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98" r:id="rId24"/>
    <p:sldId id="299" r:id="rId25"/>
    <p:sldId id="300" r:id="rId26"/>
    <p:sldId id="280" r:id="rId27"/>
    <p:sldId id="281" r:id="rId28"/>
    <p:sldId id="282" r:id="rId29"/>
    <p:sldId id="286" r:id="rId30"/>
    <p:sldId id="288" r:id="rId31"/>
    <p:sldId id="301" r:id="rId32"/>
    <p:sldId id="289" r:id="rId33"/>
    <p:sldId id="290" r:id="rId34"/>
    <p:sldId id="283" r:id="rId35"/>
    <p:sldId id="284" r:id="rId36"/>
    <p:sldId id="285" r:id="rId37"/>
    <p:sldId id="292" r:id="rId38"/>
    <p:sldId id="293" r:id="rId39"/>
    <p:sldId id="305" r:id="rId40"/>
    <p:sldId id="294" r:id="rId41"/>
    <p:sldId id="308" r:id="rId42"/>
    <p:sldId id="309" r:id="rId43"/>
    <p:sldId id="310" r:id="rId44"/>
    <p:sldId id="311" r:id="rId45"/>
    <p:sldId id="295" r:id="rId46"/>
    <p:sldId id="296" r:id="rId47"/>
    <p:sldId id="297" r:id="rId48"/>
    <p:sldId id="291" r:id="rId49"/>
    <p:sldId id="302" r:id="rId50"/>
    <p:sldId id="303" r:id="rId51"/>
    <p:sldId id="304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4C282-1540-7B4C-A3AD-A1C135529B4F}" type="datetimeFigureOut">
              <a:rPr lang="fr-FR" smtClean="0"/>
              <a:t>23/02/17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D06C-DDE7-DC4B-A8A0-4738B0941E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92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Ralentissement</a:t>
            </a:r>
            <a:r>
              <a:rPr lang="fr-FR" baseline="0" dirty="0" smtClean="0"/>
              <a:t> de la fréquence des nouvelles </a:t>
            </a:r>
            <a:r>
              <a:rPr lang="fr-FR" baseline="0" dirty="0" err="1" smtClean="0"/>
              <a:t>infectionsdepuis</a:t>
            </a:r>
            <a:r>
              <a:rPr lang="fr-FR" baseline="0" dirty="0" smtClean="0"/>
              <a:t> 2001 38% chez les adultes et 58% chez les enfants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D06C-DDE7-DC4B-A8A0-4738B0941E7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22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1.8 million d’injecteurs de drogue en Russie en 2012 selon une étude </a:t>
            </a:r>
            <a:r>
              <a:rPr lang="fr-FR" smtClean="0"/>
              <a:t>parue dans le Lancet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C3C41-3260-AA49-829C-F33AC9032CB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71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Environ 2.6 </a:t>
            </a:r>
            <a:r>
              <a:rPr lang="fr-FR" dirty="0" err="1" smtClean="0"/>
              <a:t>millons</a:t>
            </a:r>
            <a:r>
              <a:rPr lang="fr-FR" dirty="0" smtClean="0"/>
              <a:t> d’enfants 34 </a:t>
            </a:r>
            <a:r>
              <a:rPr lang="fr-FR" dirty="0" err="1" smtClean="0"/>
              <a:t>millons</a:t>
            </a:r>
            <a:r>
              <a:rPr lang="fr-FR" dirty="0" smtClean="0"/>
              <a:t> d’adulte répartis</a:t>
            </a:r>
            <a:r>
              <a:rPr lang="fr-FR" baseline="0" dirty="0" smtClean="0"/>
              <a:t> à peu </a:t>
            </a:r>
            <a:r>
              <a:rPr lang="fr-FR" baseline="0" dirty="0" err="1" smtClean="0"/>
              <a:t>pres</a:t>
            </a:r>
            <a:r>
              <a:rPr lang="fr-FR" baseline="0" dirty="0" smtClean="0"/>
              <a:t> entre homme et </a:t>
            </a:r>
            <a:r>
              <a:rPr lang="fr-FR" baseline="0" dirty="0" err="1" smtClean="0"/>
              <a:t>feme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D06C-DDE7-DC4B-A8A0-4738B0941E7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15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Ralentissement de la fréquence des </a:t>
            </a:r>
            <a:r>
              <a:rPr lang="fr-FR" dirty="0" err="1" smtClean="0"/>
              <a:t>deces</a:t>
            </a:r>
            <a:r>
              <a:rPr lang="fr-FR" dirty="0" smtClean="0"/>
              <a:t> liés au sida de 35 % pic de mortalité en 2005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D06C-DDE7-DC4B-A8A0-4738B0941E7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53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Arn</a:t>
            </a:r>
            <a:r>
              <a:rPr lang="fr-FR" baseline="0" dirty="0" smtClean="0"/>
              <a:t> viral, une capside et une enveloppe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D06C-DDE7-DC4B-A8A0-4738B0941E7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29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1951-FCDE-6B49-AE3A-FA7541E2BF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16B3A-D77A-BF43-B1E7-8396DDF7559C}" type="datetime1">
              <a:rPr lang="fr-FR"/>
              <a:pPr>
                <a:defRPr/>
              </a:pPr>
              <a:t>23/02/17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09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jeudi 23 février 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jeudi 23 février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%5CDocuments%20and%20Settings%5CPhil%5CDonnees%5CJob%5CVIHHep_3%20(D)%5CPres%20-%20CTamWebBar%20Interet%20geno%20res%20ds%20trt%20avec%20IP.ppt%23-1,8,Maturation%20des%20virions%20nouvellement%20produit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 smtClean="0"/>
              <a:t>Le VIH en 2017 </a:t>
            </a:r>
            <a:br>
              <a:rPr lang="fr-FR" sz="3600" dirty="0" smtClean="0"/>
            </a:br>
            <a:r>
              <a:rPr lang="fr-FR" sz="3600" dirty="0" smtClean="0"/>
              <a:t>progrès thérapeutique et prise en charge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640317"/>
            <a:ext cx="7123926" cy="1752600"/>
          </a:xfrm>
        </p:spPr>
        <p:txBody>
          <a:bodyPr/>
          <a:lstStyle/>
          <a:p>
            <a:r>
              <a:rPr lang="fr-FR" dirty="0" smtClean="0"/>
              <a:t>Dr Sylvain JAFFUEL</a:t>
            </a:r>
          </a:p>
          <a:p>
            <a:r>
              <a:rPr lang="fr-FR" dirty="0" smtClean="0"/>
              <a:t>Service de Maladies Infectieuses et Tropicales</a:t>
            </a:r>
          </a:p>
          <a:p>
            <a:r>
              <a:rPr lang="fr-FR" dirty="0" smtClean="0"/>
              <a:t>CHRU de Brest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69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30" y="416386"/>
            <a:ext cx="7609774" cy="61661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044" y="6346917"/>
            <a:ext cx="809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UNAIDS global report 2016 </a:t>
            </a:r>
            <a:r>
              <a:rPr lang="mr-IN" sz="1400" i="1" dirty="0"/>
              <a:t>–</a:t>
            </a:r>
            <a:r>
              <a:rPr lang="fr-FR" sz="1400" i="1" dirty="0"/>
              <a:t> 31 mai 2016 - http://</a:t>
            </a:r>
            <a:r>
              <a:rPr lang="fr-FR" sz="1400" i="1" dirty="0" err="1"/>
              <a:t>www.unaids.org</a:t>
            </a:r>
            <a:r>
              <a:rPr lang="fr-FR" sz="1400" i="1" dirty="0"/>
              <a:t>/sites/default/files/</a:t>
            </a:r>
            <a:r>
              <a:rPr lang="fr-FR" sz="1400" i="1" dirty="0" err="1"/>
              <a:t>media_asset</a:t>
            </a:r>
            <a:r>
              <a:rPr lang="fr-FR" sz="1400" i="1" dirty="0"/>
              <a:t>/global-AIDS-update-2016_en.pdf</a:t>
            </a:r>
          </a:p>
        </p:txBody>
      </p:sp>
    </p:spTree>
    <p:extLst>
      <p:ext uri="{BB962C8B-B14F-4D97-AF65-F5344CB8AC3E}">
        <p14:creationId xmlns:p14="http://schemas.microsoft.com/office/powerpoint/2010/main" val="280015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36" b="-323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69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89" name="Group 6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175720"/>
              </p:ext>
            </p:extLst>
          </p:nvPr>
        </p:nvGraphicFramePr>
        <p:xfrm>
          <a:off x="810925" y="1134029"/>
          <a:ext cx="7778892" cy="5723971"/>
        </p:xfrm>
        <a:graphic>
          <a:graphicData uri="http://schemas.openxmlformats.org/drawingml/2006/table">
            <a:tbl>
              <a:tblPr/>
              <a:tblGrid>
                <a:gridCol w="2607970"/>
                <a:gridCol w="2135293"/>
                <a:gridCol w="1581588"/>
                <a:gridCol w="1454041"/>
              </a:tblGrid>
              <a:tr h="554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Nb de PVVIH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Taille pop. 18-64 ans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Taux de prévalence(%)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149 500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(143000-155800)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39 566 800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0,37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(0,36-0,39)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2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Hommes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100 600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19 517 600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0,51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2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Femmes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48 800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20 049 200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0,24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554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HSH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53 100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(51200-55600)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312 300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17,00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(16,39-17,80)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682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UDI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14 200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(12900-16700)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81 000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17,53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(15,93-20,62)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6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Femmes hétérosexuelles étrangères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20 300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(18600-22600)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1 296 400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1,57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(1,43-1,74)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6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Hommes hétérosexuels étrangers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13 700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(11400-16400)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1 312 900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1,04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(0,87-1,25)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6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Femmes hétérosexuelles françaises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22 300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(19700-24600)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18 752 800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0,12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(0,11-0,13)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6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Hommes hétérosexuels français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22 000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(18400-26500)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17 811 400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0,12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(0,10-0,15)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65299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Autres (transfusion sanguine, hémophilie, transmission périnatale)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(3000-4700)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</a:p>
                  </a:txBody>
                  <a:tcPr marL="102859" marR="102859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14921" y="440119"/>
            <a:ext cx="731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Prévalence du VIH en 2010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457200"/>
            <a:ext cx="8913091" cy="62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9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j-cs"/>
              </a:rPr>
              <a:t>Mode de contamination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n-cs"/>
              </a:rPr>
              <a:t>Sexuelle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fr-FR" dirty="0" smtClean="0">
              <a:cs typeface="+mn-cs"/>
            </a:endParaRPr>
          </a:p>
          <a:p>
            <a:pPr eaLnBrk="1" hangingPunct="1">
              <a:defRPr/>
            </a:pPr>
            <a:r>
              <a:rPr lang="fr-FR" dirty="0" smtClean="0">
                <a:cs typeface="+mn-cs"/>
              </a:rPr>
              <a:t>Sanguine (transfusion, chirurgie, AES, toxicomanie...)</a:t>
            </a:r>
          </a:p>
          <a:p>
            <a:pPr eaLnBrk="1" hangingPunct="1">
              <a:defRPr/>
            </a:pPr>
            <a:endParaRPr lang="fr-FR" dirty="0" smtClean="0">
              <a:cs typeface="+mn-cs"/>
            </a:endParaRPr>
          </a:p>
          <a:p>
            <a:pPr eaLnBrk="1" hangingPunct="1">
              <a:defRPr/>
            </a:pPr>
            <a:r>
              <a:rPr lang="fr-FR" dirty="0" err="1" smtClean="0">
                <a:cs typeface="+mn-cs"/>
              </a:rPr>
              <a:t>Maternofoetale</a:t>
            </a:r>
            <a:endParaRPr lang="fr-FR" dirty="0" smtClean="0">
              <a:cs typeface="+mn-cs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fr-FR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4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j-cs"/>
              </a:rPr>
              <a:t>Contamination sexuelle</a:t>
            </a:r>
          </a:p>
        </p:txBody>
      </p:sp>
      <p:pic>
        <p:nvPicPr>
          <p:cNvPr id="7680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592296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544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j-cs"/>
              </a:rPr>
              <a:t>Contamination </a:t>
            </a:r>
            <a:r>
              <a:rPr lang="fr-FR" dirty="0" err="1" smtClean="0">
                <a:cs typeface="+mj-cs"/>
              </a:rPr>
              <a:t>maternofoetale</a:t>
            </a:r>
            <a:endParaRPr lang="fr-FR" dirty="0" smtClean="0">
              <a:cs typeface="+mj-cs"/>
            </a:endParaRPr>
          </a:p>
        </p:txBody>
      </p:sp>
      <p:pic>
        <p:nvPicPr>
          <p:cNvPr id="7782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7416800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37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France nouvelles contaminations 2015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8090" b="-8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798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virus</a:t>
            </a:r>
            <a:endParaRPr lang="fr-FR" dirty="0"/>
          </a:p>
        </p:txBody>
      </p:sp>
      <p:pic>
        <p:nvPicPr>
          <p:cNvPr id="4" name="Picture 36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479" y="1288684"/>
            <a:ext cx="6830452" cy="511340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9125" y="6546850"/>
            <a:ext cx="4364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400">
                <a:cs typeface="Arial" charset="0"/>
              </a:rPr>
              <a:t>In Fields Virology, Lippincott-Raven 3 ed. 1996, p. 1886</a:t>
            </a:r>
          </a:p>
        </p:txBody>
      </p:sp>
    </p:spTree>
    <p:extLst>
      <p:ext uri="{BB962C8B-B14F-4D97-AF65-F5344CB8AC3E}">
        <p14:creationId xmlns:p14="http://schemas.microsoft.com/office/powerpoint/2010/main" val="1611249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virus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Niveau de réplication : 1 milliard / j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Mauvaise fidélité de réplication : production de mutants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Intégration de L’ARN </a:t>
            </a:r>
            <a:r>
              <a:rPr lang="fr-FR" dirty="0" err="1" smtClean="0"/>
              <a:t>proviral</a:t>
            </a:r>
            <a:r>
              <a:rPr lang="fr-FR" dirty="0" smtClean="0"/>
              <a:t> 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virus « natif » le plus souvent sensible « sauvage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virus émergent sous traitement, résistant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9018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8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4468813" y="6354763"/>
            <a:ext cx="1371600" cy="361950"/>
            <a:chOff x="2999" y="3961"/>
            <a:chExt cx="997" cy="226"/>
          </a:xfrm>
        </p:grpSpPr>
        <p:grpSp>
          <p:nvGrpSpPr>
            <p:cNvPr id="82111" name="Group 3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82163" name="Group 4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82189" name="Arc 5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30 w 22365"/>
                    <a:gd name="T1" fmla="*/ 0 h 22053"/>
                    <a:gd name="T2" fmla="*/ 0 w 22365"/>
                    <a:gd name="T3" fmla="*/ 50 h 22053"/>
                    <a:gd name="T4" fmla="*/ 1 w 22365"/>
                    <a:gd name="T5" fmla="*/ 1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0" name="Arc 6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48 h 21587"/>
                    <a:gd name="T2" fmla="*/ 28 w 21596"/>
                    <a:gd name="T3" fmla="*/ 0 h 21587"/>
                    <a:gd name="T4" fmla="*/ 29 w 21596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1" name="Arc 7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21 w 21600"/>
                    <a:gd name="T1" fmla="*/ 49 h 21577"/>
                    <a:gd name="T2" fmla="*/ 0 w 21600"/>
                    <a:gd name="T3" fmla="*/ 0 h 21577"/>
                    <a:gd name="T4" fmla="*/ 22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2" name="Arc 8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22 w 21596"/>
                    <a:gd name="T3" fmla="*/ 49 h 21600"/>
                    <a:gd name="T4" fmla="*/ 0 w 21596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3" name="Arc 9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 w 21600"/>
                    <a:gd name="T3" fmla="*/ 49 h 21600"/>
                    <a:gd name="T4" fmla="*/ 0 w 21600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4" name="Arc 10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28 w 22423"/>
                    <a:gd name="T1" fmla="*/ 0 h 22054"/>
                    <a:gd name="T2" fmla="*/ 0 w 22423"/>
                    <a:gd name="T3" fmla="*/ 50 h 22054"/>
                    <a:gd name="T4" fmla="*/ 1 w 22423"/>
                    <a:gd name="T5" fmla="*/ 1 h 2205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5" name="Arc 11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49 h 21585"/>
                    <a:gd name="T2" fmla="*/ 26 w 21600"/>
                    <a:gd name="T3" fmla="*/ 0 h 21585"/>
                    <a:gd name="T4" fmla="*/ 27 w 21600"/>
                    <a:gd name="T5" fmla="*/ 49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6" name="Arc 12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28 w 21600"/>
                    <a:gd name="T1" fmla="*/ 50 h 22015"/>
                    <a:gd name="T2" fmla="*/ 0 w 21600"/>
                    <a:gd name="T3" fmla="*/ 0 h 22015"/>
                    <a:gd name="T4" fmla="*/ 29 w 21600"/>
                    <a:gd name="T5" fmla="*/ 1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7" name="Arc 13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8" name="Arc 14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21 w 22652"/>
                    <a:gd name="T1" fmla="*/ 0 h 21600"/>
                    <a:gd name="T2" fmla="*/ 0 w 22652"/>
                    <a:gd name="T3" fmla="*/ 49 h 21600"/>
                    <a:gd name="T4" fmla="*/ 1 w 2265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99" name="Arc 15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48 h 21577"/>
                    <a:gd name="T2" fmla="*/ 20 w 21596"/>
                    <a:gd name="T3" fmla="*/ 0 h 21577"/>
                    <a:gd name="T4" fmla="*/ 21 w 21596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0" name="Arc 16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28 w 21600"/>
                    <a:gd name="T1" fmla="*/ 50 h 21587"/>
                    <a:gd name="T2" fmla="*/ 0 w 21600"/>
                    <a:gd name="T3" fmla="*/ 0 h 21587"/>
                    <a:gd name="T4" fmla="*/ 29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1" name="Arc 17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29 w 22359"/>
                    <a:gd name="T3" fmla="*/ 49 h 21600"/>
                    <a:gd name="T4" fmla="*/ 1 w 2235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2" name="Arc 18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22 w 22663"/>
                    <a:gd name="T1" fmla="*/ 0 h 22056"/>
                    <a:gd name="T2" fmla="*/ 0 w 22663"/>
                    <a:gd name="T3" fmla="*/ 50 h 22056"/>
                    <a:gd name="T4" fmla="*/ 1 w 22663"/>
                    <a:gd name="T5" fmla="*/ 1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3" name="Arc 19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4" name="Arc 20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28 w 21600"/>
                    <a:gd name="T1" fmla="*/ 50 h 21587"/>
                    <a:gd name="T2" fmla="*/ 0 w 21600"/>
                    <a:gd name="T3" fmla="*/ 0 h 21587"/>
                    <a:gd name="T4" fmla="*/ 29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5" name="Arc 21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30 w 22344"/>
                    <a:gd name="T3" fmla="*/ 49 h 21600"/>
                    <a:gd name="T4" fmla="*/ 1 w 2234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6" name="Arc 22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21 w 21600"/>
                    <a:gd name="T1" fmla="*/ 0 h 22036"/>
                    <a:gd name="T2" fmla="*/ 0 w 21600"/>
                    <a:gd name="T3" fmla="*/ 50 h 22036"/>
                    <a:gd name="T4" fmla="*/ 0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7" name="Arc 23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49 h 21576"/>
                    <a:gd name="T2" fmla="*/ 20 w 21600"/>
                    <a:gd name="T3" fmla="*/ 0 h 21576"/>
                    <a:gd name="T4" fmla="*/ 21 w 21600"/>
                    <a:gd name="T5" fmla="*/ 49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8" name="Arc 24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28 w 21600"/>
                    <a:gd name="T1" fmla="*/ 50 h 22015"/>
                    <a:gd name="T2" fmla="*/ 0 w 21600"/>
                    <a:gd name="T3" fmla="*/ 0 h 22015"/>
                    <a:gd name="T4" fmla="*/ 29 w 21600"/>
                    <a:gd name="T5" fmla="*/ 1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09" name="Arc 25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30 w 22332"/>
                    <a:gd name="T3" fmla="*/ 49 h 21600"/>
                    <a:gd name="T4" fmla="*/ 1 w 22332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10" name="Arc 26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22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11" name="Arc 27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47 h 21575"/>
                    <a:gd name="T2" fmla="*/ 19 w 21596"/>
                    <a:gd name="T3" fmla="*/ 0 h 21575"/>
                    <a:gd name="T4" fmla="*/ 20 w 21596"/>
                    <a:gd name="T5" fmla="*/ 48 h 2157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212" name="Arc 28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21 w 21600"/>
                    <a:gd name="T1" fmla="*/ 49 h 21577"/>
                    <a:gd name="T2" fmla="*/ 0 w 21600"/>
                    <a:gd name="T3" fmla="*/ 0 h 21577"/>
                    <a:gd name="T4" fmla="*/ 22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2164" name="Group 29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82165" name="Arc 30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28 w 21600"/>
                    <a:gd name="T1" fmla="*/ 49 h 22024"/>
                    <a:gd name="T2" fmla="*/ 0 w 21600"/>
                    <a:gd name="T3" fmla="*/ 0 h 22024"/>
                    <a:gd name="T4" fmla="*/ 29 w 21600"/>
                    <a:gd name="T5" fmla="*/ 1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6" name="Arc 31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29 w 22357"/>
                    <a:gd name="T3" fmla="*/ 49 h 21600"/>
                    <a:gd name="T4" fmla="*/ 1 w 2235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7" name="Arc 32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21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8" name="Arc 33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48 h 21577"/>
                    <a:gd name="T2" fmla="*/ 20 w 21596"/>
                    <a:gd name="T3" fmla="*/ 0 h 21577"/>
                    <a:gd name="T4" fmla="*/ 21 w 21596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9" name="Arc 34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0" name="Arc 35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26 w 21600"/>
                    <a:gd name="T1" fmla="*/ 49 h 22021"/>
                    <a:gd name="T2" fmla="*/ 0 w 21600"/>
                    <a:gd name="T3" fmla="*/ 0 h 22021"/>
                    <a:gd name="T4" fmla="*/ 27 w 21600"/>
                    <a:gd name="T5" fmla="*/ 1 h 220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1" name="Arc 36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7 w 21600"/>
                    <a:gd name="T3" fmla="*/ 49 h 21600"/>
                    <a:gd name="T4" fmla="*/ 0 w 21600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2" name="Arc 37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28 w 21600"/>
                    <a:gd name="T1" fmla="*/ 0 h 22036"/>
                    <a:gd name="T2" fmla="*/ 0 w 21600"/>
                    <a:gd name="T3" fmla="*/ 50 h 22036"/>
                    <a:gd name="T4" fmla="*/ 0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3" name="Arc 38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4" name="Arc 39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20 w 21600"/>
                    <a:gd name="T1" fmla="*/ 49 h 21574"/>
                    <a:gd name="T2" fmla="*/ 0 w 21600"/>
                    <a:gd name="T3" fmla="*/ 0 h 21574"/>
                    <a:gd name="T4" fmla="*/ 21 w 21600"/>
                    <a:gd name="T5" fmla="*/ 0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5" name="Arc 40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23 w 22567"/>
                    <a:gd name="T3" fmla="*/ 49 h 21600"/>
                    <a:gd name="T4" fmla="*/ 1 w 22567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6" name="Arc 41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28 w 21600"/>
                    <a:gd name="T1" fmla="*/ 0 h 21600"/>
                    <a:gd name="T2" fmla="*/ 0 w 21600"/>
                    <a:gd name="T3" fmla="*/ 5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7" name="Arc 42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50 h 21586"/>
                    <a:gd name="T2" fmla="*/ 27 w 21600"/>
                    <a:gd name="T3" fmla="*/ 0 h 21586"/>
                    <a:gd name="T4" fmla="*/ 28 w 21600"/>
                    <a:gd name="T5" fmla="*/ 5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8" name="Arc 43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21 w 21600"/>
                    <a:gd name="T1" fmla="*/ 49 h 22045"/>
                    <a:gd name="T2" fmla="*/ 0 w 21600"/>
                    <a:gd name="T3" fmla="*/ 0 h 22045"/>
                    <a:gd name="T4" fmla="*/ 21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79" name="Arc 44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0" name="Arc 45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50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1" name="Arc 46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49 h 21588"/>
                    <a:gd name="T2" fmla="*/ 29 w 21600"/>
                    <a:gd name="T3" fmla="*/ 0 h 21588"/>
                    <a:gd name="T4" fmla="*/ 30 w 21600"/>
                    <a:gd name="T5" fmla="*/ 49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2" name="Arc 47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21 w 21600"/>
                    <a:gd name="T1" fmla="*/ 50 h 22036"/>
                    <a:gd name="T2" fmla="*/ 0 w 21600"/>
                    <a:gd name="T3" fmla="*/ 0 h 22036"/>
                    <a:gd name="T4" fmla="*/ 21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3" name="Arc 48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22 w 22627"/>
                    <a:gd name="T3" fmla="*/ 49 h 21600"/>
                    <a:gd name="T4" fmla="*/ 1 w 2262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4" name="Arc 49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30 w 22365"/>
                    <a:gd name="T1" fmla="*/ 0 h 22044"/>
                    <a:gd name="T2" fmla="*/ 0 w 22365"/>
                    <a:gd name="T3" fmla="*/ 51 h 22044"/>
                    <a:gd name="T4" fmla="*/ 1 w 22365"/>
                    <a:gd name="T5" fmla="*/ 1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5" name="Arc 50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49 h 21588"/>
                    <a:gd name="T2" fmla="*/ 29 w 21600"/>
                    <a:gd name="T3" fmla="*/ 0 h 21588"/>
                    <a:gd name="T4" fmla="*/ 30 w 21600"/>
                    <a:gd name="T5" fmla="*/ 49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6" name="Arc 51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21 w 21600"/>
                    <a:gd name="T1" fmla="*/ 49 h 22011"/>
                    <a:gd name="T2" fmla="*/ 0 w 21600"/>
                    <a:gd name="T3" fmla="*/ 0 h 22011"/>
                    <a:gd name="T4" fmla="*/ 22 w 21600"/>
                    <a:gd name="T5" fmla="*/ 1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7" name="Arc 52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21 w 22652"/>
                    <a:gd name="T3" fmla="*/ 48 h 21600"/>
                    <a:gd name="T4" fmla="*/ 1 w 22652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88" name="Arc 53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21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82112" name="Group 54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82113" name="Group 55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82139" name="Arc 56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30 w 22365"/>
                    <a:gd name="T1" fmla="*/ 0 h 22053"/>
                    <a:gd name="T2" fmla="*/ 0 w 22365"/>
                    <a:gd name="T3" fmla="*/ 50 h 22053"/>
                    <a:gd name="T4" fmla="*/ 1 w 22365"/>
                    <a:gd name="T5" fmla="*/ 1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0" name="Arc 57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48 h 21587"/>
                    <a:gd name="T2" fmla="*/ 27 w 21596"/>
                    <a:gd name="T3" fmla="*/ 0 h 21587"/>
                    <a:gd name="T4" fmla="*/ 28 w 21596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1" name="Arc 58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21 w 21600"/>
                    <a:gd name="T1" fmla="*/ 49 h 22045"/>
                    <a:gd name="T2" fmla="*/ 0 w 21600"/>
                    <a:gd name="T3" fmla="*/ 0 h 22045"/>
                    <a:gd name="T4" fmla="*/ 21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2" name="Arc 59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22 w 22589"/>
                    <a:gd name="T3" fmla="*/ 49 h 21600"/>
                    <a:gd name="T4" fmla="*/ 1 w 2258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3" name="Arc 60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4" name="Arc 61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27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5" name="Arc 62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49 h 21586"/>
                    <a:gd name="T2" fmla="*/ 27 w 21600"/>
                    <a:gd name="T3" fmla="*/ 0 h 21586"/>
                    <a:gd name="T4" fmla="*/ 28 w 21600"/>
                    <a:gd name="T5" fmla="*/ 49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6" name="Arc 63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28 w 21600"/>
                    <a:gd name="T1" fmla="*/ 50 h 22036"/>
                    <a:gd name="T2" fmla="*/ 0 w 21600"/>
                    <a:gd name="T3" fmla="*/ 0 h 22036"/>
                    <a:gd name="T4" fmla="*/ 28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7" name="Arc 64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8" name="Arc 65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21 w 22652"/>
                    <a:gd name="T1" fmla="*/ 0 h 21600"/>
                    <a:gd name="T2" fmla="*/ 0 w 22652"/>
                    <a:gd name="T3" fmla="*/ 49 h 21600"/>
                    <a:gd name="T4" fmla="*/ 1 w 2265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49" name="Arc 66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48 h 21577"/>
                    <a:gd name="T2" fmla="*/ 20 w 21596"/>
                    <a:gd name="T3" fmla="*/ 0 h 21577"/>
                    <a:gd name="T4" fmla="*/ 21 w 21596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0" name="Arc 67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28 w 21600"/>
                    <a:gd name="T1" fmla="*/ 50 h 21600"/>
                    <a:gd name="T2" fmla="*/ 0 w 21600"/>
                    <a:gd name="T3" fmla="*/ 0 h 21600"/>
                    <a:gd name="T4" fmla="*/ 2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1" name="Arc 68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29 w 22359"/>
                    <a:gd name="T3" fmla="*/ 49 h 21600"/>
                    <a:gd name="T4" fmla="*/ 1 w 2235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2" name="Arc 69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21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3" name="Arc 70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49 h 21576"/>
                    <a:gd name="T2" fmla="*/ 20 w 21600"/>
                    <a:gd name="T3" fmla="*/ 0 h 21576"/>
                    <a:gd name="T4" fmla="*/ 21 w 21600"/>
                    <a:gd name="T5" fmla="*/ 49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4" name="Arc 71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28 w 21600"/>
                    <a:gd name="T1" fmla="*/ 50 h 21587"/>
                    <a:gd name="T2" fmla="*/ 0 w 21600"/>
                    <a:gd name="T3" fmla="*/ 0 h 21587"/>
                    <a:gd name="T4" fmla="*/ 29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5" name="Arc 72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30 w 22344"/>
                    <a:gd name="T3" fmla="*/ 49 h 21600"/>
                    <a:gd name="T4" fmla="*/ 1 w 2234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6" name="Arc 73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23 w 22614"/>
                    <a:gd name="T1" fmla="*/ 0 h 22047"/>
                    <a:gd name="T2" fmla="*/ 0 w 22614"/>
                    <a:gd name="T3" fmla="*/ 51 h 22047"/>
                    <a:gd name="T4" fmla="*/ 1 w 22614"/>
                    <a:gd name="T5" fmla="*/ 1 h 220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7" name="Arc 74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8" name="Arc 75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28 w 21600"/>
                    <a:gd name="T1" fmla="*/ 50 h 22015"/>
                    <a:gd name="T2" fmla="*/ 0 w 21600"/>
                    <a:gd name="T3" fmla="*/ 0 h 22015"/>
                    <a:gd name="T4" fmla="*/ 29 w 21600"/>
                    <a:gd name="T5" fmla="*/ 1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59" name="Arc 76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30 w 22332"/>
                    <a:gd name="T3" fmla="*/ 49 h 21600"/>
                    <a:gd name="T4" fmla="*/ 1 w 22332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0" name="Arc 77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22 w 22604"/>
                    <a:gd name="T1" fmla="*/ 0 h 21600"/>
                    <a:gd name="T2" fmla="*/ 0 w 22604"/>
                    <a:gd name="T3" fmla="*/ 49 h 21600"/>
                    <a:gd name="T4" fmla="*/ 1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1" name="Arc 78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47 h 21575"/>
                    <a:gd name="T2" fmla="*/ 19 w 21596"/>
                    <a:gd name="T3" fmla="*/ 0 h 21575"/>
                    <a:gd name="T4" fmla="*/ 20 w 21596"/>
                    <a:gd name="T5" fmla="*/ 48 h 2157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62" name="Arc 79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21 w 21600"/>
                    <a:gd name="T1" fmla="*/ 49 h 21600"/>
                    <a:gd name="T2" fmla="*/ 0 w 21600"/>
                    <a:gd name="T3" fmla="*/ 0 h 21600"/>
                    <a:gd name="T4" fmla="*/ 21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2114" name="Group 80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82115" name="Arc 81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28 w 21600"/>
                    <a:gd name="T1" fmla="*/ 49 h 22024"/>
                    <a:gd name="T2" fmla="*/ 0 w 21600"/>
                    <a:gd name="T3" fmla="*/ 0 h 22024"/>
                    <a:gd name="T4" fmla="*/ 29 w 21600"/>
                    <a:gd name="T5" fmla="*/ 1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16" name="Arc 82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29 w 22357"/>
                    <a:gd name="T3" fmla="*/ 49 h 21600"/>
                    <a:gd name="T4" fmla="*/ 1 w 2235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17" name="Arc 83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23 w 22614"/>
                    <a:gd name="T1" fmla="*/ 0 h 22056"/>
                    <a:gd name="T2" fmla="*/ 0 w 22614"/>
                    <a:gd name="T3" fmla="*/ 50 h 22056"/>
                    <a:gd name="T4" fmla="*/ 1 w 22614"/>
                    <a:gd name="T5" fmla="*/ 1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18" name="Arc 84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48 h 21577"/>
                    <a:gd name="T2" fmla="*/ 20 w 21596"/>
                    <a:gd name="T3" fmla="*/ 0 h 21577"/>
                    <a:gd name="T4" fmla="*/ 21 w 21596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19" name="Arc 85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47 h 21576"/>
                    <a:gd name="T2" fmla="*/ 20 w 21595"/>
                    <a:gd name="T3" fmla="*/ 0 h 21576"/>
                    <a:gd name="T4" fmla="*/ 21 w 21595"/>
                    <a:gd name="T5" fmla="*/ 48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0" name="Arc 86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26 w 21600"/>
                    <a:gd name="T1" fmla="*/ 49 h 21585"/>
                    <a:gd name="T2" fmla="*/ 0 w 21600"/>
                    <a:gd name="T3" fmla="*/ 0 h 21585"/>
                    <a:gd name="T4" fmla="*/ 27 w 21600"/>
                    <a:gd name="T5" fmla="*/ 0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1" name="Arc 87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7 w 21600"/>
                    <a:gd name="T3" fmla="*/ 49 h 21600"/>
                    <a:gd name="T4" fmla="*/ 0 w 21600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2" name="Arc 88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28 w 21600"/>
                    <a:gd name="T1" fmla="*/ 0 h 22036"/>
                    <a:gd name="T2" fmla="*/ 0 w 21600"/>
                    <a:gd name="T3" fmla="*/ 50 h 22036"/>
                    <a:gd name="T4" fmla="*/ 0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3" name="Arc 89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4" name="Arc 90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21 w 21600"/>
                    <a:gd name="T1" fmla="*/ 49 h 21600"/>
                    <a:gd name="T2" fmla="*/ 0 w 21600"/>
                    <a:gd name="T3" fmla="*/ 0 h 21600"/>
                    <a:gd name="T4" fmla="*/ 21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5" name="Arc 91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22 w 22589"/>
                    <a:gd name="T3" fmla="*/ 49 h 21600"/>
                    <a:gd name="T4" fmla="*/ 1 w 2258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6" name="Arc 92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30 w 22365"/>
                    <a:gd name="T1" fmla="*/ 0 h 22044"/>
                    <a:gd name="T2" fmla="*/ 0 w 22365"/>
                    <a:gd name="T3" fmla="*/ 51 h 22044"/>
                    <a:gd name="T4" fmla="*/ 1 w 22365"/>
                    <a:gd name="T5" fmla="*/ 1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7" name="Arc 93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50 h 21586"/>
                    <a:gd name="T2" fmla="*/ 27 w 21600"/>
                    <a:gd name="T3" fmla="*/ 0 h 21586"/>
                    <a:gd name="T4" fmla="*/ 28 w 21600"/>
                    <a:gd name="T5" fmla="*/ 5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8" name="Arc 94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20 w 21600"/>
                    <a:gd name="T1" fmla="*/ 49 h 21574"/>
                    <a:gd name="T2" fmla="*/ 0 w 21600"/>
                    <a:gd name="T3" fmla="*/ 0 h 21574"/>
                    <a:gd name="T4" fmla="*/ 21 w 21600"/>
                    <a:gd name="T5" fmla="*/ 0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29" name="Arc 95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22 w 22613"/>
                    <a:gd name="T3" fmla="*/ 49 h 21600"/>
                    <a:gd name="T4" fmla="*/ 1 w 22613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0" name="Arc 96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50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1" name="Arc 97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49 h 21587"/>
                    <a:gd name="T2" fmla="*/ 28 w 21600"/>
                    <a:gd name="T3" fmla="*/ 0 h 21587"/>
                    <a:gd name="T4" fmla="*/ 29 w 21600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2" name="Arc 98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21 w 21600"/>
                    <a:gd name="T1" fmla="*/ 49 h 21600"/>
                    <a:gd name="T2" fmla="*/ 0 w 21600"/>
                    <a:gd name="T3" fmla="*/ 0 h 21600"/>
                    <a:gd name="T4" fmla="*/ 21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3" name="Arc 99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22 w 22613"/>
                    <a:gd name="T3" fmla="*/ 49 h 21600"/>
                    <a:gd name="T4" fmla="*/ 1 w 22613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4" name="Arc 100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30 w 22365"/>
                    <a:gd name="T1" fmla="*/ 0 h 22044"/>
                    <a:gd name="T2" fmla="*/ 0 w 22365"/>
                    <a:gd name="T3" fmla="*/ 51 h 22044"/>
                    <a:gd name="T4" fmla="*/ 1 w 22365"/>
                    <a:gd name="T5" fmla="*/ 1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5" name="Arc 101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49 h 21588"/>
                    <a:gd name="T2" fmla="*/ 29 w 21600"/>
                    <a:gd name="T3" fmla="*/ 0 h 21588"/>
                    <a:gd name="T4" fmla="*/ 30 w 21600"/>
                    <a:gd name="T5" fmla="*/ 49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6" name="Arc 102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22 w 21600"/>
                    <a:gd name="T1" fmla="*/ 49 h 22045"/>
                    <a:gd name="T2" fmla="*/ 0 w 21600"/>
                    <a:gd name="T3" fmla="*/ 0 h 22045"/>
                    <a:gd name="T4" fmla="*/ 22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7" name="Arc 103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22 w 22612"/>
                    <a:gd name="T3" fmla="*/ 48 h 21600"/>
                    <a:gd name="T4" fmla="*/ 1 w 22612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38" name="Arc 104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21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6386" name="Group 105"/>
          <p:cNvGrpSpPr>
            <a:grpSpLocks/>
          </p:cNvGrpSpPr>
          <p:nvPr/>
        </p:nvGrpSpPr>
        <p:grpSpPr bwMode="auto">
          <a:xfrm>
            <a:off x="466725" y="6403975"/>
            <a:ext cx="1373188" cy="361950"/>
            <a:chOff x="249" y="3993"/>
            <a:chExt cx="999" cy="226"/>
          </a:xfrm>
        </p:grpSpPr>
        <p:grpSp>
          <p:nvGrpSpPr>
            <p:cNvPr id="82009" name="Group 106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82061" name="Group 107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82087" name="Arc 108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49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8" name="Arc 109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9" name="Arc 110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21 w 21600"/>
                    <a:gd name="T1" fmla="*/ 49 h 22011"/>
                    <a:gd name="T2" fmla="*/ 0 w 21600"/>
                    <a:gd name="T3" fmla="*/ 0 h 22011"/>
                    <a:gd name="T4" fmla="*/ 22 w 21600"/>
                    <a:gd name="T5" fmla="*/ 1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0" name="Arc 111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22 w 21600"/>
                    <a:gd name="T3" fmla="*/ 50 h 21600"/>
                    <a:gd name="T4" fmla="*/ 0 w 21600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1" name="Arc 112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21 w 21595"/>
                    <a:gd name="T3" fmla="*/ 48 h 21600"/>
                    <a:gd name="T4" fmla="*/ 0 w 21595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2" name="Arc 113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28 w 22423"/>
                    <a:gd name="T1" fmla="*/ 0 h 22054"/>
                    <a:gd name="T2" fmla="*/ 0 w 22423"/>
                    <a:gd name="T3" fmla="*/ 50 h 22054"/>
                    <a:gd name="T4" fmla="*/ 1 w 22423"/>
                    <a:gd name="T5" fmla="*/ 1 h 2205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3" name="Arc 114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48 h 21585"/>
                    <a:gd name="T2" fmla="*/ 26 w 21596"/>
                    <a:gd name="T3" fmla="*/ 0 h 21585"/>
                    <a:gd name="T4" fmla="*/ 27 w 21596"/>
                    <a:gd name="T5" fmla="*/ 49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4" name="Arc 115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28 w 21600"/>
                    <a:gd name="T1" fmla="*/ 50 h 22036"/>
                    <a:gd name="T2" fmla="*/ 0 w 21600"/>
                    <a:gd name="T3" fmla="*/ 0 h 22036"/>
                    <a:gd name="T4" fmla="*/ 28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5" name="Arc 116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6" name="Arc 117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22 w 22663"/>
                    <a:gd name="T1" fmla="*/ 0 h 22056"/>
                    <a:gd name="T2" fmla="*/ 0 w 22663"/>
                    <a:gd name="T3" fmla="*/ 50 h 22056"/>
                    <a:gd name="T4" fmla="*/ 1 w 22663"/>
                    <a:gd name="T5" fmla="*/ 1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7" name="Arc 118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49 h 21578"/>
                    <a:gd name="T2" fmla="*/ 21 w 21600"/>
                    <a:gd name="T3" fmla="*/ 0 h 21578"/>
                    <a:gd name="T4" fmla="*/ 22 w 21600"/>
                    <a:gd name="T5" fmla="*/ 49 h 2157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8" name="Arc 119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28 w 21600"/>
                    <a:gd name="T1" fmla="*/ 50 h 22036"/>
                    <a:gd name="T2" fmla="*/ 0 w 21600"/>
                    <a:gd name="T3" fmla="*/ 0 h 22036"/>
                    <a:gd name="T4" fmla="*/ 28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99" name="Arc 120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29 w 22371"/>
                    <a:gd name="T3" fmla="*/ 50 h 21600"/>
                    <a:gd name="T4" fmla="*/ 1 w 22371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0" name="Arc 121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21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1" name="Arc 122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2" name="Arc 123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28 w 21600"/>
                    <a:gd name="T1" fmla="*/ 50 h 21587"/>
                    <a:gd name="T2" fmla="*/ 0 w 21600"/>
                    <a:gd name="T3" fmla="*/ 0 h 21587"/>
                    <a:gd name="T4" fmla="*/ 29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3" name="Arc 124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30 w 22344"/>
                    <a:gd name="T3" fmla="*/ 49 h 21600"/>
                    <a:gd name="T4" fmla="*/ 1 w 2234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4" name="Arc 125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21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5" name="Arc 126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49 h 21576"/>
                    <a:gd name="T2" fmla="*/ 20 w 21600"/>
                    <a:gd name="T3" fmla="*/ 0 h 21576"/>
                    <a:gd name="T4" fmla="*/ 21 w 21600"/>
                    <a:gd name="T5" fmla="*/ 49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6" name="Arc 127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28 w 21600"/>
                    <a:gd name="T1" fmla="*/ 50 h 22015"/>
                    <a:gd name="T2" fmla="*/ 0 w 21600"/>
                    <a:gd name="T3" fmla="*/ 0 h 22015"/>
                    <a:gd name="T4" fmla="*/ 29 w 21600"/>
                    <a:gd name="T5" fmla="*/ 1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7" name="Arc 128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30 w 22319"/>
                    <a:gd name="T3" fmla="*/ 49 h 21600"/>
                    <a:gd name="T4" fmla="*/ 1 w 2231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8" name="Arc 129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22 w 22604"/>
                    <a:gd name="T1" fmla="*/ 0 h 21600"/>
                    <a:gd name="T2" fmla="*/ 0 w 22604"/>
                    <a:gd name="T3" fmla="*/ 49 h 21600"/>
                    <a:gd name="T4" fmla="*/ 1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09" name="Arc 130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49 h 21574"/>
                    <a:gd name="T2" fmla="*/ 20 w 21600"/>
                    <a:gd name="T3" fmla="*/ 0 h 21574"/>
                    <a:gd name="T4" fmla="*/ 21 w 21600"/>
                    <a:gd name="T5" fmla="*/ 49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110" name="Arc 131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21 w 21600"/>
                    <a:gd name="T1" fmla="*/ 49 h 22011"/>
                    <a:gd name="T2" fmla="*/ 0 w 21600"/>
                    <a:gd name="T3" fmla="*/ 0 h 22011"/>
                    <a:gd name="T4" fmla="*/ 22 w 21600"/>
                    <a:gd name="T5" fmla="*/ 1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2062" name="Group 132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82063" name="Arc 133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28 w 21600"/>
                    <a:gd name="T1" fmla="*/ 49 h 22024"/>
                    <a:gd name="T2" fmla="*/ 0 w 21600"/>
                    <a:gd name="T3" fmla="*/ 0 h 22024"/>
                    <a:gd name="T4" fmla="*/ 29 w 21600"/>
                    <a:gd name="T5" fmla="*/ 1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4" name="Arc 134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5" name="Arc 135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23 w 22614"/>
                    <a:gd name="T1" fmla="*/ 0 h 22056"/>
                    <a:gd name="T2" fmla="*/ 0 w 22614"/>
                    <a:gd name="T3" fmla="*/ 50 h 22056"/>
                    <a:gd name="T4" fmla="*/ 1 w 22614"/>
                    <a:gd name="T5" fmla="*/ 1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6" name="Arc 136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50 h 21578"/>
                    <a:gd name="T2" fmla="*/ 21 w 21600"/>
                    <a:gd name="T3" fmla="*/ 0 h 21578"/>
                    <a:gd name="T4" fmla="*/ 22 w 21600"/>
                    <a:gd name="T5" fmla="*/ 50 h 2157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7" name="Arc 137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47 h 21576"/>
                    <a:gd name="T2" fmla="*/ 20 w 21595"/>
                    <a:gd name="T3" fmla="*/ 0 h 21576"/>
                    <a:gd name="T4" fmla="*/ 21 w 21595"/>
                    <a:gd name="T5" fmla="*/ 48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8" name="Arc 138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26 w 21600"/>
                    <a:gd name="T1" fmla="*/ 49 h 22021"/>
                    <a:gd name="T2" fmla="*/ 0 w 21600"/>
                    <a:gd name="T3" fmla="*/ 0 h 22021"/>
                    <a:gd name="T4" fmla="*/ 27 w 21600"/>
                    <a:gd name="T5" fmla="*/ 1 h 220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9" name="Arc 139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7 w 21600"/>
                    <a:gd name="T3" fmla="*/ 49 h 21600"/>
                    <a:gd name="T4" fmla="*/ 0 w 21600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0" name="Arc 140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50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1" name="Arc 141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2" name="Arc 142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20 w 21600"/>
                    <a:gd name="T1" fmla="*/ 49 h 22009"/>
                    <a:gd name="T2" fmla="*/ 0 w 21600"/>
                    <a:gd name="T3" fmla="*/ 0 h 22009"/>
                    <a:gd name="T4" fmla="*/ 21 w 21600"/>
                    <a:gd name="T5" fmla="*/ 1 h 2200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3" name="Arc 143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4" name="Arc 144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28 w 21600"/>
                    <a:gd name="T1" fmla="*/ 0 h 22036"/>
                    <a:gd name="T2" fmla="*/ 0 w 21600"/>
                    <a:gd name="T3" fmla="*/ 50 h 22036"/>
                    <a:gd name="T4" fmla="*/ 0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5" name="Arc 145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50 h 21586"/>
                    <a:gd name="T2" fmla="*/ 27 w 21600"/>
                    <a:gd name="T3" fmla="*/ 0 h 21586"/>
                    <a:gd name="T4" fmla="*/ 28 w 21600"/>
                    <a:gd name="T5" fmla="*/ 5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6" name="Arc 146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20 w 21600"/>
                    <a:gd name="T1" fmla="*/ 49 h 22009"/>
                    <a:gd name="T2" fmla="*/ 0 w 21600"/>
                    <a:gd name="T3" fmla="*/ 0 h 22009"/>
                    <a:gd name="T4" fmla="*/ 21 w 21600"/>
                    <a:gd name="T5" fmla="*/ 1 h 2200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7" name="Arc 147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8" name="Arc 148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50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79" name="Arc 149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48 h 21587"/>
                    <a:gd name="T2" fmla="*/ 28 w 21596"/>
                    <a:gd name="T3" fmla="*/ 0 h 21587"/>
                    <a:gd name="T4" fmla="*/ 29 w 21596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0" name="Arc 150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21 w 21600"/>
                    <a:gd name="T1" fmla="*/ 49 h 21600"/>
                    <a:gd name="T2" fmla="*/ 0 w 21600"/>
                    <a:gd name="T3" fmla="*/ 0 h 21600"/>
                    <a:gd name="T4" fmla="*/ 21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1" name="Arc 151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22 w 22627"/>
                    <a:gd name="T3" fmla="*/ 49 h 21600"/>
                    <a:gd name="T4" fmla="*/ 1 w 2262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2" name="Arc 152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30 w 22365"/>
                    <a:gd name="T1" fmla="*/ 0 h 22044"/>
                    <a:gd name="T2" fmla="*/ 0 w 22365"/>
                    <a:gd name="T3" fmla="*/ 51 h 22044"/>
                    <a:gd name="T4" fmla="*/ 1 w 22365"/>
                    <a:gd name="T5" fmla="*/ 1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3" name="Arc 153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48 h 21588"/>
                    <a:gd name="T2" fmla="*/ 28 w 21596"/>
                    <a:gd name="T3" fmla="*/ 0 h 21588"/>
                    <a:gd name="T4" fmla="*/ 29 w 21596"/>
                    <a:gd name="T5" fmla="*/ 49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4" name="Arc 154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22 w 21600"/>
                    <a:gd name="T1" fmla="*/ 49 h 21600"/>
                    <a:gd name="T2" fmla="*/ 0 w 21600"/>
                    <a:gd name="T3" fmla="*/ 0 h 21600"/>
                    <a:gd name="T4" fmla="*/ 22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5" name="Arc 155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21 w 22637"/>
                    <a:gd name="T3" fmla="*/ 48 h 21600"/>
                    <a:gd name="T4" fmla="*/ 1 w 2263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86" name="Arc 156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23 w 22614"/>
                    <a:gd name="T1" fmla="*/ 0 h 22056"/>
                    <a:gd name="T2" fmla="*/ 0 w 22614"/>
                    <a:gd name="T3" fmla="*/ 50 h 22056"/>
                    <a:gd name="T4" fmla="*/ 1 w 22614"/>
                    <a:gd name="T5" fmla="*/ 1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82010" name="Group 157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82011" name="Group 158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82037" name="Arc 159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30 w 22365"/>
                    <a:gd name="T1" fmla="*/ 0 h 22053"/>
                    <a:gd name="T2" fmla="*/ 0 w 22365"/>
                    <a:gd name="T3" fmla="*/ 50 h 22053"/>
                    <a:gd name="T4" fmla="*/ 1 w 22365"/>
                    <a:gd name="T5" fmla="*/ 1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8" name="Arc 160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48 h 21587"/>
                    <a:gd name="T2" fmla="*/ 27 w 21596"/>
                    <a:gd name="T3" fmla="*/ 0 h 21587"/>
                    <a:gd name="T4" fmla="*/ 28 w 21596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9" name="Arc 161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21 w 21600"/>
                    <a:gd name="T1" fmla="*/ 49 h 21600"/>
                    <a:gd name="T2" fmla="*/ 0 w 21600"/>
                    <a:gd name="T3" fmla="*/ 0 h 21600"/>
                    <a:gd name="T4" fmla="*/ 21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0" name="Arc 162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50 h 21600"/>
                    <a:gd name="T4" fmla="*/ 1 w 22604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1" name="Arc 163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21 w 21595"/>
                    <a:gd name="T3" fmla="*/ 48 h 21600"/>
                    <a:gd name="T4" fmla="*/ 0 w 21595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2" name="Arc 164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27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3" name="Arc 165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49 h 21586"/>
                    <a:gd name="T2" fmla="*/ 27 w 21600"/>
                    <a:gd name="T3" fmla="*/ 0 h 21586"/>
                    <a:gd name="T4" fmla="*/ 28 w 21600"/>
                    <a:gd name="T5" fmla="*/ 49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4" name="Arc 166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28 w 21600"/>
                    <a:gd name="T1" fmla="*/ 50 h 21600"/>
                    <a:gd name="T2" fmla="*/ 0 w 21600"/>
                    <a:gd name="T3" fmla="*/ 0 h 21600"/>
                    <a:gd name="T4" fmla="*/ 2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5" name="Arc 167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6" name="Arc 168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21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7" name="Arc 169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8" name="Arc 170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28 w 21600"/>
                    <a:gd name="T1" fmla="*/ 50 h 22036"/>
                    <a:gd name="T2" fmla="*/ 0 w 21600"/>
                    <a:gd name="T3" fmla="*/ 0 h 22036"/>
                    <a:gd name="T4" fmla="*/ 28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49" name="Arc 171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29 w 22345"/>
                    <a:gd name="T3" fmla="*/ 49 h 21600"/>
                    <a:gd name="T4" fmla="*/ 1 w 22345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0" name="Arc 172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21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1" name="Arc 173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49 h 21576"/>
                    <a:gd name="T2" fmla="*/ 20 w 21600"/>
                    <a:gd name="T3" fmla="*/ 0 h 21576"/>
                    <a:gd name="T4" fmla="*/ 21 w 21600"/>
                    <a:gd name="T5" fmla="*/ 49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2" name="Arc 174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28 w 21600"/>
                    <a:gd name="T1" fmla="*/ 50 h 21587"/>
                    <a:gd name="T2" fmla="*/ 0 w 21600"/>
                    <a:gd name="T3" fmla="*/ 0 h 21587"/>
                    <a:gd name="T4" fmla="*/ 29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3" name="Arc 175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30 w 22333"/>
                    <a:gd name="T3" fmla="*/ 49 h 21600"/>
                    <a:gd name="T4" fmla="*/ 1 w 22333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4" name="Arc 176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22 w 22604"/>
                    <a:gd name="T1" fmla="*/ 0 h 21600"/>
                    <a:gd name="T2" fmla="*/ 0 w 22604"/>
                    <a:gd name="T3" fmla="*/ 49 h 21600"/>
                    <a:gd name="T4" fmla="*/ 1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5" name="Arc 177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49 h 21577"/>
                    <a:gd name="T2" fmla="*/ 21 w 21600"/>
                    <a:gd name="T3" fmla="*/ 0 h 21577"/>
                    <a:gd name="T4" fmla="*/ 22 w 21600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6" name="Arc 178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28 w 21600"/>
                    <a:gd name="T1" fmla="*/ 50 h 22015"/>
                    <a:gd name="T2" fmla="*/ 0 w 21600"/>
                    <a:gd name="T3" fmla="*/ 0 h 22015"/>
                    <a:gd name="T4" fmla="*/ 29 w 21600"/>
                    <a:gd name="T5" fmla="*/ 1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7" name="Arc 179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30 w 22319"/>
                    <a:gd name="T3" fmla="*/ 49 h 21600"/>
                    <a:gd name="T4" fmla="*/ 1 w 22319"/>
                    <a:gd name="T5" fmla="*/ 5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8" name="Arc 180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23 w 22614"/>
                    <a:gd name="T1" fmla="*/ 0 h 22047"/>
                    <a:gd name="T2" fmla="*/ 0 w 22614"/>
                    <a:gd name="T3" fmla="*/ 51 h 22047"/>
                    <a:gd name="T4" fmla="*/ 1 w 22614"/>
                    <a:gd name="T5" fmla="*/ 1 h 220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59" name="Arc 181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47 h 21576"/>
                    <a:gd name="T2" fmla="*/ 20 w 21595"/>
                    <a:gd name="T3" fmla="*/ 0 h 21576"/>
                    <a:gd name="T4" fmla="*/ 21 w 21595"/>
                    <a:gd name="T5" fmla="*/ 48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60" name="Arc 182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21 w 21600"/>
                    <a:gd name="T1" fmla="*/ 49 h 22045"/>
                    <a:gd name="T2" fmla="*/ 0 w 21600"/>
                    <a:gd name="T3" fmla="*/ 0 h 22045"/>
                    <a:gd name="T4" fmla="*/ 21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2012" name="Group 183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82013" name="Arc 184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28 w 21600"/>
                    <a:gd name="T1" fmla="*/ 49 h 22024"/>
                    <a:gd name="T2" fmla="*/ 0 w 21600"/>
                    <a:gd name="T3" fmla="*/ 0 h 22024"/>
                    <a:gd name="T4" fmla="*/ 29 w 21600"/>
                    <a:gd name="T5" fmla="*/ 1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4" name="Arc 185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29 w 22357"/>
                    <a:gd name="T3" fmla="*/ 49 h 21600"/>
                    <a:gd name="T4" fmla="*/ 1 w 2235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5" name="Arc 186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21 w 21600"/>
                    <a:gd name="T1" fmla="*/ 0 h 21600"/>
                    <a:gd name="T2" fmla="*/ 0 w 21600"/>
                    <a:gd name="T3" fmla="*/ 4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6" name="Arc 187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48 h 21577"/>
                    <a:gd name="T2" fmla="*/ 20 w 21596"/>
                    <a:gd name="T3" fmla="*/ 0 h 21577"/>
                    <a:gd name="T4" fmla="*/ 21 w 21596"/>
                    <a:gd name="T5" fmla="*/ 49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7" name="Arc 188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49 h 21576"/>
                    <a:gd name="T2" fmla="*/ 20 w 21600"/>
                    <a:gd name="T3" fmla="*/ 0 h 21576"/>
                    <a:gd name="T4" fmla="*/ 21 w 21600"/>
                    <a:gd name="T5" fmla="*/ 49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8" name="Arc 189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27 w 21600"/>
                    <a:gd name="T1" fmla="*/ 49 h 22045"/>
                    <a:gd name="T2" fmla="*/ 0 w 21600"/>
                    <a:gd name="T3" fmla="*/ 0 h 22045"/>
                    <a:gd name="T4" fmla="*/ 27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19" name="Arc 190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28 w 22385"/>
                    <a:gd name="T3" fmla="*/ 49 h 21600"/>
                    <a:gd name="T4" fmla="*/ 1 w 22385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0" name="Arc 191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28 w 21600"/>
                    <a:gd name="T1" fmla="*/ 0 h 21600"/>
                    <a:gd name="T2" fmla="*/ 0 w 21600"/>
                    <a:gd name="T3" fmla="*/ 5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1" name="Arc 192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2" name="Arc 193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21 w 21600"/>
                    <a:gd name="T1" fmla="*/ 49 h 22045"/>
                    <a:gd name="T2" fmla="*/ 0 w 21600"/>
                    <a:gd name="T3" fmla="*/ 0 h 22045"/>
                    <a:gd name="T4" fmla="*/ 21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3" name="Arc 194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4" name="Arc 195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28 w 21600"/>
                    <a:gd name="T1" fmla="*/ 0 h 22036"/>
                    <a:gd name="T2" fmla="*/ 0 w 21600"/>
                    <a:gd name="T3" fmla="*/ 50 h 22036"/>
                    <a:gd name="T4" fmla="*/ 0 w 21600"/>
                    <a:gd name="T5" fmla="*/ 1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5" name="Arc 196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50 h 21587"/>
                    <a:gd name="T2" fmla="*/ 28 w 21600"/>
                    <a:gd name="T3" fmla="*/ 0 h 21587"/>
                    <a:gd name="T4" fmla="*/ 29 w 21600"/>
                    <a:gd name="T5" fmla="*/ 5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6" name="Arc 197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21 w 21600"/>
                    <a:gd name="T1" fmla="*/ 49 h 22045"/>
                    <a:gd name="T2" fmla="*/ 0 w 21600"/>
                    <a:gd name="T3" fmla="*/ 0 h 22045"/>
                    <a:gd name="T4" fmla="*/ 21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7" name="Arc 198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22 w 22627"/>
                    <a:gd name="T3" fmla="*/ 49 h 21600"/>
                    <a:gd name="T4" fmla="*/ 1 w 22627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8" name="Arc 199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29 w 22357"/>
                    <a:gd name="T1" fmla="*/ 0 h 21600"/>
                    <a:gd name="T2" fmla="*/ 0 w 22357"/>
                    <a:gd name="T3" fmla="*/ 50 h 21600"/>
                    <a:gd name="T4" fmla="*/ 1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29" name="Arc 200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48 h 21587"/>
                    <a:gd name="T2" fmla="*/ 28 w 21596"/>
                    <a:gd name="T3" fmla="*/ 0 h 21587"/>
                    <a:gd name="T4" fmla="*/ 29 w 21596"/>
                    <a:gd name="T5" fmla="*/ 49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0" name="Arc 201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21 w 21600"/>
                    <a:gd name="T1" fmla="*/ 49 h 21577"/>
                    <a:gd name="T2" fmla="*/ 0 w 21600"/>
                    <a:gd name="T3" fmla="*/ 0 h 21577"/>
                    <a:gd name="T4" fmla="*/ 22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1" name="Arc 202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22 w 22604"/>
                    <a:gd name="T3" fmla="*/ 49 h 21600"/>
                    <a:gd name="T4" fmla="*/ 1 w 22604"/>
                    <a:gd name="T5" fmla="*/ 4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2" name="Arc 203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30 w 22365"/>
                    <a:gd name="T1" fmla="*/ 0 h 22044"/>
                    <a:gd name="T2" fmla="*/ 0 w 22365"/>
                    <a:gd name="T3" fmla="*/ 51 h 22044"/>
                    <a:gd name="T4" fmla="*/ 1 w 22365"/>
                    <a:gd name="T5" fmla="*/ 1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3" name="Arc 204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48 h 21588"/>
                    <a:gd name="T2" fmla="*/ 28 w 21596"/>
                    <a:gd name="T3" fmla="*/ 0 h 21588"/>
                    <a:gd name="T4" fmla="*/ 29 w 21596"/>
                    <a:gd name="T5" fmla="*/ 49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4" name="Arc 205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21 w 21600"/>
                    <a:gd name="T1" fmla="*/ 49 h 21577"/>
                    <a:gd name="T2" fmla="*/ 0 w 21600"/>
                    <a:gd name="T3" fmla="*/ 0 h 21577"/>
                    <a:gd name="T4" fmla="*/ 22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5" name="Arc 206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22 w 22627"/>
                    <a:gd name="T3" fmla="*/ 48 h 21600"/>
                    <a:gd name="T4" fmla="*/ 1 w 22627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036" name="Arc 207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21 w 21600"/>
                    <a:gd name="T1" fmla="*/ 0 h 22045"/>
                    <a:gd name="T2" fmla="*/ 0 w 21600"/>
                    <a:gd name="T3" fmla="*/ 49 h 22045"/>
                    <a:gd name="T4" fmla="*/ 0 w 21600"/>
                    <a:gd name="T5" fmla="*/ 1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16387" name="Rectangle 208"/>
          <p:cNvSpPr>
            <a:spLocks noChangeArrowheads="1"/>
          </p:cNvSpPr>
          <p:nvPr/>
        </p:nvSpPr>
        <p:spPr bwMode="auto">
          <a:xfrm>
            <a:off x="250825" y="1141413"/>
            <a:ext cx="8642350" cy="5445125"/>
          </a:xfrm>
          <a:prstGeom prst="rect">
            <a:avLst/>
          </a:prstGeom>
          <a:solidFill>
            <a:srgbClr val="BEE4F2"/>
          </a:solidFill>
          <a:ln>
            <a:noFill/>
          </a:ln>
          <a:effectLst>
            <a:prstShdw prst="shdw17" dist="17961" dir="2700000">
              <a:srgbClr val="728991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3" name="Arc 209"/>
          <p:cNvSpPr>
            <a:spLocks/>
          </p:cNvSpPr>
          <p:nvPr/>
        </p:nvSpPr>
        <p:spPr bwMode="auto">
          <a:xfrm>
            <a:off x="455613" y="2246313"/>
            <a:ext cx="4344987" cy="22479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585 h 21600"/>
              <a:gd name="T2" fmla="*/ 2159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85"/>
                </a:moveTo>
                <a:cubicBezTo>
                  <a:pt x="8" y="9664"/>
                  <a:pt x="9672" y="3"/>
                  <a:pt x="21593" y="0"/>
                </a:cubicBezTo>
              </a:path>
              <a:path w="21600" h="21600" stroke="0" extrusionOk="0">
                <a:moveTo>
                  <a:pt x="0" y="21585"/>
                </a:moveTo>
                <a:cubicBezTo>
                  <a:pt x="8" y="9664"/>
                  <a:pt x="9672" y="3"/>
                  <a:pt x="21593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54" name="Arc 210"/>
          <p:cNvSpPr>
            <a:spLocks/>
          </p:cNvSpPr>
          <p:nvPr/>
        </p:nvSpPr>
        <p:spPr bwMode="auto">
          <a:xfrm>
            <a:off x="4800600" y="2246313"/>
            <a:ext cx="4343400" cy="22479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8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55" name="Rectangle 211"/>
          <p:cNvSpPr>
            <a:spLocks noChangeArrowheads="1"/>
          </p:cNvSpPr>
          <p:nvPr/>
        </p:nvSpPr>
        <p:spPr bwMode="auto">
          <a:xfrm>
            <a:off x="454025" y="4422775"/>
            <a:ext cx="8688388" cy="2114550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56" name="Arc 212"/>
          <p:cNvSpPr>
            <a:spLocks/>
          </p:cNvSpPr>
          <p:nvPr/>
        </p:nvSpPr>
        <p:spPr bwMode="auto">
          <a:xfrm>
            <a:off x="488950" y="4294188"/>
            <a:ext cx="4327525" cy="22447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9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57" name="Arc 213"/>
          <p:cNvSpPr>
            <a:spLocks/>
          </p:cNvSpPr>
          <p:nvPr/>
        </p:nvSpPr>
        <p:spPr bwMode="auto">
          <a:xfrm>
            <a:off x="4816475" y="4294188"/>
            <a:ext cx="4327525" cy="2244725"/>
          </a:xfrm>
          <a:custGeom>
            <a:avLst/>
            <a:gdLst>
              <a:gd name="G0" fmla="+- 7 0 0"/>
              <a:gd name="G1" fmla="+- 21600 0 0"/>
              <a:gd name="G2" fmla="+- 21600 0 0"/>
              <a:gd name="T0" fmla="*/ 0 w 21607"/>
              <a:gd name="T1" fmla="*/ 0 h 21600"/>
              <a:gd name="T2" fmla="*/ 21607 w 21607"/>
              <a:gd name="T3" fmla="*/ 21600 h 21600"/>
              <a:gd name="T4" fmla="*/ 7 w 2160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393" name="Group 214"/>
          <p:cNvGrpSpPr>
            <a:grpSpLocks/>
          </p:cNvGrpSpPr>
          <p:nvPr/>
        </p:nvGrpSpPr>
        <p:grpSpPr bwMode="auto">
          <a:xfrm>
            <a:off x="6073775" y="1903413"/>
            <a:ext cx="595313" cy="600075"/>
            <a:chOff x="4102" y="1044"/>
            <a:chExt cx="408" cy="393"/>
          </a:xfrm>
        </p:grpSpPr>
        <p:sp>
          <p:nvSpPr>
            <p:cNvPr id="6359" name="Oval 215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 useBgFill="1">
          <p:nvSpPr>
            <p:cNvPr id="6360" name="Oval 216"/>
            <p:cNvSpPr>
              <a:spLocks noChangeArrowheads="1"/>
            </p:cNvSpPr>
            <p:nvPr/>
          </p:nvSpPr>
          <p:spPr bwMode="auto">
            <a:xfrm>
              <a:off x="4117" y="1061"/>
              <a:ext cx="376" cy="362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394" name="Group 217"/>
          <p:cNvGrpSpPr>
            <a:grpSpLocks/>
          </p:cNvGrpSpPr>
          <p:nvPr/>
        </p:nvGrpSpPr>
        <p:grpSpPr bwMode="auto">
          <a:xfrm>
            <a:off x="5976938" y="1812925"/>
            <a:ext cx="788987" cy="814388"/>
            <a:chOff x="4035" y="985"/>
            <a:chExt cx="543" cy="534"/>
          </a:xfrm>
        </p:grpSpPr>
        <p:grpSp>
          <p:nvGrpSpPr>
            <p:cNvPr id="81949" name="Group 218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82003" name="Group 219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6364" name="Oval 220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365" name="Oval 221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366" name="Rectangle 222"/>
              <p:cNvSpPr>
                <a:spLocks noChangeArrowheads="1"/>
              </p:cNvSpPr>
              <p:nvPr/>
            </p:nvSpPr>
            <p:spPr bwMode="auto">
              <a:xfrm rot="1938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0" name="Group 223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6368" name="Oval 224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69" name="Oval 225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1" name="Group 226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6371" name="Oval 227"/>
              <p:cNvSpPr>
                <a:spLocks noChangeArrowheads="1"/>
              </p:cNvSpPr>
              <p:nvPr/>
            </p:nvSpPr>
            <p:spPr bwMode="auto">
              <a:xfrm>
                <a:off x="4321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72" name="Oval 228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2" name="Group 229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6374" name="Oval 230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75" name="Oval 231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376" name="Oval 232"/>
            <p:cNvSpPr>
              <a:spLocks noChangeArrowheads="1"/>
            </p:cNvSpPr>
            <p:nvPr/>
          </p:nvSpPr>
          <p:spPr bwMode="auto">
            <a:xfrm>
              <a:off x="4048" y="1145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377" name="Oval 233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81955" name="Group 234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6379" name="Oval 235"/>
              <p:cNvSpPr>
                <a:spLocks noChangeArrowheads="1"/>
              </p:cNvSpPr>
              <p:nvPr/>
            </p:nvSpPr>
            <p:spPr bwMode="auto">
              <a:xfrm>
                <a:off x="4166" y="1451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80" name="Oval 236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6" name="Group 237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6382" name="Oval 238"/>
              <p:cNvSpPr>
                <a:spLocks noChangeArrowheads="1"/>
              </p:cNvSpPr>
              <p:nvPr/>
            </p:nvSpPr>
            <p:spPr bwMode="auto">
              <a:xfrm>
                <a:off x="4266" y="1485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83" name="Oval 239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7" name="Group 240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6385" name="Oval 241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86" name="Oval 242"/>
              <p:cNvSpPr>
                <a:spLocks noChangeArrowheads="1"/>
              </p:cNvSpPr>
              <p:nvPr/>
            </p:nvSpPr>
            <p:spPr bwMode="auto">
              <a:xfrm>
                <a:off x="4359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8" name="Group 243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6388" name="Oval 244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89" name="Oval 245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59" name="Group 246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6391" name="Oval 247"/>
              <p:cNvSpPr>
                <a:spLocks noChangeArrowheads="1"/>
              </p:cNvSpPr>
              <p:nvPr/>
            </p:nvSpPr>
            <p:spPr bwMode="auto">
              <a:xfrm>
                <a:off x="4540" y="125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92" name="Oval 248"/>
              <p:cNvSpPr>
                <a:spLocks noChangeArrowheads="1"/>
              </p:cNvSpPr>
              <p:nvPr/>
            </p:nvSpPr>
            <p:spPr bwMode="auto">
              <a:xfrm>
                <a:off x="4536" y="128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60" name="Group 249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6394" name="Oval 250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95" name="Oval 251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61" name="Group 252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6397" name="Oval 253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398" name="Oval 254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399" name="Rectangle 255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00" name="Rectangle 256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01" name="Rectangle 257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02" name="Rectangle 258"/>
            <p:cNvSpPr>
              <a:spLocks noChangeArrowheads="1"/>
            </p:cNvSpPr>
            <p:nvPr/>
          </p:nvSpPr>
          <p:spPr bwMode="auto">
            <a:xfrm rot="6420000">
              <a:off x="4083" y="11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03" name="Rectangle 259"/>
            <p:cNvSpPr>
              <a:spLocks noChangeArrowheads="1"/>
            </p:cNvSpPr>
            <p:nvPr/>
          </p:nvSpPr>
          <p:spPr bwMode="auto">
            <a:xfrm rot="2076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81967" name="Group 260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81979" name="Group 261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6406" name="Oval 262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407" name="Oval 263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408" name="Rectangle 264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81968" name="Group 265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81975" name="Group 266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6411" name="Oval 267"/>
                <p:cNvSpPr>
                  <a:spLocks noChangeArrowheads="1"/>
                </p:cNvSpPr>
                <p:nvPr/>
              </p:nvSpPr>
              <p:spPr bwMode="auto">
                <a:xfrm>
                  <a:off x="4087" y="1378"/>
                  <a:ext cx="43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412" name="Oval 268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413" name="Rectangle 269"/>
              <p:cNvSpPr>
                <a:spLocks noChangeArrowheads="1"/>
              </p:cNvSpPr>
              <p:nvPr/>
            </p:nvSpPr>
            <p:spPr bwMode="auto">
              <a:xfrm rot="3000000">
                <a:off x="4117" y="1338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414" name="Rectangle 270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15" name="Rectangle 271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16" name="Rectangle 272"/>
            <p:cNvSpPr>
              <a:spLocks noChangeArrowheads="1"/>
            </p:cNvSpPr>
            <p:nvPr/>
          </p:nvSpPr>
          <p:spPr bwMode="auto">
            <a:xfrm rot="4080000">
              <a:off x="4518" y="1141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17" name="Rectangle 273"/>
            <p:cNvSpPr>
              <a:spLocks noChangeArrowheads="1"/>
            </p:cNvSpPr>
            <p:nvPr/>
          </p:nvSpPr>
          <p:spPr bwMode="auto">
            <a:xfrm rot="2052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18" name="Rectangle 274"/>
            <p:cNvSpPr>
              <a:spLocks noChangeArrowheads="1"/>
            </p:cNvSpPr>
            <p:nvPr/>
          </p:nvSpPr>
          <p:spPr bwMode="auto">
            <a:xfrm rot="18720000">
              <a:off x="4472" y="134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19" name="Rectangle 275"/>
            <p:cNvSpPr>
              <a:spLocks noChangeArrowheads="1"/>
            </p:cNvSpPr>
            <p:nvPr/>
          </p:nvSpPr>
          <p:spPr bwMode="auto">
            <a:xfrm rot="5880000">
              <a:off x="4522" y="1242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395" name="Group 276"/>
          <p:cNvGrpSpPr>
            <a:grpSpLocks/>
          </p:cNvGrpSpPr>
          <p:nvPr/>
        </p:nvGrpSpPr>
        <p:grpSpPr bwMode="auto">
          <a:xfrm>
            <a:off x="2916238" y="2032000"/>
            <a:ext cx="177800" cy="600075"/>
            <a:chOff x="1932" y="1128"/>
            <a:chExt cx="122" cy="394"/>
          </a:xfrm>
        </p:grpSpPr>
        <p:sp>
          <p:nvSpPr>
            <p:cNvPr id="81941" name="Line 277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2" name="Line 278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3" name="Line 279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4" name="Arc 280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31 h 21554"/>
                <a:gd name="T2" fmla="*/ 14 w 21590"/>
                <a:gd name="T3" fmla="*/ 0 h 21554"/>
                <a:gd name="T4" fmla="*/ 15 w 21590"/>
                <a:gd name="T5" fmla="*/ 32 h 21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5" name="Arc 281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19 w 36115"/>
                <a:gd name="T1" fmla="*/ 0 h 43186"/>
                <a:gd name="T2" fmla="*/ 0 w 36115"/>
                <a:gd name="T3" fmla="*/ 43 h 43186"/>
                <a:gd name="T4" fmla="*/ 18 w 36115"/>
                <a:gd name="T5" fmla="*/ 24 h 431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6" name="Arc 282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19 w 36100"/>
                <a:gd name="T1" fmla="*/ 0 h 43185"/>
                <a:gd name="T2" fmla="*/ 0 w 36100"/>
                <a:gd name="T3" fmla="*/ 42 h 43185"/>
                <a:gd name="T4" fmla="*/ 18 w 36100"/>
                <a:gd name="T5" fmla="*/ 24 h 43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7" name="Arc 283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28 w 36263"/>
                <a:gd name="T1" fmla="*/ 0 h 41355"/>
                <a:gd name="T2" fmla="*/ 0 w 36263"/>
                <a:gd name="T3" fmla="*/ 40 h 41355"/>
                <a:gd name="T4" fmla="*/ 18 w 36263"/>
                <a:gd name="T5" fmla="*/ 22 h 413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8" name="Arc 284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64 w 40969"/>
                <a:gd name="T1" fmla="*/ 0 h 24899"/>
                <a:gd name="T2" fmla="*/ 0 w 40969"/>
                <a:gd name="T3" fmla="*/ 24 h 24899"/>
                <a:gd name="T4" fmla="*/ 30 w 40969"/>
                <a:gd name="T5" fmla="*/ 6 h 248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396" name="Group 285"/>
          <p:cNvGrpSpPr>
            <a:grpSpLocks/>
          </p:cNvGrpSpPr>
          <p:nvPr/>
        </p:nvGrpSpPr>
        <p:grpSpPr bwMode="auto">
          <a:xfrm>
            <a:off x="2535238" y="2354263"/>
            <a:ext cx="352425" cy="314325"/>
            <a:chOff x="1671" y="1340"/>
            <a:chExt cx="241" cy="206"/>
          </a:xfrm>
        </p:grpSpPr>
        <p:sp>
          <p:nvSpPr>
            <p:cNvPr id="81927" name="Arc 286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19 w 21600"/>
                <a:gd name="T1" fmla="*/ 0 h 20444"/>
                <a:gd name="T2" fmla="*/ 6 w 21600"/>
                <a:gd name="T3" fmla="*/ 102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28" name="Arc 287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59 h 21555"/>
                <a:gd name="T2" fmla="*/ 15 w 21600"/>
                <a:gd name="T3" fmla="*/ 0 h 21555"/>
                <a:gd name="T4" fmla="*/ 16 w 21600"/>
                <a:gd name="T5" fmla="*/ 59 h 215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29" name="Arc 288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5 h 21600"/>
                <a:gd name="T2" fmla="*/ 24 w 28637"/>
                <a:gd name="T3" fmla="*/ 92 h 21600"/>
                <a:gd name="T4" fmla="*/ 6 w 28637"/>
                <a:gd name="T5" fmla="*/ 9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0" name="Arc 289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23 w 27621"/>
                <a:gd name="T1" fmla="*/ 89 h 21600"/>
                <a:gd name="T2" fmla="*/ 0 w 27621"/>
                <a:gd name="T3" fmla="*/ 0 h 21600"/>
                <a:gd name="T4" fmla="*/ 18 w 2762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1" name="Arc 290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19 w 21600"/>
                <a:gd name="T1" fmla="*/ 0 h 20580"/>
                <a:gd name="T2" fmla="*/ 6 w 21600"/>
                <a:gd name="T3" fmla="*/ 103 h 20580"/>
                <a:gd name="T4" fmla="*/ 0 w 21600"/>
                <a:gd name="T5" fmla="*/ 1 h 205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2" name="Arc 291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58 h 21558"/>
                <a:gd name="T2" fmla="*/ 15 w 21600"/>
                <a:gd name="T3" fmla="*/ 0 h 21558"/>
                <a:gd name="T4" fmla="*/ 16 w 21600"/>
                <a:gd name="T5" fmla="*/ 58 h 215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3" name="Arc 292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5 h 21600"/>
                <a:gd name="T2" fmla="*/ 24 w 28637"/>
                <a:gd name="T3" fmla="*/ 92 h 21600"/>
                <a:gd name="T4" fmla="*/ 6 w 28637"/>
                <a:gd name="T5" fmla="*/ 9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4" name="Arc 293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98 h 19605"/>
                <a:gd name="T2" fmla="*/ 11 w 21600"/>
                <a:gd name="T3" fmla="*/ 0 h 19605"/>
                <a:gd name="T4" fmla="*/ 19 w 21600"/>
                <a:gd name="T5" fmla="*/ 98 h 196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5" name="Arc 294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17 w 23027"/>
                <a:gd name="T1" fmla="*/ 0 h 21981"/>
                <a:gd name="T2" fmla="*/ 0 w 23027"/>
                <a:gd name="T3" fmla="*/ 60 h 21981"/>
                <a:gd name="T4" fmla="*/ 1 w 23027"/>
                <a:gd name="T5" fmla="*/ 1 h 21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6" name="Arc 295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24 w 27359"/>
                <a:gd name="T1" fmla="*/ 90 h 21833"/>
                <a:gd name="T2" fmla="*/ 0 w 27359"/>
                <a:gd name="T3" fmla="*/ 0 h 21833"/>
                <a:gd name="T4" fmla="*/ 19 w 27359"/>
                <a:gd name="T5" fmla="*/ 1 h 218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7" name="Arc 296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5 h 21600"/>
                <a:gd name="T2" fmla="*/ 24 w 28430"/>
                <a:gd name="T3" fmla="*/ 92 h 21600"/>
                <a:gd name="T4" fmla="*/ 6 w 28430"/>
                <a:gd name="T5" fmla="*/ 9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8" name="Arc 297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23 w 27657"/>
                <a:gd name="T1" fmla="*/ 88 h 21836"/>
                <a:gd name="T2" fmla="*/ 0 w 27657"/>
                <a:gd name="T3" fmla="*/ 0 h 21836"/>
                <a:gd name="T4" fmla="*/ 18 w 27657"/>
                <a:gd name="T5" fmla="*/ 1 h 218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39" name="Arc 298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98 h 19623"/>
                <a:gd name="T2" fmla="*/ 10 w 21599"/>
                <a:gd name="T3" fmla="*/ 0 h 19623"/>
                <a:gd name="T4" fmla="*/ 18 w 21599"/>
                <a:gd name="T5" fmla="*/ 99 h 196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40" name="Arc 299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49 w 40443"/>
                <a:gd name="T1" fmla="*/ 0 h 21969"/>
                <a:gd name="T2" fmla="*/ 0 w 40443"/>
                <a:gd name="T3" fmla="*/ 29 h 21969"/>
                <a:gd name="T4" fmla="*/ 23 w 40443"/>
                <a:gd name="T5" fmla="*/ 1 h 219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444" name="Oval 300"/>
          <p:cNvSpPr>
            <a:spLocks noChangeArrowheads="1"/>
          </p:cNvSpPr>
          <p:nvPr/>
        </p:nvSpPr>
        <p:spPr bwMode="auto">
          <a:xfrm>
            <a:off x="1693863" y="2500313"/>
            <a:ext cx="866775" cy="874712"/>
          </a:xfrm>
          <a:prstGeom prst="ellipse">
            <a:avLst/>
          </a:prstGeom>
          <a:solidFill>
            <a:srgbClr val="3A00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398" name="Group 301"/>
          <p:cNvGrpSpPr>
            <a:grpSpLocks/>
          </p:cNvGrpSpPr>
          <p:nvPr/>
        </p:nvGrpSpPr>
        <p:grpSpPr bwMode="auto">
          <a:xfrm>
            <a:off x="1816100" y="2646363"/>
            <a:ext cx="593725" cy="600075"/>
            <a:chOff x="1535" y="671"/>
            <a:chExt cx="409" cy="393"/>
          </a:xfrm>
        </p:grpSpPr>
        <p:sp>
          <p:nvSpPr>
            <p:cNvPr id="6446" name="Oval 302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 useBgFill="1">
          <p:nvSpPr>
            <p:cNvPr id="6447" name="Oval 303"/>
            <p:cNvSpPr>
              <a:spLocks noChangeArrowheads="1"/>
            </p:cNvSpPr>
            <p:nvPr/>
          </p:nvSpPr>
          <p:spPr bwMode="auto">
            <a:xfrm>
              <a:off x="1550" y="688"/>
              <a:ext cx="376" cy="362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399" name="Group 304"/>
          <p:cNvGrpSpPr>
            <a:grpSpLocks/>
          </p:cNvGrpSpPr>
          <p:nvPr/>
        </p:nvGrpSpPr>
        <p:grpSpPr bwMode="auto">
          <a:xfrm>
            <a:off x="1719263" y="2532063"/>
            <a:ext cx="788987" cy="812800"/>
            <a:chOff x="1109" y="1456"/>
            <a:chExt cx="543" cy="533"/>
          </a:xfrm>
        </p:grpSpPr>
        <p:grpSp>
          <p:nvGrpSpPr>
            <p:cNvPr id="17355" name="Group 305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81921" name="Group 306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6451" name="Oval 307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452" name="Oval 308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453" name="Rectangle 309"/>
              <p:cNvSpPr>
                <a:spLocks noChangeArrowheads="1"/>
              </p:cNvSpPr>
              <p:nvPr/>
            </p:nvSpPr>
            <p:spPr bwMode="auto">
              <a:xfrm rot="1938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56" name="Group 310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6455" name="Oval 311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56" name="Oval 312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57" name="Group 313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6458" name="Oval 314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59" name="Oval 315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58" name="Group 316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6461" name="Oval 317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62" name="Oval 318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463" name="Oval 319"/>
            <p:cNvSpPr>
              <a:spLocks noChangeArrowheads="1"/>
            </p:cNvSpPr>
            <p:nvPr/>
          </p:nvSpPr>
          <p:spPr bwMode="auto">
            <a:xfrm>
              <a:off x="1122" y="1615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64" name="Oval 320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361" name="Group 321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6466" name="Oval 322"/>
              <p:cNvSpPr>
                <a:spLocks noChangeArrowheads="1"/>
              </p:cNvSpPr>
              <p:nvPr/>
            </p:nvSpPr>
            <p:spPr bwMode="auto">
              <a:xfrm>
                <a:off x="1240" y="1921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67" name="Oval 323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2" name="Group 324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6469" name="Oval 325"/>
              <p:cNvSpPr>
                <a:spLocks noChangeArrowheads="1"/>
              </p:cNvSpPr>
              <p:nvPr/>
            </p:nvSpPr>
            <p:spPr bwMode="auto">
              <a:xfrm>
                <a:off x="1340" y="1955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70" name="Oval 326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3" name="Group 327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6472" name="Oval 328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73" name="Oval 329"/>
              <p:cNvSpPr>
                <a:spLocks noChangeArrowheads="1"/>
              </p:cNvSpPr>
              <p:nvPr/>
            </p:nvSpPr>
            <p:spPr bwMode="auto">
              <a:xfrm>
                <a:off x="1433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4" name="Group 330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6475" name="Oval 331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76" name="Oval 332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5" name="Group 333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6478" name="Oval 334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79" name="Oval 335"/>
              <p:cNvSpPr>
                <a:spLocks noChangeArrowheads="1"/>
              </p:cNvSpPr>
              <p:nvPr/>
            </p:nvSpPr>
            <p:spPr bwMode="auto">
              <a:xfrm>
                <a:off x="1610" y="175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6" name="Group 336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6481" name="Oval 337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82" name="Oval 338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67" name="Group 339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6484" name="Oval 340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485" name="Oval 341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486" name="Rectangle 342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87" name="Rectangle 343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88" name="Rectangle 344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89" name="Rectangle 345"/>
            <p:cNvSpPr>
              <a:spLocks noChangeArrowheads="1"/>
            </p:cNvSpPr>
            <p:nvPr/>
          </p:nvSpPr>
          <p:spPr bwMode="auto">
            <a:xfrm rot="6420000">
              <a:off x="1157" y="161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90" name="Rectangle 346"/>
            <p:cNvSpPr>
              <a:spLocks noChangeArrowheads="1"/>
            </p:cNvSpPr>
            <p:nvPr/>
          </p:nvSpPr>
          <p:spPr bwMode="auto">
            <a:xfrm rot="2076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373" name="Group 347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7385" name="Group 348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6493" name="Oval 349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494" name="Oval 350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495" name="Rectangle 351"/>
              <p:cNvSpPr>
                <a:spLocks noChangeArrowheads="1"/>
              </p:cNvSpPr>
              <p:nvPr/>
            </p:nvSpPr>
            <p:spPr bwMode="auto">
              <a:xfrm rot="4320000">
                <a:off x="1153" y="1723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374" name="Group 352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7381" name="Group 353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6498" name="Oval 354"/>
                <p:cNvSpPr>
                  <a:spLocks noChangeArrowheads="1"/>
                </p:cNvSpPr>
                <p:nvPr/>
              </p:nvSpPr>
              <p:spPr bwMode="auto">
                <a:xfrm>
                  <a:off x="1161" y="1848"/>
                  <a:ext cx="43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499" name="Oval 355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500" name="Rectangle 356"/>
              <p:cNvSpPr>
                <a:spLocks noChangeArrowheads="1"/>
              </p:cNvSpPr>
              <p:nvPr/>
            </p:nvSpPr>
            <p:spPr bwMode="auto">
              <a:xfrm rot="3000000">
                <a:off x="1191" y="1807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501" name="Rectangle 357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02" name="Rectangle 358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03" name="Rectangle 359"/>
            <p:cNvSpPr>
              <a:spLocks noChangeArrowheads="1"/>
            </p:cNvSpPr>
            <p:nvPr/>
          </p:nvSpPr>
          <p:spPr bwMode="auto">
            <a:xfrm rot="4080000">
              <a:off x="1592" y="1611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04" name="Rectangle 360"/>
            <p:cNvSpPr>
              <a:spLocks noChangeArrowheads="1"/>
            </p:cNvSpPr>
            <p:nvPr/>
          </p:nvSpPr>
          <p:spPr bwMode="auto">
            <a:xfrm rot="2052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05" name="Rectangle 361"/>
            <p:cNvSpPr>
              <a:spLocks noChangeArrowheads="1"/>
            </p:cNvSpPr>
            <p:nvPr/>
          </p:nvSpPr>
          <p:spPr bwMode="auto">
            <a:xfrm rot="18720000">
              <a:off x="1546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06" name="Rectangle 362"/>
            <p:cNvSpPr>
              <a:spLocks noChangeArrowheads="1"/>
            </p:cNvSpPr>
            <p:nvPr/>
          </p:nvSpPr>
          <p:spPr bwMode="auto">
            <a:xfrm rot="5880000">
              <a:off x="1596" y="1712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6507" name="AutoShape 363"/>
          <p:cNvSpPr>
            <a:spLocks noChangeArrowheads="1"/>
          </p:cNvSpPr>
          <p:nvPr/>
        </p:nvSpPr>
        <p:spPr bwMode="auto">
          <a:xfrm rot="4800000" flipH="1" flipV="1">
            <a:off x="1947069" y="2734469"/>
            <a:ext cx="360362" cy="381000"/>
          </a:xfrm>
          <a:custGeom>
            <a:avLst/>
            <a:gdLst>
              <a:gd name="G0" fmla="+- 5398 0 0"/>
              <a:gd name="G1" fmla="+- 21600 0 5398"/>
              <a:gd name="G2" fmla="*/ 5398 1 2"/>
              <a:gd name="G3" fmla="+- 21600 0 G2"/>
              <a:gd name="G4" fmla="+/ 5398 21600 2"/>
              <a:gd name="G5" fmla="+/ G1 0 2"/>
              <a:gd name="G6" fmla="*/ 21600 21600 5398"/>
              <a:gd name="G7" fmla="*/ G6 1 2"/>
              <a:gd name="G8" fmla="+- 21600 0 G7"/>
              <a:gd name="G9" fmla="*/ 21600 1 2"/>
              <a:gd name="G10" fmla="+- 5398 0 G9"/>
              <a:gd name="G11" fmla="?: G10 G8 0"/>
              <a:gd name="G12" fmla="?: G10 G7 21600"/>
              <a:gd name="T0" fmla="*/ 18901 w 21600"/>
              <a:gd name="T1" fmla="*/ 10800 h 21600"/>
              <a:gd name="T2" fmla="*/ 10800 w 21600"/>
              <a:gd name="T3" fmla="*/ 21600 h 21600"/>
              <a:gd name="T4" fmla="*/ 2699 w 21600"/>
              <a:gd name="T5" fmla="*/ 10800 h 21600"/>
              <a:gd name="T6" fmla="*/ 10800 w 21600"/>
              <a:gd name="T7" fmla="*/ 0 h 21600"/>
              <a:gd name="T8" fmla="*/ 4499 w 21600"/>
              <a:gd name="T9" fmla="*/ 4499 h 21600"/>
              <a:gd name="T10" fmla="*/ 17101 w 21600"/>
              <a:gd name="T11" fmla="*/ 1710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C209FF">
                  <a:gamma/>
                  <a:shade val="6980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401" name="Group 364"/>
          <p:cNvGrpSpPr>
            <a:grpSpLocks/>
          </p:cNvGrpSpPr>
          <p:nvPr/>
        </p:nvGrpSpPr>
        <p:grpSpPr bwMode="auto">
          <a:xfrm>
            <a:off x="1965325" y="2816225"/>
            <a:ext cx="244475" cy="180975"/>
            <a:chOff x="1279" y="1642"/>
            <a:chExt cx="168" cy="119"/>
          </a:xfrm>
        </p:grpSpPr>
        <p:sp>
          <p:nvSpPr>
            <p:cNvPr id="17343" name="Arc 365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25 w 21600"/>
                <a:gd name="T1" fmla="*/ 0 h 21600"/>
                <a:gd name="T2" fmla="*/ 0 w 21600"/>
                <a:gd name="T3" fmla="*/ 26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4" name="Arc 366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34 w 21600"/>
                <a:gd name="T1" fmla="*/ 27 h 21591"/>
                <a:gd name="T2" fmla="*/ 0 w 21600"/>
                <a:gd name="T3" fmla="*/ 0 h 21591"/>
                <a:gd name="T4" fmla="*/ 35 w 21600"/>
                <a:gd name="T5" fmla="*/ 0 h 21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5" name="Arc 367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35 w 22235"/>
                <a:gd name="T3" fmla="*/ 27 h 21600"/>
                <a:gd name="T4" fmla="*/ 1 w 22235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6" name="Arc 368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25 h 21584"/>
                <a:gd name="T2" fmla="*/ 24 w 21585"/>
                <a:gd name="T3" fmla="*/ 0 h 21584"/>
                <a:gd name="T4" fmla="*/ 25 w 21585"/>
                <a:gd name="T5" fmla="*/ 26 h 2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7" name="Arc 369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32 w 21600"/>
                <a:gd name="T1" fmla="*/ 27 h 21590"/>
                <a:gd name="T2" fmla="*/ 0 w 21600"/>
                <a:gd name="T3" fmla="*/ 0 h 21590"/>
                <a:gd name="T4" fmla="*/ 33 w 21600"/>
                <a:gd name="T5" fmla="*/ 0 h 21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8" name="Arc 370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34 w 22227"/>
                <a:gd name="T3" fmla="*/ 26 h 21600"/>
                <a:gd name="T4" fmla="*/ 1 w 22227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9" name="Arc 371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33 w 21600"/>
                <a:gd name="T1" fmla="*/ 28 h 22363"/>
                <a:gd name="T2" fmla="*/ 0 w 21600"/>
                <a:gd name="T3" fmla="*/ 0 h 22363"/>
                <a:gd name="T4" fmla="*/ 34 w 21600"/>
                <a:gd name="T5" fmla="*/ 1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50" name="Arc 372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34 w 22218"/>
                <a:gd name="T3" fmla="*/ 27 h 21600"/>
                <a:gd name="T4" fmla="*/ 1 w 22218"/>
                <a:gd name="T5" fmla="*/ 2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51" name="Arc 373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26 w 22446"/>
                <a:gd name="T1" fmla="*/ 0 h 21600"/>
                <a:gd name="T2" fmla="*/ 0 w 22446"/>
                <a:gd name="T3" fmla="*/ 27 h 21600"/>
                <a:gd name="T4" fmla="*/ 1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52" name="Arc 374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26 h 21583"/>
                <a:gd name="T2" fmla="*/ 24 w 21586"/>
                <a:gd name="T3" fmla="*/ 0 h 21583"/>
                <a:gd name="T4" fmla="*/ 25 w 21586"/>
                <a:gd name="T5" fmla="*/ 27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53" name="Arc 375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33 w 21600"/>
                <a:gd name="T1" fmla="*/ 28 h 22385"/>
                <a:gd name="T2" fmla="*/ 0 w 21600"/>
                <a:gd name="T3" fmla="*/ 0 h 22385"/>
                <a:gd name="T4" fmla="*/ 33 w 21600"/>
                <a:gd name="T5" fmla="*/ 1 h 22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54" name="Arc 376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33 w 22237"/>
                <a:gd name="T3" fmla="*/ 27 h 21600"/>
                <a:gd name="T4" fmla="*/ 1 w 22237"/>
                <a:gd name="T5" fmla="*/ 2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21" name="AutoShape 377"/>
          <p:cNvSpPr>
            <a:spLocks noChangeArrowheads="1"/>
          </p:cNvSpPr>
          <p:nvPr/>
        </p:nvSpPr>
        <p:spPr bwMode="auto">
          <a:xfrm rot="4800000" flipH="1" flipV="1">
            <a:off x="1351757" y="3251994"/>
            <a:ext cx="361950" cy="382587"/>
          </a:xfrm>
          <a:custGeom>
            <a:avLst/>
            <a:gdLst>
              <a:gd name="G0" fmla="+- 5398 0 0"/>
              <a:gd name="G1" fmla="+- 21600 0 5398"/>
              <a:gd name="G2" fmla="*/ 5398 1 2"/>
              <a:gd name="G3" fmla="+- 21600 0 G2"/>
              <a:gd name="G4" fmla="+/ 5398 21600 2"/>
              <a:gd name="G5" fmla="+/ G1 0 2"/>
              <a:gd name="G6" fmla="*/ 21600 21600 5398"/>
              <a:gd name="G7" fmla="*/ G6 1 2"/>
              <a:gd name="G8" fmla="+- 21600 0 G7"/>
              <a:gd name="G9" fmla="*/ 21600 1 2"/>
              <a:gd name="G10" fmla="+- 5398 0 G9"/>
              <a:gd name="G11" fmla="?: G10 G8 0"/>
              <a:gd name="G12" fmla="?: G10 G7 21600"/>
              <a:gd name="T0" fmla="*/ 18901 w 21600"/>
              <a:gd name="T1" fmla="*/ 10800 h 21600"/>
              <a:gd name="T2" fmla="*/ 10800 w 21600"/>
              <a:gd name="T3" fmla="*/ 21600 h 21600"/>
              <a:gd name="T4" fmla="*/ 2699 w 21600"/>
              <a:gd name="T5" fmla="*/ 10800 h 21600"/>
              <a:gd name="T6" fmla="*/ 10800 w 21600"/>
              <a:gd name="T7" fmla="*/ 0 h 21600"/>
              <a:gd name="T8" fmla="*/ 4499 w 21600"/>
              <a:gd name="T9" fmla="*/ 4499 h 21600"/>
              <a:gd name="T10" fmla="*/ 17101 w 21600"/>
              <a:gd name="T11" fmla="*/ 1710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403" name="Group 378"/>
          <p:cNvGrpSpPr>
            <a:grpSpLocks/>
          </p:cNvGrpSpPr>
          <p:nvPr/>
        </p:nvGrpSpPr>
        <p:grpSpPr bwMode="auto">
          <a:xfrm>
            <a:off x="1371600" y="3336925"/>
            <a:ext cx="246063" cy="180975"/>
            <a:chOff x="871" y="1983"/>
            <a:chExt cx="168" cy="119"/>
          </a:xfrm>
        </p:grpSpPr>
        <p:sp>
          <p:nvSpPr>
            <p:cNvPr id="17331" name="Arc 379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25 w 21600"/>
                <a:gd name="T1" fmla="*/ 0 h 22415"/>
                <a:gd name="T2" fmla="*/ 0 w 21600"/>
                <a:gd name="T3" fmla="*/ 27 h 22415"/>
                <a:gd name="T4" fmla="*/ 0 w 21600"/>
                <a:gd name="T5" fmla="*/ 1 h 224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2" name="Arc 380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34 w 21600"/>
                <a:gd name="T1" fmla="*/ 28 h 22365"/>
                <a:gd name="T2" fmla="*/ 0 w 21600"/>
                <a:gd name="T3" fmla="*/ 0 h 22365"/>
                <a:gd name="T4" fmla="*/ 35 w 21600"/>
                <a:gd name="T5" fmla="*/ 1 h 223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3" name="Arc 381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35 w 22208"/>
                <a:gd name="T3" fmla="*/ 26 h 21600"/>
                <a:gd name="T4" fmla="*/ 1 w 22208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4" name="Arc 382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25 h 21584"/>
                <a:gd name="T2" fmla="*/ 24 w 21585"/>
                <a:gd name="T3" fmla="*/ 0 h 21584"/>
                <a:gd name="T4" fmla="*/ 25 w 21585"/>
                <a:gd name="T5" fmla="*/ 26 h 2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5" name="Arc 383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32 w 21600"/>
                <a:gd name="T1" fmla="*/ 28 h 22362"/>
                <a:gd name="T2" fmla="*/ 0 w 21600"/>
                <a:gd name="T3" fmla="*/ 0 h 22362"/>
                <a:gd name="T4" fmla="*/ 33 w 21600"/>
                <a:gd name="T5" fmla="*/ 1 h 22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6" name="Arc 384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33 w 22236"/>
                <a:gd name="T3" fmla="*/ 26 h 21600"/>
                <a:gd name="T4" fmla="*/ 1 w 22236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7" name="Arc 385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33 w 21600"/>
                <a:gd name="T1" fmla="*/ 28 h 22363"/>
                <a:gd name="T2" fmla="*/ 0 w 21600"/>
                <a:gd name="T3" fmla="*/ 0 h 22363"/>
                <a:gd name="T4" fmla="*/ 34 w 21600"/>
                <a:gd name="T5" fmla="*/ 1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8" name="Arc 386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34 w 22254"/>
                <a:gd name="T3" fmla="*/ 27 h 21600"/>
                <a:gd name="T4" fmla="*/ 1 w 22254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9" name="Arc 387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26 w 22446"/>
                <a:gd name="T1" fmla="*/ 0 h 21600"/>
                <a:gd name="T2" fmla="*/ 0 w 22446"/>
                <a:gd name="T3" fmla="*/ 27 h 21600"/>
                <a:gd name="T4" fmla="*/ 1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0" name="Arc 388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27 h 21583"/>
                <a:gd name="T2" fmla="*/ 24 w 21600"/>
                <a:gd name="T3" fmla="*/ 0 h 21583"/>
                <a:gd name="T4" fmla="*/ 25 w 21600"/>
                <a:gd name="T5" fmla="*/ 27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1" name="Arc 389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33 w 21600"/>
                <a:gd name="T1" fmla="*/ 28 h 22385"/>
                <a:gd name="T2" fmla="*/ 0 w 21600"/>
                <a:gd name="T3" fmla="*/ 0 h 22385"/>
                <a:gd name="T4" fmla="*/ 33 w 21600"/>
                <a:gd name="T5" fmla="*/ 1 h 22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2" name="Arc 390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34 w 22254"/>
                <a:gd name="T3" fmla="*/ 27 h 21600"/>
                <a:gd name="T4" fmla="*/ 1 w 22254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404" name="AutoShape 391"/>
          <p:cNvSpPr>
            <a:spLocks noChangeArrowheads="1"/>
          </p:cNvSpPr>
          <p:nvPr/>
        </p:nvSpPr>
        <p:spPr bwMode="auto">
          <a:xfrm rot="1920000">
            <a:off x="790575" y="5562600"/>
            <a:ext cx="73025" cy="56515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05" name="AutoShape 392"/>
          <p:cNvSpPr>
            <a:spLocks noChangeArrowheads="1"/>
          </p:cNvSpPr>
          <p:nvPr/>
        </p:nvSpPr>
        <p:spPr bwMode="auto">
          <a:xfrm rot="3540000">
            <a:off x="1570832" y="4891881"/>
            <a:ext cx="95250" cy="538163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06" name="AutoShape 393"/>
          <p:cNvSpPr>
            <a:spLocks noChangeArrowheads="1"/>
          </p:cNvSpPr>
          <p:nvPr/>
        </p:nvSpPr>
        <p:spPr bwMode="auto">
          <a:xfrm rot="4320000">
            <a:off x="2521743" y="4447382"/>
            <a:ext cx="100013" cy="53975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07" name="AutoShape 394"/>
          <p:cNvSpPr>
            <a:spLocks noChangeArrowheads="1"/>
          </p:cNvSpPr>
          <p:nvPr/>
        </p:nvSpPr>
        <p:spPr bwMode="auto">
          <a:xfrm rot="4860000">
            <a:off x="3532188" y="4203700"/>
            <a:ext cx="85725" cy="5365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08" name="AutoShape 395"/>
          <p:cNvSpPr>
            <a:spLocks noChangeArrowheads="1"/>
          </p:cNvSpPr>
          <p:nvPr/>
        </p:nvSpPr>
        <p:spPr bwMode="auto">
          <a:xfrm rot="-120000">
            <a:off x="4392613" y="4357688"/>
            <a:ext cx="617537" cy="9842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09" name="AutoShape 396"/>
          <p:cNvSpPr>
            <a:spLocks noChangeArrowheads="1"/>
          </p:cNvSpPr>
          <p:nvPr/>
        </p:nvSpPr>
        <p:spPr bwMode="auto">
          <a:xfrm rot="5700000">
            <a:off x="5653088" y="4173538"/>
            <a:ext cx="87312" cy="5381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10" name="AutoShape 397"/>
          <p:cNvSpPr>
            <a:spLocks noChangeArrowheads="1"/>
          </p:cNvSpPr>
          <p:nvPr/>
        </p:nvSpPr>
        <p:spPr bwMode="auto">
          <a:xfrm rot="6180000">
            <a:off x="6731000" y="4429126"/>
            <a:ext cx="117475" cy="539750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11" name="AutoShape 398"/>
          <p:cNvSpPr>
            <a:spLocks noChangeArrowheads="1"/>
          </p:cNvSpPr>
          <p:nvPr/>
        </p:nvSpPr>
        <p:spPr bwMode="auto">
          <a:xfrm rot="6900000">
            <a:off x="7912894" y="4877594"/>
            <a:ext cx="76200" cy="5381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12" name="AutoShape 399"/>
          <p:cNvSpPr>
            <a:spLocks noChangeArrowheads="1"/>
          </p:cNvSpPr>
          <p:nvPr/>
        </p:nvSpPr>
        <p:spPr bwMode="auto">
          <a:xfrm rot="8880000">
            <a:off x="8818563" y="5748338"/>
            <a:ext cx="100012" cy="5635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544" name="AutoShape 400"/>
          <p:cNvSpPr>
            <a:spLocks noChangeArrowheads="1"/>
          </p:cNvSpPr>
          <p:nvPr/>
        </p:nvSpPr>
        <p:spPr bwMode="auto">
          <a:xfrm>
            <a:off x="4160838" y="5421313"/>
            <a:ext cx="504825" cy="582612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14" name="AutoShape 401"/>
          <p:cNvSpPr>
            <a:spLocks noChangeArrowheads="1"/>
          </p:cNvSpPr>
          <p:nvPr/>
        </p:nvSpPr>
        <p:spPr bwMode="auto">
          <a:xfrm>
            <a:off x="4805363" y="4692650"/>
            <a:ext cx="503237" cy="584200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415" name="Group 402"/>
          <p:cNvGrpSpPr>
            <a:grpSpLocks/>
          </p:cNvGrpSpPr>
          <p:nvPr/>
        </p:nvGrpSpPr>
        <p:grpSpPr bwMode="auto">
          <a:xfrm>
            <a:off x="6410325" y="3806825"/>
            <a:ext cx="371475" cy="371475"/>
            <a:chOff x="4332" y="2291"/>
            <a:chExt cx="256" cy="244"/>
          </a:xfrm>
        </p:grpSpPr>
        <p:sp>
          <p:nvSpPr>
            <p:cNvPr id="17328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9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66 w 19729"/>
                <a:gd name="T1" fmla="*/ 82 h 21600"/>
                <a:gd name="T2" fmla="*/ 0 w 19729"/>
                <a:gd name="T3" fmla="*/ 55 h 21600"/>
                <a:gd name="T4" fmla="*/ 54 w 19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0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2 h 21600"/>
                <a:gd name="T2" fmla="*/ 121 w 19511"/>
                <a:gd name="T3" fmla="*/ 47 h 21600"/>
                <a:gd name="T4" fmla="*/ 24 w 19511"/>
                <a:gd name="T5" fmla="*/ 15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416" name="Oval 406"/>
          <p:cNvSpPr>
            <a:spLocks noChangeArrowheads="1"/>
          </p:cNvSpPr>
          <p:nvPr/>
        </p:nvSpPr>
        <p:spPr bwMode="auto">
          <a:xfrm>
            <a:off x="6754813" y="4011613"/>
            <a:ext cx="71437" cy="63500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17" name="Oval 407"/>
          <p:cNvSpPr>
            <a:spLocks noChangeArrowheads="1"/>
          </p:cNvSpPr>
          <p:nvPr/>
        </p:nvSpPr>
        <p:spPr bwMode="auto">
          <a:xfrm>
            <a:off x="6376988" y="3771900"/>
            <a:ext cx="69850" cy="63500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418" name="Group 408"/>
          <p:cNvGrpSpPr>
            <a:grpSpLocks/>
          </p:cNvGrpSpPr>
          <p:nvPr/>
        </p:nvGrpSpPr>
        <p:grpSpPr bwMode="auto">
          <a:xfrm>
            <a:off x="5746750" y="4972050"/>
            <a:ext cx="593725" cy="65088"/>
            <a:chOff x="3877" y="3055"/>
            <a:chExt cx="408" cy="42"/>
          </a:xfrm>
        </p:grpSpPr>
        <p:sp>
          <p:nvSpPr>
            <p:cNvPr id="17325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6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7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19" name="Group 412"/>
          <p:cNvGrpSpPr>
            <a:grpSpLocks/>
          </p:cNvGrpSpPr>
          <p:nvPr/>
        </p:nvGrpSpPr>
        <p:grpSpPr bwMode="auto">
          <a:xfrm>
            <a:off x="6057900" y="5878513"/>
            <a:ext cx="496888" cy="165100"/>
            <a:chOff x="4091" y="3649"/>
            <a:chExt cx="341" cy="108"/>
          </a:xfrm>
        </p:grpSpPr>
        <p:sp>
          <p:nvSpPr>
            <p:cNvPr id="17319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0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1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2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3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4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20" name="Group 419"/>
          <p:cNvGrpSpPr>
            <a:grpSpLocks/>
          </p:cNvGrpSpPr>
          <p:nvPr/>
        </p:nvGrpSpPr>
        <p:grpSpPr bwMode="auto">
          <a:xfrm>
            <a:off x="6203950" y="5532438"/>
            <a:ext cx="495300" cy="165100"/>
            <a:chOff x="4191" y="3422"/>
            <a:chExt cx="340" cy="108"/>
          </a:xfrm>
        </p:grpSpPr>
        <p:sp>
          <p:nvSpPr>
            <p:cNvPr id="17313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4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5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6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7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8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21" name="Group 426"/>
          <p:cNvGrpSpPr>
            <a:grpSpLocks/>
          </p:cNvGrpSpPr>
          <p:nvPr/>
        </p:nvGrpSpPr>
        <p:grpSpPr bwMode="auto">
          <a:xfrm>
            <a:off x="8002588" y="4541838"/>
            <a:ext cx="496887" cy="165100"/>
            <a:chOff x="5427" y="2773"/>
            <a:chExt cx="341" cy="108"/>
          </a:xfrm>
        </p:grpSpPr>
        <p:sp>
          <p:nvSpPr>
            <p:cNvPr id="17307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8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9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0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1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2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22" name="Group 433"/>
          <p:cNvGrpSpPr>
            <a:grpSpLocks/>
          </p:cNvGrpSpPr>
          <p:nvPr/>
        </p:nvGrpSpPr>
        <p:grpSpPr bwMode="auto">
          <a:xfrm>
            <a:off x="7332663" y="4238625"/>
            <a:ext cx="784225" cy="74613"/>
            <a:chOff x="4967" y="2574"/>
            <a:chExt cx="539" cy="49"/>
          </a:xfrm>
        </p:grpSpPr>
        <p:sp>
          <p:nvSpPr>
            <p:cNvPr id="17304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5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6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81" name="Arc 437"/>
          <p:cNvSpPr>
            <a:spLocks/>
          </p:cNvSpPr>
          <p:nvPr/>
        </p:nvSpPr>
        <p:spPr bwMode="auto">
          <a:xfrm>
            <a:off x="6710363" y="2471738"/>
            <a:ext cx="573087" cy="9048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2" name="Arc 438"/>
          <p:cNvSpPr>
            <a:spLocks/>
          </p:cNvSpPr>
          <p:nvPr/>
        </p:nvSpPr>
        <p:spPr bwMode="auto">
          <a:xfrm rot="2700000">
            <a:off x="7824788" y="3035300"/>
            <a:ext cx="504825" cy="79375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535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3" name="Arc 439"/>
          <p:cNvSpPr>
            <a:spLocks/>
          </p:cNvSpPr>
          <p:nvPr/>
        </p:nvSpPr>
        <p:spPr bwMode="auto">
          <a:xfrm rot="12840000">
            <a:off x="7210425" y="2430463"/>
            <a:ext cx="563563" cy="271462"/>
          </a:xfrm>
          <a:custGeom>
            <a:avLst/>
            <a:gdLst>
              <a:gd name="G0" fmla="+- 0 0 0"/>
              <a:gd name="G1" fmla="+- 117 0 0"/>
              <a:gd name="G2" fmla="+- 21600 0 0"/>
              <a:gd name="T0" fmla="*/ 21600 w 21600"/>
              <a:gd name="T1" fmla="*/ 0 h 20745"/>
              <a:gd name="T2" fmla="*/ 6406 w 21600"/>
              <a:gd name="T3" fmla="*/ 20745 h 20745"/>
              <a:gd name="T4" fmla="*/ 0 w 21600"/>
              <a:gd name="T5" fmla="*/ 117 h 20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4" name="Arc 440"/>
          <p:cNvSpPr>
            <a:spLocks/>
          </p:cNvSpPr>
          <p:nvPr/>
        </p:nvSpPr>
        <p:spPr bwMode="auto">
          <a:xfrm rot="2040000">
            <a:off x="7512050" y="2589213"/>
            <a:ext cx="514350" cy="261937"/>
          </a:xfrm>
          <a:custGeom>
            <a:avLst/>
            <a:gdLst>
              <a:gd name="G0" fmla="+- 58 0 0"/>
              <a:gd name="G1" fmla="+- 21600 0 0"/>
              <a:gd name="G2" fmla="+- 21600 0 0"/>
              <a:gd name="T0" fmla="*/ 0 w 20633"/>
              <a:gd name="T1" fmla="*/ 0 h 21600"/>
              <a:gd name="T2" fmla="*/ 20633 w 20633"/>
              <a:gd name="T3" fmla="*/ 15024 h 21600"/>
              <a:gd name="T4" fmla="*/ 58 w 206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5" name="Rectangle 441"/>
          <p:cNvSpPr>
            <a:spLocks noChangeArrowheads="1"/>
          </p:cNvSpPr>
          <p:nvPr/>
        </p:nvSpPr>
        <p:spPr bwMode="auto">
          <a:xfrm>
            <a:off x="6810375" y="2517775"/>
            <a:ext cx="677863" cy="412750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6" name="Rectangle 442"/>
          <p:cNvSpPr>
            <a:spLocks noChangeArrowheads="1"/>
          </p:cNvSpPr>
          <p:nvPr/>
        </p:nvSpPr>
        <p:spPr bwMode="auto">
          <a:xfrm rot="1560000">
            <a:off x="7400925" y="2778125"/>
            <a:ext cx="492125" cy="412750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7" name="Oval 443"/>
          <p:cNvSpPr>
            <a:spLocks noChangeArrowheads="1"/>
          </p:cNvSpPr>
          <p:nvPr/>
        </p:nvSpPr>
        <p:spPr bwMode="auto">
          <a:xfrm>
            <a:off x="7385050" y="2449513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8" name="Oval 444"/>
          <p:cNvSpPr>
            <a:spLocks noChangeArrowheads="1"/>
          </p:cNvSpPr>
          <p:nvPr/>
        </p:nvSpPr>
        <p:spPr bwMode="auto">
          <a:xfrm>
            <a:off x="7286625" y="2644775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89" name="Oval 445"/>
          <p:cNvSpPr>
            <a:spLocks noChangeArrowheads="1"/>
          </p:cNvSpPr>
          <p:nvPr/>
        </p:nvSpPr>
        <p:spPr bwMode="auto">
          <a:xfrm>
            <a:off x="7466013" y="2481263"/>
            <a:ext cx="73025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0" name="Oval 446"/>
          <p:cNvSpPr>
            <a:spLocks noChangeArrowheads="1"/>
          </p:cNvSpPr>
          <p:nvPr/>
        </p:nvSpPr>
        <p:spPr bwMode="auto">
          <a:xfrm>
            <a:off x="7443788" y="2574925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1" name="Oval 447"/>
          <p:cNvSpPr>
            <a:spLocks noChangeArrowheads="1"/>
          </p:cNvSpPr>
          <p:nvPr/>
        </p:nvSpPr>
        <p:spPr bwMode="auto">
          <a:xfrm>
            <a:off x="7346950" y="2563813"/>
            <a:ext cx="73025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2" name="Oval 448"/>
          <p:cNvSpPr>
            <a:spLocks noChangeArrowheads="1"/>
          </p:cNvSpPr>
          <p:nvPr/>
        </p:nvSpPr>
        <p:spPr bwMode="auto">
          <a:xfrm>
            <a:off x="7399338" y="269716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3" name="Oval 449"/>
          <p:cNvSpPr>
            <a:spLocks noChangeArrowheads="1"/>
          </p:cNvSpPr>
          <p:nvPr/>
        </p:nvSpPr>
        <p:spPr bwMode="auto">
          <a:xfrm>
            <a:off x="7353300" y="2790825"/>
            <a:ext cx="73025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4" name="Oval 450"/>
          <p:cNvSpPr>
            <a:spLocks noChangeArrowheads="1"/>
          </p:cNvSpPr>
          <p:nvPr/>
        </p:nvSpPr>
        <p:spPr bwMode="auto">
          <a:xfrm>
            <a:off x="7304088" y="2882900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5" name="Oval 451"/>
          <p:cNvSpPr>
            <a:spLocks noChangeArrowheads="1"/>
          </p:cNvSpPr>
          <p:nvPr/>
        </p:nvSpPr>
        <p:spPr bwMode="auto">
          <a:xfrm>
            <a:off x="7256463" y="300196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6" name="Oval 452"/>
          <p:cNvSpPr>
            <a:spLocks noChangeArrowheads="1"/>
          </p:cNvSpPr>
          <p:nvPr/>
        </p:nvSpPr>
        <p:spPr bwMode="auto">
          <a:xfrm>
            <a:off x="7197725" y="3108325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7" name="Oval 453"/>
          <p:cNvSpPr>
            <a:spLocks noChangeArrowheads="1"/>
          </p:cNvSpPr>
          <p:nvPr/>
        </p:nvSpPr>
        <p:spPr bwMode="auto">
          <a:xfrm>
            <a:off x="7539038" y="2479675"/>
            <a:ext cx="74612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8" name="Oval 454"/>
          <p:cNvSpPr>
            <a:spLocks noChangeArrowheads="1"/>
          </p:cNvSpPr>
          <p:nvPr/>
        </p:nvSpPr>
        <p:spPr bwMode="auto">
          <a:xfrm>
            <a:off x="7540625" y="2586038"/>
            <a:ext cx="76200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99" name="Oval 455"/>
          <p:cNvSpPr>
            <a:spLocks noChangeArrowheads="1"/>
          </p:cNvSpPr>
          <p:nvPr/>
        </p:nvSpPr>
        <p:spPr bwMode="auto">
          <a:xfrm>
            <a:off x="7532688" y="2705100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0" name="Oval 456"/>
          <p:cNvSpPr>
            <a:spLocks noChangeArrowheads="1"/>
          </p:cNvSpPr>
          <p:nvPr/>
        </p:nvSpPr>
        <p:spPr bwMode="auto">
          <a:xfrm>
            <a:off x="7523163" y="2824163"/>
            <a:ext cx="7302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1" name="Oval 457"/>
          <p:cNvSpPr>
            <a:spLocks noChangeArrowheads="1"/>
          </p:cNvSpPr>
          <p:nvPr/>
        </p:nvSpPr>
        <p:spPr bwMode="auto">
          <a:xfrm>
            <a:off x="7499350" y="2917825"/>
            <a:ext cx="76200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2" name="Oval 458"/>
          <p:cNvSpPr>
            <a:spLocks noChangeArrowheads="1"/>
          </p:cNvSpPr>
          <p:nvPr/>
        </p:nvSpPr>
        <p:spPr bwMode="auto">
          <a:xfrm>
            <a:off x="7439025" y="3013075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3" name="Oval 459"/>
          <p:cNvSpPr>
            <a:spLocks noChangeArrowheads="1"/>
          </p:cNvSpPr>
          <p:nvPr/>
        </p:nvSpPr>
        <p:spPr bwMode="auto">
          <a:xfrm>
            <a:off x="7380288" y="3132138"/>
            <a:ext cx="76200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4" name="Oval 460"/>
          <p:cNvSpPr>
            <a:spLocks noChangeArrowheads="1"/>
          </p:cNvSpPr>
          <p:nvPr/>
        </p:nvSpPr>
        <p:spPr bwMode="auto">
          <a:xfrm>
            <a:off x="7308850" y="3213100"/>
            <a:ext cx="73025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5" name="Oval 461"/>
          <p:cNvSpPr>
            <a:spLocks noChangeArrowheads="1"/>
          </p:cNvSpPr>
          <p:nvPr/>
        </p:nvSpPr>
        <p:spPr bwMode="auto">
          <a:xfrm>
            <a:off x="7726363" y="3201988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6" name="Oval 462"/>
          <p:cNvSpPr>
            <a:spLocks noChangeArrowheads="1"/>
          </p:cNvSpPr>
          <p:nvPr/>
        </p:nvSpPr>
        <p:spPr bwMode="auto">
          <a:xfrm>
            <a:off x="7767638" y="3282950"/>
            <a:ext cx="73025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7" name="Oval 463"/>
          <p:cNvSpPr>
            <a:spLocks noChangeArrowheads="1"/>
          </p:cNvSpPr>
          <p:nvPr/>
        </p:nvSpPr>
        <p:spPr bwMode="auto">
          <a:xfrm>
            <a:off x="7832725" y="335121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8" name="Oval 464"/>
          <p:cNvSpPr>
            <a:spLocks noChangeArrowheads="1"/>
          </p:cNvSpPr>
          <p:nvPr/>
        </p:nvSpPr>
        <p:spPr bwMode="auto">
          <a:xfrm>
            <a:off x="7624763" y="4135438"/>
            <a:ext cx="122237" cy="1555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09" name="Oval 465"/>
          <p:cNvSpPr>
            <a:spLocks noChangeArrowheads="1"/>
          </p:cNvSpPr>
          <p:nvPr/>
        </p:nvSpPr>
        <p:spPr bwMode="auto">
          <a:xfrm>
            <a:off x="7864475" y="4079875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0" name="Oval 466"/>
          <p:cNvSpPr>
            <a:spLocks noChangeArrowheads="1"/>
          </p:cNvSpPr>
          <p:nvPr/>
        </p:nvSpPr>
        <p:spPr bwMode="auto">
          <a:xfrm>
            <a:off x="7629525" y="2520950"/>
            <a:ext cx="74613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1" name="Oval 467"/>
          <p:cNvSpPr>
            <a:spLocks noChangeArrowheads="1"/>
          </p:cNvSpPr>
          <p:nvPr/>
        </p:nvSpPr>
        <p:spPr bwMode="auto">
          <a:xfrm>
            <a:off x="7631113" y="2625725"/>
            <a:ext cx="7461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2" name="Oval 468"/>
          <p:cNvSpPr>
            <a:spLocks noChangeArrowheads="1"/>
          </p:cNvSpPr>
          <p:nvPr/>
        </p:nvSpPr>
        <p:spPr bwMode="auto">
          <a:xfrm>
            <a:off x="7646988" y="2746375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3" name="Oval 469"/>
          <p:cNvSpPr>
            <a:spLocks noChangeArrowheads="1"/>
          </p:cNvSpPr>
          <p:nvPr/>
        </p:nvSpPr>
        <p:spPr bwMode="auto">
          <a:xfrm>
            <a:off x="7650163" y="2890838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4" name="Oval 470"/>
          <p:cNvSpPr>
            <a:spLocks noChangeArrowheads="1"/>
          </p:cNvSpPr>
          <p:nvPr/>
        </p:nvSpPr>
        <p:spPr bwMode="auto">
          <a:xfrm>
            <a:off x="7642225" y="2998788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5" name="Oval 471"/>
          <p:cNvSpPr>
            <a:spLocks noChangeArrowheads="1"/>
          </p:cNvSpPr>
          <p:nvPr/>
        </p:nvSpPr>
        <p:spPr bwMode="auto">
          <a:xfrm>
            <a:off x="7681913" y="3116263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6" name="Oval 472"/>
          <p:cNvSpPr>
            <a:spLocks noChangeArrowheads="1"/>
          </p:cNvSpPr>
          <p:nvPr/>
        </p:nvSpPr>
        <p:spPr bwMode="auto">
          <a:xfrm>
            <a:off x="7624763" y="4114800"/>
            <a:ext cx="73025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7" name="Oval 473"/>
          <p:cNvSpPr>
            <a:spLocks noChangeArrowheads="1"/>
          </p:cNvSpPr>
          <p:nvPr/>
        </p:nvSpPr>
        <p:spPr bwMode="auto">
          <a:xfrm>
            <a:off x="7588250" y="4013200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8" name="Oval 474"/>
          <p:cNvSpPr>
            <a:spLocks noChangeArrowheads="1"/>
          </p:cNvSpPr>
          <p:nvPr/>
        </p:nvSpPr>
        <p:spPr bwMode="auto">
          <a:xfrm>
            <a:off x="7851775" y="4138613"/>
            <a:ext cx="125413" cy="1555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19" name="Oval 475"/>
          <p:cNvSpPr>
            <a:spLocks noChangeArrowheads="1"/>
          </p:cNvSpPr>
          <p:nvPr/>
        </p:nvSpPr>
        <p:spPr bwMode="auto">
          <a:xfrm>
            <a:off x="7213600" y="3706813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0" name="Oval 476"/>
          <p:cNvSpPr>
            <a:spLocks noChangeArrowheads="1"/>
          </p:cNvSpPr>
          <p:nvPr/>
        </p:nvSpPr>
        <p:spPr bwMode="auto">
          <a:xfrm>
            <a:off x="7391400" y="3814763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1" name="Oval 477"/>
          <p:cNvSpPr>
            <a:spLocks noChangeArrowheads="1"/>
          </p:cNvSpPr>
          <p:nvPr/>
        </p:nvSpPr>
        <p:spPr bwMode="auto">
          <a:xfrm>
            <a:off x="7459663" y="3867150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2" name="Oval 478"/>
          <p:cNvSpPr>
            <a:spLocks noChangeArrowheads="1"/>
          </p:cNvSpPr>
          <p:nvPr/>
        </p:nvSpPr>
        <p:spPr bwMode="auto">
          <a:xfrm>
            <a:off x="7537450" y="3935413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3" name="Oval 479"/>
          <p:cNvSpPr>
            <a:spLocks noChangeArrowheads="1"/>
          </p:cNvSpPr>
          <p:nvPr/>
        </p:nvSpPr>
        <p:spPr bwMode="auto">
          <a:xfrm>
            <a:off x="7315200" y="375761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4" name="Oval 480"/>
          <p:cNvSpPr>
            <a:spLocks noChangeArrowheads="1"/>
          </p:cNvSpPr>
          <p:nvPr/>
        </p:nvSpPr>
        <p:spPr bwMode="auto">
          <a:xfrm>
            <a:off x="6497638" y="2187575"/>
            <a:ext cx="85725" cy="87313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5" name="Oval 481"/>
          <p:cNvSpPr>
            <a:spLocks noChangeArrowheads="1"/>
          </p:cNvSpPr>
          <p:nvPr/>
        </p:nvSpPr>
        <p:spPr bwMode="auto">
          <a:xfrm>
            <a:off x="6518275" y="2117725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6" name="Oval 482"/>
          <p:cNvSpPr>
            <a:spLocks noChangeArrowheads="1"/>
          </p:cNvSpPr>
          <p:nvPr/>
        </p:nvSpPr>
        <p:spPr bwMode="auto">
          <a:xfrm>
            <a:off x="8294688" y="3813175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7" name="Oval 483"/>
          <p:cNvSpPr>
            <a:spLocks noChangeArrowheads="1"/>
          </p:cNvSpPr>
          <p:nvPr/>
        </p:nvSpPr>
        <p:spPr bwMode="auto">
          <a:xfrm>
            <a:off x="8247063" y="3905250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8" name="Oval 484"/>
          <p:cNvSpPr>
            <a:spLocks noChangeArrowheads="1"/>
          </p:cNvSpPr>
          <p:nvPr/>
        </p:nvSpPr>
        <p:spPr bwMode="auto">
          <a:xfrm>
            <a:off x="8301038" y="4244975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29" name="Oval 485"/>
          <p:cNvSpPr>
            <a:spLocks noChangeArrowheads="1"/>
          </p:cNvSpPr>
          <p:nvPr/>
        </p:nvSpPr>
        <p:spPr bwMode="auto">
          <a:xfrm>
            <a:off x="8316913" y="4352925"/>
            <a:ext cx="74612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0" name="Oval 486"/>
          <p:cNvSpPr>
            <a:spLocks noChangeArrowheads="1"/>
          </p:cNvSpPr>
          <p:nvPr/>
        </p:nvSpPr>
        <p:spPr bwMode="auto">
          <a:xfrm>
            <a:off x="6334125" y="2057400"/>
            <a:ext cx="76200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1" name="Oval 487"/>
          <p:cNvSpPr>
            <a:spLocks noChangeArrowheads="1"/>
          </p:cNvSpPr>
          <p:nvPr/>
        </p:nvSpPr>
        <p:spPr bwMode="auto">
          <a:xfrm>
            <a:off x="6488113" y="2268538"/>
            <a:ext cx="74612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2" name="Oval 488"/>
          <p:cNvSpPr>
            <a:spLocks noChangeArrowheads="1"/>
          </p:cNvSpPr>
          <p:nvPr/>
        </p:nvSpPr>
        <p:spPr bwMode="auto">
          <a:xfrm>
            <a:off x="8402638" y="3600450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3" name="Oval 489"/>
          <p:cNvSpPr>
            <a:spLocks noChangeArrowheads="1"/>
          </p:cNvSpPr>
          <p:nvPr/>
        </p:nvSpPr>
        <p:spPr bwMode="auto">
          <a:xfrm>
            <a:off x="8355013" y="3706813"/>
            <a:ext cx="73025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4" name="Oval 490"/>
          <p:cNvSpPr>
            <a:spLocks noChangeArrowheads="1"/>
          </p:cNvSpPr>
          <p:nvPr/>
        </p:nvSpPr>
        <p:spPr bwMode="auto">
          <a:xfrm>
            <a:off x="8245475" y="401796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5" name="Oval 491"/>
          <p:cNvSpPr>
            <a:spLocks noChangeArrowheads="1"/>
          </p:cNvSpPr>
          <p:nvPr/>
        </p:nvSpPr>
        <p:spPr bwMode="auto">
          <a:xfrm>
            <a:off x="8270875" y="4125913"/>
            <a:ext cx="76200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6" name="Oval 492"/>
          <p:cNvSpPr>
            <a:spLocks noChangeArrowheads="1"/>
          </p:cNvSpPr>
          <p:nvPr/>
        </p:nvSpPr>
        <p:spPr bwMode="auto">
          <a:xfrm>
            <a:off x="6329363" y="1947863"/>
            <a:ext cx="85725" cy="87312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7" name="Oval 493"/>
          <p:cNvSpPr>
            <a:spLocks noChangeArrowheads="1"/>
          </p:cNvSpPr>
          <p:nvPr/>
        </p:nvSpPr>
        <p:spPr bwMode="auto">
          <a:xfrm>
            <a:off x="6156325" y="2106613"/>
            <a:ext cx="84138" cy="85725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8" name="Oval 494"/>
          <p:cNvSpPr>
            <a:spLocks noChangeArrowheads="1"/>
          </p:cNvSpPr>
          <p:nvPr/>
        </p:nvSpPr>
        <p:spPr bwMode="auto">
          <a:xfrm>
            <a:off x="6164263" y="2190750"/>
            <a:ext cx="7461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39" name="Oval 495"/>
          <p:cNvSpPr>
            <a:spLocks noChangeArrowheads="1"/>
          </p:cNvSpPr>
          <p:nvPr/>
        </p:nvSpPr>
        <p:spPr bwMode="auto">
          <a:xfrm>
            <a:off x="6129338" y="2270125"/>
            <a:ext cx="7461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0" name="Oval 496"/>
          <p:cNvSpPr>
            <a:spLocks noChangeArrowheads="1"/>
          </p:cNvSpPr>
          <p:nvPr/>
        </p:nvSpPr>
        <p:spPr bwMode="auto">
          <a:xfrm>
            <a:off x="7793038" y="3851275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1" name="Oval 497"/>
          <p:cNvSpPr>
            <a:spLocks noChangeArrowheads="1"/>
          </p:cNvSpPr>
          <p:nvPr/>
        </p:nvSpPr>
        <p:spPr bwMode="auto">
          <a:xfrm>
            <a:off x="7821613" y="3956050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2" name="Oval 498"/>
          <p:cNvSpPr>
            <a:spLocks noChangeArrowheads="1"/>
          </p:cNvSpPr>
          <p:nvPr/>
        </p:nvSpPr>
        <p:spPr bwMode="auto">
          <a:xfrm>
            <a:off x="6465888" y="2024063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3" name="Oval 499"/>
          <p:cNvSpPr>
            <a:spLocks noChangeArrowheads="1"/>
          </p:cNvSpPr>
          <p:nvPr/>
        </p:nvSpPr>
        <p:spPr bwMode="auto">
          <a:xfrm>
            <a:off x="6419850" y="1974850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4" name="Oval 500"/>
          <p:cNvSpPr>
            <a:spLocks noChangeArrowheads="1"/>
          </p:cNvSpPr>
          <p:nvPr/>
        </p:nvSpPr>
        <p:spPr bwMode="auto">
          <a:xfrm>
            <a:off x="6259513" y="1939925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5" name="Oval 501"/>
          <p:cNvSpPr>
            <a:spLocks noChangeArrowheads="1"/>
          </p:cNvSpPr>
          <p:nvPr/>
        </p:nvSpPr>
        <p:spPr bwMode="auto">
          <a:xfrm>
            <a:off x="6200775" y="2046288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6" name="Oval 502"/>
          <p:cNvSpPr>
            <a:spLocks noChangeArrowheads="1"/>
          </p:cNvSpPr>
          <p:nvPr/>
        </p:nvSpPr>
        <p:spPr bwMode="auto">
          <a:xfrm>
            <a:off x="7118350" y="3663950"/>
            <a:ext cx="76200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7" name="Oval 503"/>
          <p:cNvSpPr>
            <a:spLocks noChangeArrowheads="1"/>
          </p:cNvSpPr>
          <p:nvPr/>
        </p:nvSpPr>
        <p:spPr bwMode="auto">
          <a:xfrm>
            <a:off x="7789863" y="3757613"/>
            <a:ext cx="74612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48" name="Oval 504"/>
          <p:cNvSpPr>
            <a:spLocks noChangeArrowheads="1"/>
          </p:cNvSpPr>
          <p:nvPr/>
        </p:nvSpPr>
        <p:spPr bwMode="auto">
          <a:xfrm>
            <a:off x="8296275" y="4465638"/>
            <a:ext cx="122238" cy="1555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491" name="Group 505"/>
          <p:cNvGrpSpPr>
            <a:grpSpLocks/>
          </p:cNvGrpSpPr>
          <p:nvPr/>
        </p:nvGrpSpPr>
        <p:grpSpPr bwMode="auto">
          <a:xfrm>
            <a:off x="6764338" y="2863850"/>
            <a:ext cx="384175" cy="303213"/>
            <a:chOff x="4577" y="1673"/>
            <a:chExt cx="263" cy="199"/>
          </a:xfrm>
        </p:grpSpPr>
        <p:sp>
          <p:nvSpPr>
            <p:cNvPr id="17292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39 w 22161"/>
                <a:gd name="T1" fmla="*/ 0 h 21600"/>
                <a:gd name="T2" fmla="*/ 0 w 22161"/>
                <a:gd name="T3" fmla="*/ 43 h 21600"/>
                <a:gd name="T4" fmla="*/ 1 w 221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3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52 w 21600"/>
                <a:gd name="T1" fmla="*/ 45 h 22077"/>
                <a:gd name="T2" fmla="*/ 0 w 21600"/>
                <a:gd name="T3" fmla="*/ 0 h 22077"/>
                <a:gd name="T4" fmla="*/ 53 w 21600"/>
                <a:gd name="T5" fmla="*/ 1 h 220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4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53 w 22011"/>
                <a:gd name="T3" fmla="*/ 44 h 21600"/>
                <a:gd name="T4" fmla="*/ 1 w 22011"/>
                <a:gd name="T5" fmla="*/ 4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5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43 h 21593"/>
                <a:gd name="T2" fmla="*/ 38 w 21600"/>
                <a:gd name="T3" fmla="*/ 0 h 21593"/>
                <a:gd name="T4" fmla="*/ 39 w 21600"/>
                <a:gd name="T5" fmla="*/ 43 h 215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6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50 w 21600"/>
                <a:gd name="T1" fmla="*/ 45 h 22085"/>
                <a:gd name="T2" fmla="*/ 0 w 21600"/>
                <a:gd name="T3" fmla="*/ 0 h 22085"/>
                <a:gd name="T4" fmla="*/ 50 w 21600"/>
                <a:gd name="T5" fmla="*/ 1 h 220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7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50 w 22041"/>
                <a:gd name="T3" fmla="*/ 43 h 21600"/>
                <a:gd name="T4" fmla="*/ 1 w 22041"/>
                <a:gd name="T5" fmla="*/ 4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8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50 w 21600"/>
                <a:gd name="T1" fmla="*/ 46 h 22066"/>
                <a:gd name="T2" fmla="*/ 0 w 21600"/>
                <a:gd name="T3" fmla="*/ 0 h 22066"/>
                <a:gd name="T4" fmla="*/ 51 w 21600"/>
                <a:gd name="T5" fmla="*/ 1 h 220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9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51 w 22032"/>
                <a:gd name="T3" fmla="*/ 45 h 21600"/>
                <a:gd name="T4" fmla="*/ 1 w 22032"/>
                <a:gd name="T5" fmla="*/ 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0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39 w 22161"/>
                <a:gd name="T1" fmla="*/ 0 h 21600"/>
                <a:gd name="T2" fmla="*/ 0 w 22161"/>
                <a:gd name="T3" fmla="*/ 45 h 21600"/>
                <a:gd name="T4" fmla="*/ 1 w 221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1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45 h 21592"/>
                <a:gd name="T2" fmla="*/ 37 w 21600"/>
                <a:gd name="T3" fmla="*/ 0 h 21592"/>
                <a:gd name="T4" fmla="*/ 38 w 21600"/>
                <a:gd name="T5" fmla="*/ 45 h 215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2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49 w 21600"/>
                <a:gd name="T1" fmla="*/ 47 h 22075"/>
                <a:gd name="T2" fmla="*/ 0 w 21600"/>
                <a:gd name="T3" fmla="*/ 0 h 22075"/>
                <a:gd name="T4" fmla="*/ 49 w 21600"/>
                <a:gd name="T5" fmla="*/ 1 h 220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3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50 w 22036"/>
                <a:gd name="T3" fmla="*/ 45 h 21600"/>
                <a:gd name="T4" fmla="*/ 1 w 22036"/>
                <a:gd name="T5" fmla="*/ 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92" name="Group 518"/>
          <p:cNvGrpSpPr>
            <a:grpSpLocks/>
          </p:cNvGrpSpPr>
          <p:nvPr/>
        </p:nvGrpSpPr>
        <p:grpSpPr bwMode="auto">
          <a:xfrm>
            <a:off x="6237288" y="2252663"/>
            <a:ext cx="244475" cy="180975"/>
            <a:chOff x="4214" y="1273"/>
            <a:chExt cx="168" cy="119"/>
          </a:xfrm>
        </p:grpSpPr>
        <p:sp>
          <p:nvSpPr>
            <p:cNvPr id="17280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26 w 22446"/>
                <a:gd name="T1" fmla="*/ 0 h 21600"/>
                <a:gd name="T2" fmla="*/ 0 w 22446"/>
                <a:gd name="T3" fmla="*/ 26 h 21600"/>
                <a:gd name="T4" fmla="*/ 1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1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34 w 21600"/>
                <a:gd name="T1" fmla="*/ 27 h 21591"/>
                <a:gd name="T2" fmla="*/ 0 w 21600"/>
                <a:gd name="T3" fmla="*/ 0 h 21591"/>
                <a:gd name="T4" fmla="*/ 35 w 21600"/>
                <a:gd name="T5" fmla="*/ 0 h 21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2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35 w 22235"/>
                <a:gd name="T3" fmla="*/ 27 h 21600"/>
                <a:gd name="T4" fmla="*/ 1 w 22235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3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25 h 21585"/>
                <a:gd name="T2" fmla="*/ 25 w 21585"/>
                <a:gd name="T3" fmla="*/ 0 h 21585"/>
                <a:gd name="T4" fmla="*/ 26 w 21585"/>
                <a:gd name="T5" fmla="*/ 26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4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33 w 21600"/>
                <a:gd name="T1" fmla="*/ 27 h 21600"/>
                <a:gd name="T2" fmla="*/ 0 w 21600"/>
                <a:gd name="T3" fmla="*/ 0 h 21600"/>
                <a:gd name="T4" fmla="*/ 33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5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34 w 22227"/>
                <a:gd name="T3" fmla="*/ 26 h 21600"/>
                <a:gd name="T4" fmla="*/ 1 w 22227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6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33 w 21600"/>
                <a:gd name="T1" fmla="*/ 28 h 22363"/>
                <a:gd name="T2" fmla="*/ 0 w 21600"/>
                <a:gd name="T3" fmla="*/ 0 h 22363"/>
                <a:gd name="T4" fmla="*/ 34 w 21600"/>
                <a:gd name="T5" fmla="*/ 1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7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34 w 22218"/>
                <a:gd name="T3" fmla="*/ 27 h 21600"/>
                <a:gd name="T4" fmla="*/ 1 w 22218"/>
                <a:gd name="T5" fmla="*/ 2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8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26 w 22446"/>
                <a:gd name="T1" fmla="*/ 0 h 21600"/>
                <a:gd name="T2" fmla="*/ 0 w 22446"/>
                <a:gd name="T3" fmla="*/ 27 h 21600"/>
                <a:gd name="T4" fmla="*/ 1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9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26 h 21583"/>
                <a:gd name="T2" fmla="*/ 23 w 21586"/>
                <a:gd name="T3" fmla="*/ 0 h 21583"/>
                <a:gd name="T4" fmla="*/ 24 w 21586"/>
                <a:gd name="T5" fmla="*/ 27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0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32 w 21600"/>
                <a:gd name="T1" fmla="*/ 28 h 22362"/>
                <a:gd name="T2" fmla="*/ 0 w 21600"/>
                <a:gd name="T3" fmla="*/ 0 h 22362"/>
                <a:gd name="T4" fmla="*/ 33 w 21600"/>
                <a:gd name="T5" fmla="*/ 1 h 22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1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33 w 22237"/>
                <a:gd name="T3" fmla="*/ 27 h 21600"/>
                <a:gd name="T4" fmla="*/ 1 w 22237"/>
                <a:gd name="T5" fmla="*/ 2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493" name="Group 531"/>
          <p:cNvGrpSpPr>
            <a:grpSpLocks/>
          </p:cNvGrpSpPr>
          <p:nvPr/>
        </p:nvGrpSpPr>
        <p:grpSpPr bwMode="auto">
          <a:xfrm>
            <a:off x="4494213" y="1320800"/>
            <a:ext cx="790575" cy="815975"/>
            <a:chOff x="2681" y="529"/>
            <a:chExt cx="483" cy="534"/>
          </a:xfrm>
        </p:grpSpPr>
        <p:sp>
          <p:nvSpPr>
            <p:cNvPr id="6676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186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7276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6679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680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681" name="Rectangle 537"/>
              <p:cNvSpPr>
                <a:spLocks noChangeArrowheads="1"/>
              </p:cNvSpPr>
              <p:nvPr/>
            </p:nvSpPr>
            <p:spPr bwMode="auto">
              <a:xfrm rot="1938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87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6683" name="Oval 539"/>
              <p:cNvSpPr>
                <a:spLocks noChangeArrowheads="1"/>
              </p:cNvSpPr>
              <p:nvPr/>
            </p:nvSpPr>
            <p:spPr bwMode="auto">
              <a:xfrm>
                <a:off x="3207" y="663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684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88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6686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687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89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6689" name="Oval 545"/>
              <p:cNvSpPr>
                <a:spLocks noChangeArrowheads="1"/>
              </p:cNvSpPr>
              <p:nvPr/>
            </p:nvSpPr>
            <p:spPr bwMode="auto">
              <a:xfrm>
                <a:off x="3406" y="698"/>
                <a:ext cx="39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690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691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4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692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192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6694" name="Oval 550"/>
              <p:cNvSpPr>
                <a:spLocks noChangeArrowheads="1"/>
              </p:cNvSpPr>
              <p:nvPr/>
            </p:nvSpPr>
            <p:spPr bwMode="auto">
              <a:xfrm>
                <a:off x="3147" y="1129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695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93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6697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698" name="Oval 554"/>
              <p:cNvSpPr>
                <a:spLocks noChangeArrowheads="1"/>
              </p:cNvSpPr>
              <p:nvPr/>
            </p:nvSpPr>
            <p:spPr bwMode="auto">
              <a:xfrm>
                <a:off x="3341" y="114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94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6700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701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95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6703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704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5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196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6706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707" name="Oval 563"/>
              <p:cNvSpPr>
                <a:spLocks noChangeArrowheads="1"/>
              </p:cNvSpPr>
              <p:nvPr/>
            </p:nvSpPr>
            <p:spPr bwMode="auto">
              <a:xfrm>
                <a:off x="3510" y="844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708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8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09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18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10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8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11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12" name="Rectangle 568"/>
            <p:cNvSpPr>
              <a:spLocks noChangeArrowheads="1"/>
            </p:cNvSpPr>
            <p:nvPr/>
          </p:nvSpPr>
          <p:spPr bwMode="auto">
            <a:xfrm rot="2076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202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7256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671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1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17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03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7252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6720" name="Oval 576"/>
                <p:cNvSpPr>
                  <a:spLocks noChangeArrowheads="1"/>
                </p:cNvSpPr>
                <p:nvPr/>
              </p:nvSpPr>
              <p:spPr bwMode="auto">
                <a:xfrm>
                  <a:off x="3068" y="1057"/>
                  <a:ext cx="43" cy="3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21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22" name="Rectangle 578"/>
              <p:cNvSpPr>
                <a:spLocks noChangeArrowheads="1"/>
              </p:cNvSpPr>
              <p:nvPr/>
            </p:nvSpPr>
            <p:spPr bwMode="auto">
              <a:xfrm rot="3000000">
                <a:off x="3098" y="101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04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7248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6725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26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4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27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05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7244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6730" name="Oval 586"/>
                <p:cNvSpPr>
                  <a:spLocks noChangeArrowheads="1"/>
                </p:cNvSpPr>
                <p:nvPr/>
              </p:nvSpPr>
              <p:spPr bwMode="auto">
                <a:xfrm>
                  <a:off x="3461" y="746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31" name="Oval 587"/>
                <p:cNvSpPr>
                  <a:spLocks noChangeArrowheads="1"/>
                </p:cNvSpPr>
                <p:nvPr/>
              </p:nvSpPr>
              <p:spPr bwMode="auto">
                <a:xfrm>
                  <a:off x="3473" y="767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3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5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6733" name="Rectangle 589"/>
            <p:cNvSpPr>
              <a:spLocks noChangeArrowheads="1"/>
            </p:cNvSpPr>
            <p:nvPr/>
          </p:nvSpPr>
          <p:spPr bwMode="auto">
            <a:xfrm rot="4080000">
              <a:off x="3108" y="689"/>
              <a:ext cx="22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4" name="Rectangle 590"/>
            <p:cNvSpPr>
              <a:spLocks noChangeArrowheads="1"/>
            </p:cNvSpPr>
            <p:nvPr/>
          </p:nvSpPr>
          <p:spPr bwMode="auto">
            <a:xfrm rot="20520000">
              <a:off x="2984" y="952"/>
              <a:ext cx="19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5" name="Rectangle 591"/>
            <p:cNvSpPr>
              <a:spLocks noChangeArrowheads="1"/>
            </p:cNvSpPr>
            <p:nvPr/>
          </p:nvSpPr>
          <p:spPr bwMode="auto">
            <a:xfrm rot="18720000">
              <a:off x="3067" y="890"/>
              <a:ext cx="21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6" name="Rectangle 592"/>
            <p:cNvSpPr>
              <a:spLocks noChangeArrowheads="1"/>
            </p:cNvSpPr>
            <p:nvPr/>
          </p:nvSpPr>
          <p:spPr bwMode="auto">
            <a:xfrm rot="5880000">
              <a:off x="3113" y="790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G0" fmla="+- 5398 0 0"/>
                <a:gd name="G1" fmla="+- 21600 0 5398"/>
                <a:gd name="G2" fmla="*/ 5398 1 2"/>
                <a:gd name="G3" fmla="+- 21600 0 G2"/>
                <a:gd name="G4" fmla="+/ 5398 21600 2"/>
                <a:gd name="G5" fmla="+/ G1 0 2"/>
                <a:gd name="G6" fmla="*/ 21600 21600 5398"/>
                <a:gd name="G7" fmla="*/ G6 1 2"/>
                <a:gd name="G8" fmla="+- 21600 0 G7"/>
                <a:gd name="G9" fmla="*/ 21600 1 2"/>
                <a:gd name="G10" fmla="+- 5398 0 G9"/>
                <a:gd name="G11" fmla="?: G10 G8 0"/>
                <a:gd name="G12" fmla="?: G10 G7 21600"/>
                <a:gd name="T0" fmla="*/ 18901 w 21600"/>
                <a:gd name="T1" fmla="*/ 10800 h 21600"/>
                <a:gd name="T2" fmla="*/ 10800 w 21600"/>
                <a:gd name="T3" fmla="*/ 21600 h 21600"/>
                <a:gd name="T4" fmla="*/ 2699 w 21600"/>
                <a:gd name="T5" fmla="*/ 10800 h 21600"/>
                <a:gd name="T6" fmla="*/ 10800 w 21600"/>
                <a:gd name="T7" fmla="*/ 0 h 21600"/>
                <a:gd name="T8" fmla="*/ 4499 w 21600"/>
                <a:gd name="T9" fmla="*/ 4499 h 21600"/>
                <a:gd name="T10" fmla="*/ 17101 w 21600"/>
                <a:gd name="T11" fmla="*/ 1710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974 w 21600"/>
                <a:gd name="T1" fmla="*/ 21591 h 21591"/>
                <a:gd name="T2" fmla="*/ 0 w 21600"/>
                <a:gd name="T3" fmla="*/ 0 h 21591"/>
                <a:gd name="T4" fmla="*/ 21600 w 21600"/>
                <a:gd name="T5" fmla="*/ 0 h 2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G0" fmla="+- 623 0 0"/>
                <a:gd name="G1" fmla="+- 21600 0 0"/>
                <a:gd name="G2" fmla="+- 21600 0 0"/>
                <a:gd name="T0" fmla="*/ 0 w 22208"/>
                <a:gd name="T1" fmla="*/ 9 h 21600"/>
                <a:gd name="T2" fmla="*/ 22208 w 22208"/>
                <a:gd name="T3" fmla="*/ 20785 h 21600"/>
                <a:gd name="T4" fmla="*/ 623 w 2220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G0" fmla="+- 21600 0 0"/>
                <a:gd name="G1" fmla="+- 21583 0 0"/>
                <a:gd name="G2" fmla="+- 21600 0 0"/>
                <a:gd name="T0" fmla="*/ 0 w 21600"/>
                <a:gd name="T1" fmla="*/ 21583 h 21583"/>
                <a:gd name="T2" fmla="*/ 20754 w 21600"/>
                <a:gd name="T3" fmla="*/ 0 h 21583"/>
                <a:gd name="T4" fmla="*/ 21600 w 21600"/>
                <a:gd name="T5" fmla="*/ 21583 h 21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G0" fmla="+- 654 0 0"/>
                <a:gd name="G1" fmla="+- 21600 0 0"/>
                <a:gd name="G2" fmla="+- 21600 0 0"/>
                <a:gd name="T0" fmla="*/ 0 w 22254"/>
                <a:gd name="T1" fmla="*/ 10 h 21600"/>
                <a:gd name="T2" fmla="*/ 22254 w 22254"/>
                <a:gd name="T3" fmla="*/ 21600 h 21600"/>
                <a:gd name="T4" fmla="*/ 654 w 2225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G0" fmla="+- 21600 0 0"/>
                <a:gd name="G1" fmla="+- 773 0 0"/>
                <a:gd name="G2" fmla="+- 21600 0 0"/>
                <a:gd name="T0" fmla="*/ 20944 w 21600"/>
                <a:gd name="T1" fmla="*/ 22363 h 22363"/>
                <a:gd name="T2" fmla="*/ 14 w 21600"/>
                <a:gd name="T3" fmla="*/ 0 h 22363"/>
                <a:gd name="T4" fmla="*/ 21600 w 21600"/>
                <a:gd name="T5" fmla="*/ 773 h 22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G0" fmla="+- 644 0 0"/>
                <a:gd name="G1" fmla="+- 21600 0 0"/>
                <a:gd name="G2" fmla="+- 21600 0 0"/>
                <a:gd name="T0" fmla="*/ 0 w 22244"/>
                <a:gd name="T1" fmla="*/ 10 h 21600"/>
                <a:gd name="T2" fmla="*/ 22244 w 22244"/>
                <a:gd name="T3" fmla="*/ 21600 h 21600"/>
                <a:gd name="T4" fmla="*/ 644 w 222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G0" fmla="+- 846 0 0"/>
                <a:gd name="G1" fmla="+- 0 0 0"/>
                <a:gd name="G2" fmla="+- 21600 0 0"/>
                <a:gd name="T0" fmla="*/ 22446 w 22446"/>
                <a:gd name="T1" fmla="*/ 0 h 21600"/>
                <a:gd name="T2" fmla="*/ 0 w 22446"/>
                <a:gd name="T3" fmla="*/ 21583 h 21600"/>
                <a:gd name="T4" fmla="*/ 846 w 22446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G0" fmla="+- 21600 0 0"/>
                <a:gd name="G1" fmla="+- 21583 0 0"/>
                <a:gd name="G2" fmla="+- 21600 0 0"/>
                <a:gd name="T0" fmla="*/ 0 w 21600"/>
                <a:gd name="T1" fmla="*/ 21583 h 21583"/>
                <a:gd name="T2" fmla="*/ 20737 w 21600"/>
                <a:gd name="T3" fmla="*/ 0 h 21583"/>
                <a:gd name="T4" fmla="*/ 21600 w 21600"/>
                <a:gd name="T5" fmla="*/ 21583 h 21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G0" fmla="+- 21600 0 0"/>
                <a:gd name="G1" fmla="+- 773 0 0"/>
                <a:gd name="G2" fmla="+- 21600 0 0"/>
                <a:gd name="T0" fmla="*/ 20923 w 21600"/>
                <a:gd name="T1" fmla="*/ 22362 h 22362"/>
                <a:gd name="T2" fmla="*/ 14 w 21600"/>
                <a:gd name="T3" fmla="*/ 0 h 22362"/>
                <a:gd name="T4" fmla="*/ 21600 w 21600"/>
                <a:gd name="T5" fmla="*/ 773 h 2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G0" fmla="+- 664 0 0"/>
                <a:gd name="G1" fmla="+- 21600 0 0"/>
                <a:gd name="G2" fmla="+- 21600 0 0"/>
                <a:gd name="T0" fmla="*/ 0 w 22264"/>
                <a:gd name="T1" fmla="*/ 10 h 21600"/>
                <a:gd name="T2" fmla="*/ 22264 w 22264"/>
                <a:gd name="T3" fmla="*/ 21600 h 21600"/>
                <a:gd name="T4" fmla="*/ 664 w 222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6" cy="362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224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7240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6753" name="Oval 609"/>
                <p:cNvSpPr>
                  <a:spLocks noChangeArrowheads="1"/>
                </p:cNvSpPr>
                <p:nvPr/>
              </p:nvSpPr>
              <p:spPr bwMode="auto">
                <a:xfrm>
                  <a:off x="3373" y="974"/>
                  <a:ext cx="17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54" name="Oval 610"/>
                <p:cNvSpPr>
                  <a:spLocks noChangeArrowheads="1"/>
                </p:cNvSpPr>
                <p:nvPr/>
              </p:nvSpPr>
              <p:spPr bwMode="auto">
                <a:xfrm>
                  <a:off x="3361" y="985"/>
                  <a:ext cx="17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55" name="Rectangle 611"/>
              <p:cNvSpPr>
                <a:spLocks noChangeArrowheads="1"/>
              </p:cNvSpPr>
              <p:nvPr/>
            </p:nvSpPr>
            <p:spPr bwMode="auto">
              <a:xfrm rot="20520000">
                <a:off x="3367" y="944"/>
                <a:ext cx="16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25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7236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6758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59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60" name="Rectangle 616"/>
              <p:cNvSpPr>
                <a:spLocks noChangeArrowheads="1"/>
              </p:cNvSpPr>
              <p:nvPr/>
            </p:nvSpPr>
            <p:spPr bwMode="auto">
              <a:xfrm rot="660000">
                <a:off x="3227" y="959"/>
                <a:ext cx="17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26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7232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6763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64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65" name="Rectangle 621"/>
              <p:cNvSpPr>
                <a:spLocks noChangeArrowheads="1"/>
              </p:cNvSpPr>
              <p:nvPr/>
            </p:nvSpPr>
            <p:spPr bwMode="auto">
              <a:xfrm rot="1938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227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7228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6768" name="Oval 624"/>
                <p:cNvSpPr>
                  <a:spLocks noChangeArrowheads="1"/>
                </p:cNvSpPr>
                <p:nvPr/>
              </p:nvSpPr>
              <p:spPr bwMode="auto">
                <a:xfrm rot="19500000">
                  <a:off x="3311" y="747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6769" name="Oval 625"/>
                <p:cNvSpPr>
                  <a:spLocks noChangeArrowheads="1"/>
                </p:cNvSpPr>
                <p:nvPr/>
              </p:nvSpPr>
              <p:spPr bwMode="auto">
                <a:xfrm rot="19500000">
                  <a:off x="3334" y="759"/>
                  <a:ext cx="37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6770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2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6771" name="Oval 627"/>
          <p:cNvSpPr>
            <a:spLocks noChangeArrowheads="1"/>
          </p:cNvSpPr>
          <p:nvPr/>
        </p:nvSpPr>
        <p:spPr bwMode="auto">
          <a:xfrm>
            <a:off x="3027363" y="4973638"/>
            <a:ext cx="26987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2" name="Oval 628"/>
          <p:cNvSpPr>
            <a:spLocks noChangeArrowheads="1"/>
          </p:cNvSpPr>
          <p:nvPr/>
        </p:nvSpPr>
        <p:spPr bwMode="auto">
          <a:xfrm>
            <a:off x="3092450" y="4973638"/>
            <a:ext cx="26988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3" name="Oval 629"/>
          <p:cNvSpPr>
            <a:spLocks noChangeArrowheads="1"/>
          </p:cNvSpPr>
          <p:nvPr/>
        </p:nvSpPr>
        <p:spPr bwMode="auto">
          <a:xfrm>
            <a:off x="3155950" y="4973638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4" name="Oval 630"/>
          <p:cNvSpPr>
            <a:spLocks noChangeArrowheads="1"/>
          </p:cNvSpPr>
          <p:nvPr/>
        </p:nvSpPr>
        <p:spPr bwMode="auto">
          <a:xfrm>
            <a:off x="3219450" y="4973638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5" name="Oval 631"/>
          <p:cNvSpPr>
            <a:spLocks noChangeArrowheads="1"/>
          </p:cNvSpPr>
          <p:nvPr/>
        </p:nvSpPr>
        <p:spPr bwMode="auto">
          <a:xfrm>
            <a:off x="3284538" y="4973638"/>
            <a:ext cx="26987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6" name="Oval 632"/>
          <p:cNvSpPr>
            <a:spLocks noChangeArrowheads="1"/>
          </p:cNvSpPr>
          <p:nvPr/>
        </p:nvSpPr>
        <p:spPr bwMode="auto">
          <a:xfrm>
            <a:off x="3348038" y="4973638"/>
            <a:ext cx="26987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7" name="Oval 633"/>
          <p:cNvSpPr>
            <a:spLocks noChangeArrowheads="1"/>
          </p:cNvSpPr>
          <p:nvPr/>
        </p:nvSpPr>
        <p:spPr bwMode="auto">
          <a:xfrm>
            <a:off x="3413125" y="4973638"/>
            <a:ext cx="26988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8" name="Oval 634"/>
          <p:cNvSpPr>
            <a:spLocks noChangeArrowheads="1"/>
          </p:cNvSpPr>
          <p:nvPr/>
        </p:nvSpPr>
        <p:spPr bwMode="auto">
          <a:xfrm>
            <a:off x="3476625" y="4973638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79" name="Oval 635"/>
          <p:cNvSpPr>
            <a:spLocks noChangeArrowheads="1"/>
          </p:cNvSpPr>
          <p:nvPr/>
        </p:nvSpPr>
        <p:spPr bwMode="auto">
          <a:xfrm>
            <a:off x="3543300" y="4973638"/>
            <a:ext cx="2540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0" name="Oval 636"/>
          <p:cNvSpPr>
            <a:spLocks noChangeArrowheads="1"/>
          </p:cNvSpPr>
          <p:nvPr/>
        </p:nvSpPr>
        <p:spPr bwMode="auto">
          <a:xfrm>
            <a:off x="3606800" y="4973638"/>
            <a:ext cx="26988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1" name="Oval 637"/>
          <p:cNvSpPr>
            <a:spLocks noChangeArrowheads="1"/>
          </p:cNvSpPr>
          <p:nvPr/>
        </p:nvSpPr>
        <p:spPr bwMode="auto">
          <a:xfrm>
            <a:off x="3671888" y="4973638"/>
            <a:ext cx="26987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2" name="Oval 638"/>
          <p:cNvSpPr>
            <a:spLocks noChangeArrowheads="1"/>
          </p:cNvSpPr>
          <p:nvPr/>
        </p:nvSpPr>
        <p:spPr bwMode="auto">
          <a:xfrm>
            <a:off x="3735388" y="4973638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3" name="Oval 639"/>
          <p:cNvSpPr>
            <a:spLocks noChangeArrowheads="1"/>
          </p:cNvSpPr>
          <p:nvPr/>
        </p:nvSpPr>
        <p:spPr bwMode="auto">
          <a:xfrm>
            <a:off x="3027363" y="5337175"/>
            <a:ext cx="26987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4" name="Oval 640"/>
          <p:cNvSpPr>
            <a:spLocks noChangeArrowheads="1"/>
          </p:cNvSpPr>
          <p:nvPr/>
        </p:nvSpPr>
        <p:spPr bwMode="auto">
          <a:xfrm>
            <a:off x="3092450" y="5337175"/>
            <a:ext cx="26988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5" name="Oval 641"/>
          <p:cNvSpPr>
            <a:spLocks noChangeArrowheads="1"/>
          </p:cNvSpPr>
          <p:nvPr/>
        </p:nvSpPr>
        <p:spPr bwMode="auto">
          <a:xfrm>
            <a:off x="3155950" y="5337175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6" name="Oval 642"/>
          <p:cNvSpPr>
            <a:spLocks noChangeArrowheads="1"/>
          </p:cNvSpPr>
          <p:nvPr/>
        </p:nvSpPr>
        <p:spPr bwMode="auto">
          <a:xfrm>
            <a:off x="3219450" y="5337175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7" name="Oval 643"/>
          <p:cNvSpPr>
            <a:spLocks noChangeArrowheads="1"/>
          </p:cNvSpPr>
          <p:nvPr/>
        </p:nvSpPr>
        <p:spPr bwMode="auto">
          <a:xfrm>
            <a:off x="3284538" y="5337175"/>
            <a:ext cx="26987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8" name="Oval 644"/>
          <p:cNvSpPr>
            <a:spLocks noChangeArrowheads="1"/>
          </p:cNvSpPr>
          <p:nvPr/>
        </p:nvSpPr>
        <p:spPr bwMode="auto">
          <a:xfrm>
            <a:off x="3348038" y="5337175"/>
            <a:ext cx="26987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89" name="Oval 645"/>
          <p:cNvSpPr>
            <a:spLocks noChangeArrowheads="1"/>
          </p:cNvSpPr>
          <p:nvPr/>
        </p:nvSpPr>
        <p:spPr bwMode="auto">
          <a:xfrm>
            <a:off x="3413125" y="5337175"/>
            <a:ext cx="26988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0" name="Oval 646"/>
          <p:cNvSpPr>
            <a:spLocks noChangeArrowheads="1"/>
          </p:cNvSpPr>
          <p:nvPr/>
        </p:nvSpPr>
        <p:spPr bwMode="auto">
          <a:xfrm>
            <a:off x="3476625" y="5337175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1" name="Oval 647"/>
          <p:cNvSpPr>
            <a:spLocks noChangeArrowheads="1"/>
          </p:cNvSpPr>
          <p:nvPr/>
        </p:nvSpPr>
        <p:spPr bwMode="auto">
          <a:xfrm>
            <a:off x="3543300" y="5337175"/>
            <a:ext cx="25400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2" name="Oval 648"/>
          <p:cNvSpPr>
            <a:spLocks noChangeArrowheads="1"/>
          </p:cNvSpPr>
          <p:nvPr/>
        </p:nvSpPr>
        <p:spPr bwMode="auto">
          <a:xfrm>
            <a:off x="3606800" y="5337175"/>
            <a:ext cx="26988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3" name="Oval 649"/>
          <p:cNvSpPr>
            <a:spLocks noChangeArrowheads="1"/>
          </p:cNvSpPr>
          <p:nvPr/>
        </p:nvSpPr>
        <p:spPr bwMode="auto">
          <a:xfrm>
            <a:off x="3671888" y="5337175"/>
            <a:ext cx="26987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4" name="Oval 650"/>
          <p:cNvSpPr>
            <a:spLocks noChangeArrowheads="1"/>
          </p:cNvSpPr>
          <p:nvPr/>
        </p:nvSpPr>
        <p:spPr bwMode="auto">
          <a:xfrm>
            <a:off x="3735388" y="5337175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5" name="Oval 651"/>
          <p:cNvSpPr>
            <a:spLocks noChangeArrowheads="1"/>
          </p:cNvSpPr>
          <p:nvPr/>
        </p:nvSpPr>
        <p:spPr bwMode="auto">
          <a:xfrm rot="3960000">
            <a:off x="2147094" y="4604544"/>
            <a:ext cx="28575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6" name="Oval 652"/>
          <p:cNvSpPr>
            <a:spLocks noChangeArrowheads="1"/>
          </p:cNvSpPr>
          <p:nvPr/>
        </p:nvSpPr>
        <p:spPr bwMode="auto">
          <a:xfrm rot="3960000">
            <a:off x="2170906" y="466486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7" name="Oval 653"/>
          <p:cNvSpPr>
            <a:spLocks noChangeArrowheads="1"/>
          </p:cNvSpPr>
          <p:nvPr/>
        </p:nvSpPr>
        <p:spPr bwMode="auto">
          <a:xfrm rot="3960000">
            <a:off x="2199481" y="4725194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8" name="Oval 654"/>
          <p:cNvSpPr>
            <a:spLocks noChangeArrowheads="1"/>
          </p:cNvSpPr>
          <p:nvPr/>
        </p:nvSpPr>
        <p:spPr bwMode="auto">
          <a:xfrm rot="3960000">
            <a:off x="2223294" y="478551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99" name="Oval 655"/>
          <p:cNvSpPr>
            <a:spLocks noChangeArrowheads="1"/>
          </p:cNvSpPr>
          <p:nvPr/>
        </p:nvSpPr>
        <p:spPr bwMode="auto">
          <a:xfrm rot="3960000">
            <a:off x="2249488" y="4846638"/>
            <a:ext cx="31750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0" name="Oval 656"/>
          <p:cNvSpPr>
            <a:spLocks noChangeArrowheads="1"/>
          </p:cNvSpPr>
          <p:nvPr/>
        </p:nvSpPr>
        <p:spPr bwMode="auto">
          <a:xfrm rot="3960000">
            <a:off x="2275681" y="490616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1" name="Oval 657"/>
          <p:cNvSpPr>
            <a:spLocks noChangeArrowheads="1"/>
          </p:cNvSpPr>
          <p:nvPr/>
        </p:nvSpPr>
        <p:spPr bwMode="auto">
          <a:xfrm rot="3960000">
            <a:off x="2304257" y="4966494"/>
            <a:ext cx="30162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2" name="Oval 658"/>
          <p:cNvSpPr>
            <a:spLocks noChangeArrowheads="1"/>
          </p:cNvSpPr>
          <p:nvPr/>
        </p:nvSpPr>
        <p:spPr bwMode="auto">
          <a:xfrm rot="3960000">
            <a:off x="2330450" y="502602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3" name="Oval 659"/>
          <p:cNvSpPr>
            <a:spLocks noChangeArrowheads="1"/>
          </p:cNvSpPr>
          <p:nvPr/>
        </p:nvSpPr>
        <p:spPr bwMode="auto">
          <a:xfrm rot="3960000">
            <a:off x="2355056" y="5088732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4" name="Oval 660"/>
          <p:cNvSpPr>
            <a:spLocks noChangeArrowheads="1"/>
          </p:cNvSpPr>
          <p:nvPr/>
        </p:nvSpPr>
        <p:spPr bwMode="auto">
          <a:xfrm rot="3960000">
            <a:off x="2382838" y="51466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5" name="Oval 661"/>
          <p:cNvSpPr>
            <a:spLocks noChangeArrowheads="1"/>
          </p:cNvSpPr>
          <p:nvPr/>
        </p:nvSpPr>
        <p:spPr bwMode="auto">
          <a:xfrm rot="3960000">
            <a:off x="2407444" y="5209382"/>
            <a:ext cx="28575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6" name="Oval 662"/>
          <p:cNvSpPr>
            <a:spLocks noChangeArrowheads="1"/>
          </p:cNvSpPr>
          <p:nvPr/>
        </p:nvSpPr>
        <p:spPr bwMode="auto">
          <a:xfrm rot="3960000">
            <a:off x="2433637" y="5268913"/>
            <a:ext cx="30163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7" name="Oval 663"/>
          <p:cNvSpPr>
            <a:spLocks noChangeArrowheads="1"/>
          </p:cNvSpPr>
          <p:nvPr/>
        </p:nvSpPr>
        <p:spPr bwMode="auto">
          <a:xfrm rot="3960000">
            <a:off x="2460625" y="5329238"/>
            <a:ext cx="30163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8" name="Oval 664"/>
          <p:cNvSpPr>
            <a:spLocks noChangeArrowheads="1"/>
          </p:cNvSpPr>
          <p:nvPr/>
        </p:nvSpPr>
        <p:spPr bwMode="auto">
          <a:xfrm rot="3960000">
            <a:off x="1822451" y="4752975"/>
            <a:ext cx="30162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09" name="Oval 665"/>
          <p:cNvSpPr>
            <a:spLocks noChangeArrowheads="1"/>
          </p:cNvSpPr>
          <p:nvPr/>
        </p:nvSpPr>
        <p:spPr bwMode="auto">
          <a:xfrm rot="3960000">
            <a:off x="1848644" y="4812506"/>
            <a:ext cx="31750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0" name="Oval 666"/>
          <p:cNvSpPr>
            <a:spLocks noChangeArrowheads="1"/>
          </p:cNvSpPr>
          <p:nvPr/>
        </p:nvSpPr>
        <p:spPr bwMode="auto">
          <a:xfrm rot="3960000">
            <a:off x="1877219" y="4872832"/>
            <a:ext cx="28575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1" name="Oval 667"/>
          <p:cNvSpPr>
            <a:spLocks noChangeArrowheads="1"/>
          </p:cNvSpPr>
          <p:nvPr/>
        </p:nvSpPr>
        <p:spPr bwMode="auto">
          <a:xfrm rot="3960000">
            <a:off x="1901032" y="493315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2" name="Oval 668"/>
          <p:cNvSpPr>
            <a:spLocks noChangeArrowheads="1"/>
          </p:cNvSpPr>
          <p:nvPr/>
        </p:nvSpPr>
        <p:spPr bwMode="auto">
          <a:xfrm rot="3960000">
            <a:off x="1929606" y="4993482"/>
            <a:ext cx="28575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3" name="Oval 669"/>
          <p:cNvSpPr>
            <a:spLocks noChangeArrowheads="1"/>
          </p:cNvSpPr>
          <p:nvPr/>
        </p:nvSpPr>
        <p:spPr bwMode="auto">
          <a:xfrm rot="3960000">
            <a:off x="1953420" y="505380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4" name="Oval 670"/>
          <p:cNvSpPr>
            <a:spLocks noChangeArrowheads="1"/>
          </p:cNvSpPr>
          <p:nvPr/>
        </p:nvSpPr>
        <p:spPr bwMode="auto">
          <a:xfrm rot="3960000">
            <a:off x="1981200" y="5114926"/>
            <a:ext cx="28575" cy="254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5" name="Oval 671"/>
          <p:cNvSpPr>
            <a:spLocks noChangeArrowheads="1"/>
          </p:cNvSpPr>
          <p:nvPr/>
        </p:nvSpPr>
        <p:spPr bwMode="auto">
          <a:xfrm rot="3960000">
            <a:off x="2006600" y="5173663"/>
            <a:ext cx="30163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6" name="Oval 672"/>
          <p:cNvSpPr>
            <a:spLocks noChangeArrowheads="1"/>
          </p:cNvSpPr>
          <p:nvPr/>
        </p:nvSpPr>
        <p:spPr bwMode="auto">
          <a:xfrm rot="3960000">
            <a:off x="2033588" y="5235575"/>
            <a:ext cx="26988" cy="269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7" name="Oval 673"/>
          <p:cNvSpPr>
            <a:spLocks noChangeArrowheads="1"/>
          </p:cNvSpPr>
          <p:nvPr/>
        </p:nvSpPr>
        <p:spPr bwMode="auto">
          <a:xfrm rot="3960000">
            <a:off x="2058988" y="5295900"/>
            <a:ext cx="30162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8" name="Oval 674"/>
          <p:cNvSpPr>
            <a:spLocks noChangeArrowheads="1"/>
          </p:cNvSpPr>
          <p:nvPr/>
        </p:nvSpPr>
        <p:spPr bwMode="auto">
          <a:xfrm rot="3960000">
            <a:off x="2085975" y="5357813"/>
            <a:ext cx="26987" cy="269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19" name="Oval 675"/>
          <p:cNvSpPr>
            <a:spLocks noChangeArrowheads="1"/>
          </p:cNvSpPr>
          <p:nvPr/>
        </p:nvSpPr>
        <p:spPr bwMode="auto">
          <a:xfrm rot="3960000">
            <a:off x="2110582" y="541575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543" name="AutoShape 676"/>
          <p:cNvSpPr>
            <a:spLocks noChangeArrowheads="1"/>
          </p:cNvSpPr>
          <p:nvPr/>
        </p:nvSpPr>
        <p:spPr bwMode="auto">
          <a:xfrm>
            <a:off x="4181475" y="5449888"/>
            <a:ext cx="500063" cy="582612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544" name="AutoShape 677"/>
          <p:cNvSpPr>
            <a:spLocks noChangeArrowheads="1"/>
          </p:cNvSpPr>
          <p:nvPr/>
        </p:nvSpPr>
        <p:spPr bwMode="auto">
          <a:xfrm>
            <a:off x="4843463" y="4724400"/>
            <a:ext cx="503237" cy="582613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545" name="Group 678"/>
          <p:cNvGrpSpPr>
            <a:grpSpLocks/>
          </p:cNvGrpSpPr>
          <p:nvPr/>
        </p:nvGrpSpPr>
        <p:grpSpPr bwMode="auto">
          <a:xfrm>
            <a:off x="3495675" y="5902325"/>
            <a:ext cx="579438" cy="635000"/>
            <a:chOff x="2330" y="3664"/>
            <a:chExt cx="398" cy="416"/>
          </a:xfrm>
        </p:grpSpPr>
        <p:sp>
          <p:nvSpPr>
            <p:cNvPr id="6823" name="Arc 679"/>
            <p:cNvSpPr>
              <a:spLocks/>
            </p:cNvSpPr>
            <p:nvPr/>
          </p:nvSpPr>
          <p:spPr bwMode="auto">
            <a:xfrm rot="13260000">
              <a:off x="2393" y="3675"/>
              <a:ext cx="28" cy="60"/>
            </a:xfrm>
            <a:custGeom>
              <a:avLst/>
              <a:gdLst>
                <a:gd name="G0" fmla="+- 21600 0 0"/>
                <a:gd name="G1" fmla="+- 351 0 0"/>
                <a:gd name="G2" fmla="+- 21600 0 0"/>
                <a:gd name="T0" fmla="*/ 20836 w 21600"/>
                <a:gd name="T1" fmla="*/ 21937 h 21937"/>
                <a:gd name="T2" fmla="*/ 3 w 21600"/>
                <a:gd name="T3" fmla="*/ 0 h 21937"/>
                <a:gd name="T4" fmla="*/ 21600 w 21600"/>
                <a:gd name="T5" fmla="*/ 351 h 21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4" name="Arc 680"/>
            <p:cNvSpPr>
              <a:spLocks/>
            </p:cNvSpPr>
            <p:nvPr/>
          </p:nvSpPr>
          <p:spPr bwMode="auto">
            <a:xfrm rot="13260000">
              <a:off x="2366" y="3736"/>
              <a:ext cx="29" cy="62"/>
            </a:xfrm>
            <a:custGeom>
              <a:avLst/>
              <a:gdLst>
                <a:gd name="G0" fmla="+- 751 0 0"/>
                <a:gd name="G1" fmla="+- 21600 0 0"/>
                <a:gd name="G2" fmla="+- 21600 0 0"/>
                <a:gd name="T0" fmla="*/ 0 w 22348"/>
                <a:gd name="T1" fmla="*/ 13 h 21600"/>
                <a:gd name="T2" fmla="*/ 22348 w 22348"/>
                <a:gd name="T3" fmla="*/ 21243 h 21600"/>
                <a:gd name="T4" fmla="*/ 751 w 223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5" name="Arc 681"/>
            <p:cNvSpPr>
              <a:spLocks/>
            </p:cNvSpPr>
            <p:nvPr/>
          </p:nvSpPr>
          <p:spPr bwMode="auto">
            <a:xfrm rot="13260000">
              <a:off x="2430" y="3719"/>
              <a:ext cx="22" cy="61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6" name="Arc 682"/>
            <p:cNvSpPr>
              <a:spLocks/>
            </p:cNvSpPr>
            <p:nvPr/>
          </p:nvSpPr>
          <p:spPr bwMode="auto">
            <a:xfrm rot="13260000">
              <a:off x="2330" y="3697"/>
              <a:ext cx="21" cy="60"/>
            </a:xfrm>
            <a:custGeom>
              <a:avLst/>
              <a:gdLst>
                <a:gd name="G0" fmla="+- 21597 0 0"/>
                <a:gd name="G1" fmla="+- 21576 0 0"/>
                <a:gd name="G2" fmla="+- 21600 0 0"/>
                <a:gd name="T0" fmla="*/ 0 w 21597"/>
                <a:gd name="T1" fmla="*/ 21225 h 21576"/>
                <a:gd name="T2" fmla="*/ 20578 w 21597"/>
                <a:gd name="T3" fmla="*/ 0 h 21576"/>
                <a:gd name="T4" fmla="*/ 21597 w 21597"/>
                <a:gd name="T5" fmla="*/ 21576 h 2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7" name="Arc 683"/>
            <p:cNvSpPr>
              <a:spLocks/>
            </p:cNvSpPr>
            <p:nvPr/>
          </p:nvSpPr>
          <p:spPr bwMode="auto">
            <a:xfrm rot="13260000">
              <a:off x="2388" y="3750"/>
              <a:ext cx="21" cy="59"/>
            </a:xfrm>
            <a:custGeom>
              <a:avLst/>
              <a:gdLst>
                <a:gd name="G0" fmla="+- 21597 0 0"/>
                <a:gd name="G1" fmla="+- 21576 0 0"/>
                <a:gd name="G2" fmla="+- 21600 0 0"/>
                <a:gd name="T0" fmla="*/ 0 w 21597"/>
                <a:gd name="T1" fmla="*/ 21219 h 21576"/>
                <a:gd name="T2" fmla="*/ 20578 w 21597"/>
                <a:gd name="T3" fmla="*/ 0 h 21576"/>
                <a:gd name="T4" fmla="*/ 21597 w 21597"/>
                <a:gd name="T5" fmla="*/ 21576 h 2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8" name="Arc 684"/>
            <p:cNvSpPr>
              <a:spLocks/>
            </p:cNvSpPr>
            <p:nvPr/>
          </p:nvSpPr>
          <p:spPr bwMode="auto">
            <a:xfrm rot="13260000">
              <a:off x="2448" y="3732"/>
              <a:ext cx="27" cy="61"/>
            </a:xfrm>
            <a:custGeom>
              <a:avLst/>
              <a:gdLst>
                <a:gd name="G0" fmla="+- 21600 0 0"/>
                <a:gd name="G1" fmla="+- 350 0 0"/>
                <a:gd name="G2" fmla="+- 21600 0 0"/>
                <a:gd name="T0" fmla="*/ 20779 w 21600"/>
                <a:gd name="T1" fmla="*/ 21934 h 21934"/>
                <a:gd name="T2" fmla="*/ 3 w 21600"/>
                <a:gd name="T3" fmla="*/ 0 h 21934"/>
                <a:gd name="T4" fmla="*/ 21600 w 21600"/>
                <a:gd name="T5" fmla="*/ 350 h 2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29" name="Arc 685"/>
            <p:cNvSpPr>
              <a:spLocks/>
            </p:cNvSpPr>
            <p:nvPr/>
          </p:nvSpPr>
          <p:spPr bwMode="auto">
            <a:xfrm rot="13260000">
              <a:off x="2424" y="3795"/>
              <a:ext cx="28" cy="61"/>
            </a:xfrm>
            <a:custGeom>
              <a:avLst/>
              <a:gdLst>
                <a:gd name="G0" fmla="+- 785 0 0"/>
                <a:gd name="G1" fmla="+- 21600 0 0"/>
                <a:gd name="G2" fmla="+- 21600 0 0"/>
                <a:gd name="T0" fmla="*/ 0 w 22385"/>
                <a:gd name="T1" fmla="*/ 14 h 21600"/>
                <a:gd name="T2" fmla="*/ 22385 w 22385"/>
                <a:gd name="T3" fmla="*/ 21600 h 21600"/>
                <a:gd name="T4" fmla="*/ 785 w 223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0" name="Arc 686"/>
            <p:cNvSpPr>
              <a:spLocks/>
            </p:cNvSpPr>
            <p:nvPr/>
          </p:nvSpPr>
          <p:spPr bwMode="auto">
            <a:xfrm rot="2460000">
              <a:off x="2630" y="3982"/>
              <a:ext cx="29" cy="60"/>
            </a:xfrm>
            <a:custGeom>
              <a:avLst/>
              <a:gdLst>
                <a:gd name="G0" fmla="+- 757 0 0"/>
                <a:gd name="G1" fmla="+- 0 0 0"/>
                <a:gd name="G2" fmla="+- 21600 0 0"/>
                <a:gd name="T0" fmla="*/ 22357 w 22357"/>
                <a:gd name="T1" fmla="*/ 0 h 21600"/>
                <a:gd name="T2" fmla="*/ 0 w 22357"/>
                <a:gd name="T3" fmla="*/ 21587 h 21600"/>
                <a:gd name="T4" fmla="*/ 757 w 2235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1" name="Arc 687"/>
            <p:cNvSpPr>
              <a:spLocks/>
            </p:cNvSpPr>
            <p:nvPr/>
          </p:nvSpPr>
          <p:spPr bwMode="auto">
            <a:xfrm rot="2460000">
              <a:off x="2683" y="3959"/>
              <a:ext cx="28" cy="60"/>
            </a:xfrm>
            <a:custGeom>
              <a:avLst/>
              <a:gdLst>
                <a:gd name="G0" fmla="+- 21597 0 0"/>
                <a:gd name="G1" fmla="+- 21587 0 0"/>
                <a:gd name="G2" fmla="+- 21600 0 0"/>
                <a:gd name="T0" fmla="*/ 0 w 21597"/>
                <a:gd name="T1" fmla="*/ 21236 h 21587"/>
                <a:gd name="T2" fmla="*/ 20859 w 21597"/>
                <a:gd name="T3" fmla="*/ 0 h 21587"/>
                <a:gd name="T4" fmla="*/ 21597 w 21597"/>
                <a:gd name="T5" fmla="*/ 21587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2" name="Arc 688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596 w 21600"/>
                <a:gd name="T1" fmla="*/ 21577 h 21577"/>
                <a:gd name="T2" fmla="*/ 0 w 21600"/>
                <a:gd name="T3" fmla="*/ 0 h 21577"/>
                <a:gd name="T4" fmla="*/ 21600 w 21600"/>
                <a:gd name="T5" fmla="*/ 0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3" name="Arc 689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G0" fmla="+- 973 0 0"/>
                <a:gd name="G1" fmla="+- 21600 0 0"/>
                <a:gd name="G2" fmla="+- 21600 0 0"/>
                <a:gd name="T0" fmla="*/ 0 w 22570"/>
                <a:gd name="T1" fmla="*/ 22 h 21600"/>
                <a:gd name="T2" fmla="*/ 22570 w 22570"/>
                <a:gd name="T3" fmla="*/ 21243 h 21600"/>
                <a:gd name="T4" fmla="*/ 973 w 2257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4" name="Arc 690"/>
            <p:cNvSpPr>
              <a:spLocks/>
            </p:cNvSpPr>
            <p:nvPr/>
          </p:nvSpPr>
          <p:spPr bwMode="auto">
            <a:xfrm rot="2460000">
              <a:off x="2566" y="3924"/>
              <a:ext cx="27" cy="62"/>
            </a:xfrm>
            <a:custGeom>
              <a:avLst/>
              <a:gdLst>
                <a:gd name="G0" fmla="+- 0 0 0"/>
                <a:gd name="G1" fmla="+- 351 0 0"/>
                <a:gd name="G2" fmla="+- 21600 0 0"/>
                <a:gd name="T0" fmla="*/ 21597 w 21600"/>
                <a:gd name="T1" fmla="*/ 0 h 21951"/>
                <a:gd name="T2" fmla="*/ 0 w 21600"/>
                <a:gd name="T3" fmla="*/ 21951 h 21951"/>
                <a:gd name="T4" fmla="*/ 0 w 21600"/>
                <a:gd name="T5" fmla="*/ 351 h 2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5" name="Arc 691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29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6" name="Arc 692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G0" fmla="+- 21600 0 0"/>
                <a:gd name="G1" fmla="+- 357 0 0"/>
                <a:gd name="G2" fmla="+- 21600 0 0"/>
                <a:gd name="T0" fmla="*/ 21600 w 21600"/>
                <a:gd name="T1" fmla="*/ 21957 h 21957"/>
                <a:gd name="T2" fmla="*/ 3 w 21600"/>
                <a:gd name="T3" fmla="*/ 0 h 21957"/>
                <a:gd name="T4" fmla="*/ 21600 w 21600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7" name="Arc 693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G0" fmla="+- 1004 0 0"/>
                <a:gd name="G1" fmla="+- 21600 0 0"/>
                <a:gd name="G2" fmla="+- 21600 0 0"/>
                <a:gd name="T0" fmla="*/ 0 w 22604"/>
                <a:gd name="T1" fmla="*/ 23 h 21600"/>
                <a:gd name="T2" fmla="*/ 22604 w 22604"/>
                <a:gd name="T3" fmla="*/ 21600 h 21600"/>
                <a:gd name="T4" fmla="*/ 1004 w 2260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8" name="Arc 694"/>
            <p:cNvSpPr>
              <a:spLocks/>
            </p:cNvSpPr>
            <p:nvPr/>
          </p:nvSpPr>
          <p:spPr bwMode="auto">
            <a:xfrm rot="2460000">
              <a:off x="2506" y="3868"/>
              <a:ext cx="31" cy="63"/>
            </a:xfrm>
            <a:custGeom>
              <a:avLst/>
              <a:gdLst>
                <a:gd name="G0" fmla="+- 764 0 0"/>
                <a:gd name="G1" fmla="+- 357 0 0"/>
                <a:gd name="G2" fmla="+- 21600 0 0"/>
                <a:gd name="T0" fmla="*/ 22361 w 22364"/>
                <a:gd name="T1" fmla="*/ 0 h 21957"/>
                <a:gd name="T2" fmla="*/ 0 w 22364"/>
                <a:gd name="T3" fmla="*/ 21943 h 21957"/>
                <a:gd name="T4" fmla="*/ 764 w 22364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39" name="Arc 695"/>
            <p:cNvSpPr>
              <a:spLocks/>
            </p:cNvSpPr>
            <p:nvPr/>
          </p:nvSpPr>
          <p:spPr bwMode="auto">
            <a:xfrm rot="2460000">
              <a:off x="2561" y="3842"/>
              <a:ext cx="28" cy="61"/>
            </a:xfrm>
            <a:custGeom>
              <a:avLst/>
              <a:gdLst>
                <a:gd name="G0" fmla="+- 21597 0 0"/>
                <a:gd name="G1" fmla="+- 21588 0 0"/>
                <a:gd name="G2" fmla="+- 21600 0 0"/>
                <a:gd name="T0" fmla="*/ 0 w 21597"/>
                <a:gd name="T1" fmla="*/ 21243 h 21588"/>
                <a:gd name="T2" fmla="*/ 20871 w 21597"/>
                <a:gd name="T3" fmla="*/ 0 h 21588"/>
                <a:gd name="T4" fmla="*/ 21597 w 21597"/>
                <a:gd name="T5" fmla="*/ 21588 h 2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0" name="Arc 696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1" name="Arc 697"/>
            <p:cNvSpPr>
              <a:spLocks/>
            </p:cNvSpPr>
            <p:nvPr/>
          </p:nvSpPr>
          <p:spPr bwMode="auto">
            <a:xfrm rot="2460000">
              <a:off x="2582" y="3856"/>
              <a:ext cx="22" cy="60"/>
            </a:xfrm>
            <a:custGeom>
              <a:avLst/>
              <a:gdLst>
                <a:gd name="G0" fmla="+- 995 0 0"/>
                <a:gd name="G1" fmla="+- 21600 0 0"/>
                <a:gd name="G2" fmla="+- 21600 0 0"/>
                <a:gd name="T0" fmla="*/ 0 w 22592"/>
                <a:gd name="T1" fmla="*/ 23 h 21600"/>
                <a:gd name="T2" fmla="*/ 22592 w 22592"/>
                <a:gd name="T3" fmla="*/ 21235 h 21600"/>
                <a:gd name="T4" fmla="*/ 995 w 2259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2" name="Arc 698"/>
            <p:cNvSpPr>
              <a:spLocks/>
            </p:cNvSpPr>
            <p:nvPr/>
          </p:nvSpPr>
          <p:spPr bwMode="auto">
            <a:xfrm rot="2460000">
              <a:off x="2443" y="3805"/>
              <a:ext cx="29" cy="62"/>
            </a:xfrm>
            <a:custGeom>
              <a:avLst/>
              <a:gdLst>
                <a:gd name="G0" fmla="+- 764 0 0"/>
                <a:gd name="G1" fmla="+- 357 0 0"/>
                <a:gd name="G2" fmla="+- 21600 0 0"/>
                <a:gd name="T0" fmla="*/ 22361 w 22364"/>
                <a:gd name="T1" fmla="*/ 0 h 21957"/>
                <a:gd name="T2" fmla="*/ 0 w 22364"/>
                <a:gd name="T3" fmla="*/ 21943 h 21957"/>
                <a:gd name="T4" fmla="*/ 764 w 22364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3" name="Arc 699"/>
            <p:cNvSpPr>
              <a:spLocks/>
            </p:cNvSpPr>
            <p:nvPr/>
          </p:nvSpPr>
          <p:spPr bwMode="auto">
            <a:xfrm rot="2460000">
              <a:off x="2499" y="3779"/>
              <a:ext cx="29" cy="60"/>
            </a:xfrm>
            <a:custGeom>
              <a:avLst/>
              <a:gdLst>
                <a:gd name="G0" fmla="+- 21597 0 0"/>
                <a:gd name="G1" fmla="+- 21588 0 0"/>
                <a:gd name="G2" fmla="+- 21600 0 0"/>
                <a:gd name="T0" fmla="*/ 0 w 21597"/>
                <a:gd name="T1" fmla="*/ 21243 h 21588"/>
                <a:gd name="T2" fmla="*/ 20871 w 21597"/>
                <a:gd name="T3" fmla="*/ 0 h 21588"/>
                <a:gd name="T4" fmla="*/ 21597 w 21597"/>
                <a:gd name="T5" fmla="*/ 21588 h 2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4" name="Arc 700"/>
            <p:cNvSpPr>
              <a:spLocks/>
            </p:cNvSpPr>
            <p:nvPr/>
          </p:nvSpPr>
          <p:spPr bwMode="auto">
            <a:xfrm rot="2460000">
              <a:off x="2490" y="3853"/>
              <a:ext cx="22" cy="61"/>
            </a:xfrm>
            <a:custGeom>
              <a:avLst/>
              <a:gdLst>
                <a:gd name="G0" fmla="+- 21600 0 0"/>
                <a:gd name="G1" fmla="+- 343 0 0"/>
                <a:gd name="G2" fmla="+- 21600 0 0"/>
                <a:gd name="T0" fmla="*/ 20588 w 21600"/>
                <a:gd name="T1" fmla="*/ 21919 h 21919"/>
                <a:gd name="T2" fmla="*/ 3 w 21600"/>
                <a:gd name="T3" fmla="*/ 0 h 21919"/>
                <a:gd name="T4" fmla="*/ 21600 w 21600"/>
                <a:gd name="T5" fmla="*/ 343 h 21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5" name="Arc 701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G0" fmla="+- 1019 0 0"/>
                <a:gd name="G1" fmla="+- 21600 0 0"/>
                <a:gd name="G2" fmla="+- 21600 0 0"/>
                <a:gd name="T0" fmla="*/ 0 w 22616"/>
                <a:gd name="T1" fmla="*/ 24 h 21600"/>
                <a:gd name="T2" fmla="*/ 22616 w 22616"/>
                <a:gd name="T3" fmla="*/ 21243 h 21600"/>
                <a:gd name="T4" fmla="*/ 1019 w 2261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6" name="Arc 702"/>
            <p:cNvSpPr>
              <a:spLocks/>
            </p:cNvSpPr>
            <p:nvPr/>
          </p:nvSpPr>
          <p:spPr bwMode="auto">
            <a:xfrm rot="13260000">
              <a:off x="2377" y="3664"/>
              <a:ext cx="22" cy="6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546" name="Group 703"/>
          <p:cNvGrpSpPr>
            <a:grpSpLocks/>
          </p:cNvGrpSpPr>
          <p:nvPr/>
        </p:nvGrpSpPr>
        <p:grpSpPr bwMode="auto">
          <a:xfrm>
            <a:off x="2039938" y="5889625"/>
            <a:ext cx="565150" cy="652463"/>
            <a:chOff x="1330" y="3656"/>
            <a:chExt cx="388" cy="427"/>
          </a:xfrm>
        </p:grpSpPr>
        <p:sp>
          <p:nvSpPr>
            <p:cNvPr id="6848" name="Arc 704"/>
            <p:cNvSpPr>
              <a:spLocks/>
            </p:cNvSpPr>
            <p:nvPr/>
          </p:nvSpPr>
          <p:spPr bwMode="auto">
            <a:xfrm rot="8220000">
              <a:off x="1624" y="3666"/>
              <a:ext cx="28" cy="59"/>
            </a:xfrm>
            <a:custGeom>
              <a:avLst/>
              <a:gdLst>
                <a:gd name="G0" fmla="+- 757 0 0"/>
                <a:gd name="G1" fmla="+- 0 0 0"/>
                <a:gd name="G2" fmla="+- 21600 0 0"/>
                <a:gd name="T0" fmla="*/ 22357 w 22357"/>
                <a:gd name="T1" fmla="*/ 0 h 21600"/>
                <a:gd name="T2" fmla="*/ 0 w 22357"/>
                <a:gd name="T3" fmla="*/ 21587 h 21600"/>
                <a:gd name="T4" fmla="*/ 757 w 22357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49" name="Arc 705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G0" fmla="+- 21600 0 0"/>
                <a:gd name="G1" fmla="+- 21587 0 0"/>
                <a:gd name="G2" fmla="+- 21600 0 0"/>
                <a:gd name="T0" fmla="*/ 0 w 21600"/>
                <a:gd name="T1" fmla="*/ 21587 h 21587"/>
                <a:gd name="T2" fmla="*/ 20856 w 21600"/>
                <a:gd name="T3" fmla="*/ 0 h 21587"/>
                <a:gd name="T4" fmla="*/ 21600 w 21600"/>
                <a:gd name="T5" fmla="*/ 21587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0" name="Arc 706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G0" fmla="+- 21600 0 0"/>
                <a:gd name="G1" fmla="+- 357 0 0"/>
                <a:gd name="G2" fmla="+- 21600 0 0"/>
                <a:gd name="T0" fmla="*/ 21600 w 21600"/>
                <a:gd name="T1" fmla="*/ 21957 h 21957"/>
                <a:gd name="T2" fmla="*/ 3 w 21600"/>
                <a:gd name="T3" fmla="*/ 0 h 21957"/>
                <a:gd name="T4" fmla="*/ 21600 w 21600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1" name="Arc 707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2" name="Arc 708"/>
            <p:cNvSpPr>
              <a:spLocks/>
            </p:cNvSpPr>
            <p:nvPr/>
          </p:nvSpPr>
          <p:spPr bwMode="auto">
            <a:xfrm rot="8220000">
              <a:off x="1640" y="3740"/>
              <a:ext cx="23" cy="6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43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3" name="Arc 709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4" name="Arc 710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15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5" name="Arc 711"/>
            <p:cNvSpPr>
              <a:spLocks/>
            </p:cNvSpPr>
            <p:nvPr/>
          </p:nvSpPr>
          <p:spPr bwMode="auto">
            <a:xfrm rot="19020000">
              <a:off x="1399" y="3982"/>
              <a:ext cx="29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843 w 21600"/>
                <a:gd name="T1" fmla="*/ 21587 h 21587"/>
                <a:gd name="T2" fmla="*/ 0 w 21600"/>
                <a:gd name="T3" fmla="*/ 0 h 21587"/>
                <a:gd name="T4" fmla="*/ 21600 w 21600"/>
                <a:gd name="T5" fmla="*/ 0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6" name="Arc 712"/>
            <p:cNvSpPr>
              <a:spLocks/>
            </p:cNvSpPr>
            <p:nvPr/>
          </p:nvSpPr>
          <p:spPr bwMode="auto">
            <a:xfrm rot="19020000">
              <a:off x="1343" y="3958"/>
              <a:ext cx="29" cy="62"/>
            </a:xfrm>
            <a:custGeom>
              <a:avLst/>
              <a:gdLst>
                <a:gd name="G0" fmla="+- 744 0 0"/>
                <a:gd name="G1" fmla="+- 21600 0 0"/>
                <a:gd name="G2" fmla="+- 21600 0 0"/>
                <a:gd name="T0" fmla="*/ 0 w 22344"/>
                <a:gd name="T1" fmla="*/ 13 h 21600"/>
                <a:gd name="T2" fmla="*/ 22344 w 22344"/>
                <a:gd name="T3" fmla="*/ 21600 h 21600"/>
                <a:gd name="T4" fmla="*/ 744 w 22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7" name="Arc 713"/>
            <p:cNvSpPr>
              <a:spLocks/>
            </p:cNvSpPr>
            <p:nvPr/>
          </p:nvSpPr>
          <p:spPr bwMode="auto">
            <a:xfrm rot="19020000">
              <a:off x="1353" y="4021"/>
              <a:ext cx="21" cy="62"/>
            </a:xfrm>
            <a:custGeom>
              <a:avLst/>
              <a:gdLst>
                <a:gd name="G0" fmla="+- 0 0 0"/>
                <a:gd name="G1" fmla="+- 351 0 0"/>
                <a:gd name="G2" fmla="+- 21600 0 0"/>
                <a:gd name="T0" fmla="*/ 21597 w 21600"/>
                <a:gd name="T1" fmla="*/ 0 h 21951"/>
                <a:gd name="T2" fmla="*/ 0 w 21600"/>
                <a:gd name="T3" fmla="*/ 21951 h 21951"/>
                <a:gd name="T4" fmla="*/ 0 w 21600"/>
                <a:gd name="T5" fmla="*/ 351 h 2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8" name="Arc 714"/>
            <p:cNvSpPr>
              <a:spLocks/>
            </p:cNvSpPr>
            <p:nvPr/>
          </p:nvSpPr>
          <p:spPr bwMode="auto">
            <a:xfrm rot="19020000">
              <a:off x="1330" y="3979"/>
              <a:ext cx="22" cy="61"/>
            </a:xfrm>
            <a:custGeom>
              <a:avLst/>
              <a:gdLst>
                <a:gd name="G0" fmla="+- 21597 0 0"/>
                <a:gd name="G1" fmla="+- 21579 0 0"/>
                <a:gd name="G2" fmla="+- 21600 0 0"/>
                <a:gd name="T0" fmla="*/ 0 w 21597"/>
                <a:gd name="T1" fmla="*/ 21235 h 21579"/>
                <a:gd name="T2" fmla="*/ 20646 w 21597"/>
                <a:gd name="T3" fmla="*/ 0 h 21579"/>
                <a:gd name="T4" fmla="*/ 21597 w 21597"/>
                <a:gd name="T5" fmla="*/ 2157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59" name="Arc 715"/>
            <p:cNvSpPr>
              <a:spLocks/>
            </p:cNvSpPr>
            <p:nvPr/>
          </p:nvSpPr>
          <p:spPr bwMode="auto">
            <a:xfrm rot="19020000">
              <a:off x="1461" y="3920"/>
              <a:ext cx="29" cy="62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0" name="Arc 716"/>
            <p:cNvSpPr>
              <a:spLocks/>
            </p:cNvSpPr>
            <p:nvPr/>
          </p:nvSpPr>
          <p:spPr bwMode="auto">
            <a:xfrm rot="19020000">
              <a:off x="1406" y="3896"/>
              <a:ext cx="28" cy="62"/>
            </a:xfrm>
            <a:custGeom>
              <a:avLst/>
              <a:gdLst>
                <a:gd name="G0" fmla="+- 757 0 0"/>
                <a:gd name="G1" fmla="+- 21600 0 0"/>
                <a:gd name="G2" fmla="+- 21600 0 0"/>
                <a:gd name="T0" fmla="*/ 0 w 22357"/>
                <a:gd name="T1" fmla="*/ 13 h 21600"/>
                <a:gd name="T2" fmla="*/ 22357 w 22357"/>
                <a:gd name="T3" fmla="*/ 21600 h 21600"/>
                <a:gd name="T4" fmla="*/ 757 w 2235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1" name="Arc 717"/>
            <p:cNvSpPr>
              <a:spLocks/>
            </p:cNvSpPr>
            <p:nvPr/>
          </p:nvSpPr>
          <p:spPr bwMode="auto">
            <a:xfrm rot="19020000">
              <a:off x="1422" y="3968"/>
              <a:ext cx="22" cy="61"/>
            </a:xfrm>
            <a:custGeom>
              <a:avLst/>
              <a:gdLst>
                <a:gd name="G0" fmla="+- 0 0 0"/>
                <a:gd name="G1" fmla="+- 357 0 0"/>
                <a:gd name="G2" fmla="+- 21600 0 0"/>
                <a:gd name="T0" fmla="*/ 21597 w 21600"/>
                <a:gd name="T1" fmla="*/ 0 h 21957"/>
                <a:gd name="T2" fmla="*/ 0 w 21600"/>
                <a:gd name="T3" fmla="*/ 21957 h 21957"/>
                <a:gd name="T4" fmla="*/ 0 w 21600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2" name="Arc 718"/>
            <p:cNvSpPr>
              <a:spLocks/>
            </p:cNvSpPr>
            <p:nvPr/>
          </p:nvSpPr>
          <p:spPr bwMode="auto">
            <a:xfrm rot="19020000">
              <a:off x="1392" y="3915"/>
              <a:ext cx="22" cy="61"/>
            </a:xfrm>
            <a:custGeom>
              <a:avLst/>
              <a:gdLst>
                <a:gd name="G0" fmla="+- 21597 0 0"/>
                <a:gd name="G1" fmla="+- 21578 0 0"/>
                <a:gd name="G2" fmla="+- 21600 0 0"/>
                <a:gd name="T0" fmla="*/ 0 w 21597"/>
                <a:gd name="T1" fmla="*/ 21227 h 21578"/>
                <a:gd name="T2" fmla="*/ 20624 w 21597"/>
                <a:gd name="T3" fmla="*/ 0 h 21578"/>
                <a:gd name="T4" fmla="*/ 21597 w 21597"/>
                <a:gd name="T5" fmla="*/ 21578 h 2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3" name="Arc 719"/>
            <p:cNvSpPr>
              <a:spLocks/>
            </p:cNvSpPr>
            <p:nvPr/>
          </p:nvSpPr>
          <p:spPr bwMode="auto">
            <a:xfrm rot="19020000">
              <a:off x="1517" y="3863"/>
              <a:ext cx="28" cy="62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4" name="Arc 720"/>
            <p:cNvSpPr>
              <a:spLocks/>
            </p:cNvSpPr>
            <p:nvPr/>
          </p:nvSpPr>
          <p:spPr bwMode="auto">
            <a:xfrm rot="19020000">
              <a:off x="1462" y="3838"/>
              <a:ext cx="31" cy="62"/>
            </a:xfrm>
            <a:custGeom>
              <a:avLst/>
              <a:gdLst>
                <a:gd name="G0" fmla="+- 732 0 0"/>
                <a:gd name="G1" fmla="+- 21600 0 0"/>
                <a:gd name="G2" fmla="+- 21600 0 0"/>
                <a:gd name="T0" fmla="*/ 0 w 22332"/>
                <a:gd name="T1" fmla="*/ 12 h 21600"/>
                <a:gd name="T2" fmla="*/ 22332 w 22332"/>
                <a:gd name="T3" fmla="*/ 21600 h 21600"/>
                <a:gd name="T4" fmla="*/ 732 w 223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5" name="Arc 721"/>
            <p:cNvSpPr>
              <a:spLocks/>
            </p:cNvSpPr>
            <p:nvPr/>
          </p:nvSpPr>
          <p:spPr bwMode="auto">
            <a:xfrm rot="19020000">
              <a:off x="1485" y="3911"/>
              <a:ext cx="22" cy="62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6" name="Arc 722"/>
            <p:cNvSpPr>
              <a:spLocks/>
            </p:cNvSpPr>
            <p:nvPr/>
          </p:nvSpPr>
          <p:spPr bwMode="auto">
            <a:xfrm rot="19020000">
              <a:off x="1449" y="3853"/>
              <a:ext cx="22" cy="60"/>
            </a:xfrm>
            <a:custGeom>
              <a:avLst/>
              <a:gdLst>
                <a:gd name="G0" fmla="+- 21600 0 0"/>
                <a:gd name="G1" fmla="+- 21577 0 0"/>
                <a:gd name="G2" fmla="+- 21600 0 0"/>
                <a:gd name="T0" fmla="*/ 0 w 21600"/>
                <a:gd name="T1" fmla="*/ 21577 h 21577"/>
                <a:gd name="T2" fmla="*/ 20596 w 21600"/>
                <a:gd name="T3" fmla="*/ 0 h 21577"/>
                <a:gd name="T4" fmla="*/ 21600 w 21600"/>
                <a:gd name="T5" fmla="*/ 21577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7" name="Arc 723"/>
            <p:cNvSpPr>
              <a:spLocks/>
            </p:cNvSpPr>
            <p:nvPr/>
          </p:nvSpPr>
          <p:spPr bwMode="auto">
            <a:xfrm rot="19020000">
              <a:off x="1578" y="3798"/>
              <a:ext cx="28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843 w 21600"/>
                <a:gd name="T1" fmla="*/ 21587 h 21587"/>
                <a:gd name="T2" fmla="*/ 0 w 21600"/>
                <a:gd name="T3" fmla="*/ 0 h 21587"/>
                <a:gd name="T4" fmla="*/ 21600 w 21600"/>
                <a:gd name="T5" fmla="*/ 0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8" name="Arc 724"/>
            <p:cNvSpPr>
              <a:spLocks/>
            </p:cNvSpPr>
            <p:nvPr/>
          </p:nvSpPr>
          <p:spPr bwMode="auto">
            <a:xfrm rot="19020000">
              <a:off x="1521" y="3772"/>
              <a:ext cx="32" cy="61"/>
            </a:xfrm>
            <a:custGeom>
              <a:avLst/>
              <a:gdLst>
                <a:gd name="G0" fmla="+- 714 0 0"/>
                <a:gd name="G1" fmla="+- 21600 0 0"/>
                <a:gd name="G2" fmla="+- 21600 0 0"/>
                <a:gd name="T0" fmla="*/ 0 w 22311"/>
                <a:gd name="T1" fmla="*/ 12 h 21600"/>
                <a:gd name="T2" fmla="*/ 22311 w 22311"/>
                <a:gd name="T3" fmla="*/ 21249 h 21600"/>
                <a:gd name="T4" fmla="*/ 714 w 223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69" name="Arc 725"/>
            <p:cNvSpPr>
              <a:spLocks/>
            </p:cNvSpPr>
            <p:nvPr/>
          </p:nvSpPr>
          <p:spPr bwMode="auto">
            <a:xfrm rot="19020000">
              <a:off x="1541" y="3847"/>
              <a:ext cx="22" cy="61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70" name="Arc 726"/>
            <p:cNvSpPr>
              <a:spLocks/>
            </p:cNvSpPr>
            <p:nvPr/>
          </p:nvSpPr>
          <p:spPr bwMode="auto">
            <a:xfrm rot="19020000">
              <a:off x="1509" y="3792"/>
              <a:ext cx="22" cy="60"/>
            </a:xfrm>
            <a:custGeom>
              <a:avLst/>
              <a:gdLst>
                <a:gd name="G0" fmla="+- 21597 0 0"/>
                <a:gd name="G1" fmla="+- 21576 0 0"/>
                <a:gd name="G2" fmla="+- 21600 0 0"/>
                <a:gd name="T0" fmla="*/ 0 w 21597"/>
                <a:gd name="T1" fmla="*/ 21219 h 21576"/>
                <a:gd name="T2" fmla="*/ 20578 w 21597"/>
                <a:gd name="T3" fmla="*/ 0 h 21576"/>
                <a:gd name="T4" fmla="*/ 21597 w 21597"/>
                <a:gd name="T5" fmla="*/ 21576 h 2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71" name="Arc 727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G0" fmla="+- 21600 0 0"/>
                <a:gd name="G1" fmla="+- 349 0 0"/>
                <a:gd name="G2" fmla="+- 21600 0 0"/>
                <a:gd name="T0" fmla="*/ 20588 w 21600"/>
                <a:gd name="T1" fmla="*/ 21925 h 21925"/>
                <a:gd name="T2" fmla="*/ 3 w 21600"/>
                <a:gd name="T3" fmla="*/ 0 h 21925"/>
                <a:gd name="T4" fmla="*/ 21600 w 21600"/>
                <a:gd name="T5" fmla="*/ 349 h 2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547" name="Group 728"/>
          <p:cNvGrpSpPr>
            <a:grpSpLocks/>
          </p:cNvGrpSpPr>
          <p:nvPr/>
        </p:nvGrpSpPr>
        <p:grpSpPr bwMode="auto">
          <a:xfrm>
            <a:off x="2292350" y="6316663"/>
            <a:ext cx="1428750" cy="346075"/>
            <a:chOff x="1503" y="3936"/>
            <a:chExt cx="982" cy="226"/>
          </a:xfrm>
        </p:grpSpPr>
        <p:grpSp>
          <p:nvGrpSpPr>
            <p:cNvPr id="17087" name="Group 729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6874" name="Arc 730"/>
              <p:cNvSpPr>
                <a:spLocks/>
              </p:cNvSpPr>
              <p:nvPr/>
            </p:nvSpPr>
            <p:spPr bwMode="auto">
              <a:xfrm rot="9660000">
                <a:off x="1901" y="3940"/>
                <a:ext cx="29" cy="50"/>
              </a:xfrm>
              <a:custGeom>
                <a:avLst/>
                <a:gdLst>
                  <a:gd name="G0" fmla="+- 765 0 0"/>
                  <a:gd name="G1" fmla="+- 453 0 0"/>
                  <a:gd name="G2" fmla="+- 21600 0 0"/>
                  <a:gd name="T0" fmla="*/ 22360 w 22365"/>
                  <a:gd name="T1" fmla="*/ 0 h 22053"/>
                  <a:gd name="T2" fmla="*/ 0 w 22365"/>
                  <a:gd name="T3" fmla="*/ 22039 h 22053"/>
                  <a:gd name="T4" fmla="*/ 765 w 22365"/>
                  <a:gd name="T5" fmla="*/ 453 h 22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75" name="Arc 731"/>
              <p:cNvSpPr>
                <a:spLocks/>
              </p:cNvSpPr>
              <p:nvPr/>
            </p:nvSpPr>
            <p:spPr bwMode="auto">
              <a:xfrm rot="9660000">
                <a:off x="1903" y="3995"/>
                <a:ext cx="28" cy="49"/>
              </a:xfrm>
              <a:custGeom>
                <a:avLst/>
                <a:gdLst>
                  <a:gd name="G0" fmla="+- 21596 0 0"/>
                  <a:gd name="G1" fmla="+- 21587 0 0"/>
                  <a:gd name="G2" fmla="+- 21600 0 0"/>
                  <a:gd name="T0" fmla="*/ 0 w 21596"/>
                  <a:gd name="T1" fmla="*/ 21158 h 21587"/>
                  <a:gd name="T2" fmla="*/ 20846 w 21596"/>
                  <a:gd name="T3" fmla="*/ 0 h 21587"/>
                  <a:gd name="T4" fmla="*/ 21596 w 21596"/>
                  <a:gd name="T5" fmla="*/ 21587 h 21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76" name="Arc 732"/>
              <p:cNvSpPr>
                <a:spLocks/>
              </p:cNvSpPr>
              <p:nvPr/>
            </p:nvSpPr>
            <p:spPr bwMode="auto">
              <a:xfrm rot="9660000">
                <a:off x="1857" y="3963"/>
                <a:ext cx="22" cy="49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77" name="Arc 733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G0" fmla="+- 1004 0 0"/>
                  <a:gd name="G1" fmla="+- 21600 0 0"/>
                  <a:gd name="G2" fmla="+- 21600 0 0"/>
                  <a:gd name="T0" fmla="*/ 0 w 22604"/>
                  <a:gd name="T1" fmla="*/ 23 h 21600"/>
                  <a:gd name="T2" fmla="*/ 22604 w 22604"/>
                  <a:gd name="T3" fmla="*/ 21600 h 21600"/>
                  <a:gd name="T4" fmla="*/ 1004 w 2260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78" name="Arc 734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G0" fmla="+- 993 0 0"/>
                  <a:gd name="G1" fmla="+- 21600 0 0"/>
                  <a:gd name="G2" fmla="+- 21600 0 0"/>
                  <a:gd name="T0" fmla="*/ 0 w 22588"/>
                  <a:gd name="T1" fmla="*/ 23 h 21600"/>
                  <a:gd name="T2" fmla="*/ 22588 w 22588"/>
                  <a:gd name="T3" fmla="*/ 21144 h 21600"/>
                  <a:gd name="T4" fmla="*/ 993 w 2258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79" name="Arc 735"/>
              <p:cNvSpPr>
                <a:spLocks/>
              </p:cNvSpPr>
              <p:nvPr/>
            </p:nvSpPr>
            <p:spPr bwMode="auto">
              <a:xfrm rot="9660000">
                <a:off x="1830" y="3966"/>
                <a:ext cx="27" cy="50"/>
              </a:xfrm>
              <a:custGeom>
                <a:avLst/>
                <a:gdLst>
                  <a:gd name="G0" fmla="+- 823 0 0"/>
                  <a:gd name="G1" fmla="+- 454 0 0"/>
                  <a:gd name="G2" fmla="+- 21600 0 0"/>
                  <a:gd name="T0" fmla="*/ 22418 w 22423"/>
                  <a:gd name="T1" fmla="*/ 0 h 22054"/>
                  <a:gd name="T2" fmla="*/ 0 w 22423"/>
                  <a:gd name="T3" fmla="*/ 22038 h 22054"/>
                  <a:gd name="T4" fmla="*/ 823 w 22423"/>
                  <a:gd name="T5" fmla="*/ 454 h 22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0" name="Arc 736"/>
              <p:cNvSpPr>
                <a:spLocks/>
              </p:cNvSpPr>
              <p:nvPr/>
            </p:nvSpPr>
            <p:spPr bwMode="auto">
              <a:xfrm rot="9660000">
                <a:off x="1828" y="4022"/>
                <a:ext cx="27" cy="49"/>
              </a:xfrm>
              <a:custGeom>
                <a:avLst/>
                <a:gdLst>
                  <a:gd name="G0" fmla="+- 21600 0 0"/>
                  <a:gd name="G1" fmla="+- 21586 0 0"/>
                  <a:gd name="G2" fmla="+- 21600 0 0"/>
                  <a:gd name="T0" fmla="*/ 0 w 21600"/>
                  <a:gd name="T1" fmla="*/ 21586 h 21586"/>
                  <a:gd name="T2" fmla="*/ 20815 w 21600"/>
                  <a:gd name="T3" fmla="*/ 0 h 21586"/>
                  <a:gd name="T4" fmla="*/ 21600 w 21600"/>
                  <a:gd name="T5" fmla="*/ 21586 h 2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1" name="Arc 737"/>
              <p:cNvSpPr>
                <a:spLocks/>
              </p:cNvSpPr>
              <p:nvPr/>
            </p:nvSpPr>
            <p:spPr bwMode="auto">
              <a:xfrm rot="20460000">
                <a:off x="1564" y="4100"/>
                <a:ext cx="28" cy="50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2" name="Arc 738"/>
              <p:cNvSpPr>
                <a:spLocks/>
              </p:cNvSpPr>
              <p:nvPr/>
            </p:nvSpPr>
            <p:spPr bwMode="auto">
              <a:xfrm rot="20460000">
                <a:off x="1524" y="4066"/>
                <a:ext cx="29" cy="51"/>
              </a:xfrm>
              <a:custGeom>
                <a:avLst/>
                <a:gdLst>
                  <a:gd name="G0" fmla="+- 750 0 0"/>
                  <a:gd name="G1" fmla="+- 21600 0 0"/>
                  <a:gd name="G2" fmla="+- 21600 0 0"/>
                  <a:gd name="T0" fmla="*/ 0 w 22345"/>
                  <a:gd name="T1" fmla="*/ 13 h 21600"/>
                  <a:gd name="T2" fmla="*/ 22345 w 22345"/>
                  <a:gd name="T3" fmla="*/ 21156 h 21600"/>
                  <a:gd name="T4" fmla="*/ 750 w 223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3" name="Arc 739"/>
              <p:cNvSpPr>
                <a:spLocks/>
              </p:cNvSpPr>
              <p:nvPr/>
            </p:nvSpPr>
            <p:spPr bwMode="auto">
              <a:xfrm rot="20460000">
                <a:off x="1506" y="4112"/>
                <a:ext cx="22" cy="50"/>
              </a:xfrm>
              <a:custGeom>
                <a:avLst/>
                <a:gdLst>
                  <a:gd name="G0" fmla="+- 1063 0 0"/>
                  <a:gd name="G1" fmla="+- 456 0 0"/>
                  <a:gd name="G2" fmla="+- 21600 0 0"/>
                  <a:gd name="T0" fmla="*/ 22658 w 22663"/>
                  <a:gd name="T1" fmla="*/ 0 h 22056"/>
                  <a:gd name="T2" fmla="*/ 0 w 22663"/>
                  <a:gd name="T3" fmla="*/ 22030 h 22056"/>
                  <a:gd name="T4" fmla="*/ 1063 w 22663"/>
                  <a:gd name="T5" fmla="*/ 456 h 22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4" name="Arc 740"/>
              <p:cNvSpPr>
                <a:spLocks/>
              </p:cNvSpPr>
              <p:nvPr/>
            </p:nvSpPr>
            <p:spPr bwMode="auto">
              <a:xfrm rot="20460000">
                <a:off x="1503" y="4074"/>
                <a:ext cx="22" cy="49"/>
              </a:xfrm>
              <a:custGeom>
                <a:avLst/>
                <a:gdLst>
                  <a:gd name="G0" fmla="+- 21600 0 0"/>
                  <a:gd name="G1" fmla="+- 21578 0 0"/>
                  <a:gd name="G2" fmla="+- 21600 0 0"/>
                  <a:gd name="T0" fmla="*/ 0 w 21600"/>
                  <a:gd name="T1" fmla="*/ 21578 h 21578"/>
                  <a:gd name="T2" fmla="*/ 20619 w 21600"/>
                  <a:gd name="T3" fmla="*/ 0 h 21578"/>
                  <a:gd name="T4" fmla="*/ 21600 w 21600"/>
                  <a:gd name="T5" fmla="*/ 21578 h 21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5" name="Arc 741"/>
              <p:cNvSpPr>
                <a:spLocks/>
              </p:cNvSpPr>
              <p:nvPr/>
            </p:nvSpPr>
            <p:spPr bwMode="auto">
              <a:xfrm rot="20460000">
                <a:off x="1647" y="4075"/>
                <a:ext cx="28" cy="50"/>
              </a:xfrm>
              <a:custGeom>
                <a:avLst/>
                <a:gdLst>
                  <a:gd name="G0" fmla="+- 21600 0 0"/>
                  <a:gd name="G1" fmla="+- 436 0 0"/>
                  <a:gd name="G2" fmla="+- 21600 0 0"/>
                  <a:gd name="T0" fmla="*/ 21600 w 21600"/>
                  <a:gd name="T1" fmla="*/ 22036 h 22036"/>
                  <a:gd name="T2" fmla="*/ 4 w 21600"/>
                  <a:gd name="T3" fmla="*/ 0 h 22036"/>
                  <a:gd name="T4" fmla="*/ 21600 w 21600"/>
                  <a:gd name="T5" fmla="*/ 436 h 22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6" name="Arc 742"/>
              <p:cNvSpPr>
                <a:spLocks/>
              </p:cNvSpPr>
              <p:nvPr/>
            </p:nvSpPr>
            <p:spPr bwMode="auto">
              <a:xfrm rot="20460000">
                <a:off x="1606" y="4040"/>
                <a:ext cx="29" cy="51"/>
              </a:xfrm>
              <a:custGeom>
                <a:avLst/>
                <a:gdLst>
                  <a:gd name="G0" fmla="+- 763 0 0"/>
                  <a:gd name="G1" fmla="+- 21600 0 0"/>
                  <a:gd name="G2" fmla="+- 21600 0 0"/>
                  <a:gd name="T0" fmla="*/ 0 w 22359"/>
                  <a:gd name="T1" fmla="*/ 13 h 21600"/>
                  <a:gd name="T2" fmla="*/ 22359 w 22359"/>
                  <a:gd name="T3" fmla="*/ 21164 h 21600"/>
                  <a:gd name="T4" fmla="*/ 763 w 2235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7" name="Arc 743"/>
              <p:cNvSpPr>
                <a:spLocks/>
              </p:cNvSpPr>
              <p:nvPr/>
            </p:nvSpPr>
            <p:spPr bwMode="auto">
              <a:xfrm rot="20460000">
                <a:off x="1592" y="4097"/>
                <a:ext cx="21" cy="50"/>
              </a:xfrm>
              <a:custGeom>
                <a:avLst/>
                <a:gdLst>
                  <a:gd name="G0" fmla="+- 0 0 0"/>
                  <a:gd name="G1" fmla="+- 445 0 0"/>
                  <a:gd name="G2" fmla="+- 21600 0 0"/>
                  <a:gd name="T0" fmla="*/ 21595 w 21600"/>
                  <a:gd name="T1" fmla="*/ 0 h 22045"/>
                  <a:gd name="T2" fmla="*/ 0 w 21600"/>
                  <a:gd name="T3" fmla="*/ 22045 h 22045"/>
                  <a:gd name="T4" fmla="*/ 0 w 21600"/>
                  <a:gd name="T5" fmla="*/ 445 h 2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8" name="Arc 744"/>
              <p:cNvSpPr>
                <a:spLocks/>
              </p:cNvSpPr>
              <p:nvPr/>
            </p:nvSpPr>
            <p:spPr bwMode="auto">
              <a:xfrm rot="20460000">
                <a:off x="1587" y="4048"/>
                <a:ext cx="21" cy="49"/>
              </a:xfrm>
              <a:custGeom>
                <a:avLst/>
                <a:gdLst>
                  <a:gd name="G0" fmla="+- 21600 0 0"/>
                  <a:gd name="G1" fmla="+- 21576 0 0"/>
                  <a:gd name="G2" fmla="+- 21600 0 0"/>
                  <a:gd name="T0" fmla="*/ 0 w 21600"/>
                  <a:gd name="T1" fmla="*/ 21576 h 21576"/>
                  <a:gd name="T2" fmla="*/ 20573 w 21600"/>
                  <a:gd name="T3" fmla="*/ 0 h 21576"/>
                  <a:gd name="T4" fmla="*/ 21600 w 21600"/>
                  <a:gd name="T5" fmla="*/ 21576 h 2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89" name="Arc 745"/>
              <p:cNvSpPr>
                <a:spLocks/>
              </p:cNvSpPr>
              <p:nvPr/>
            </p:nvSpPr>
            <p:spPr bwMode="auto">
              <a:xfrm rot="20460000">
                <a:off x="1722" y="4051"/>
                <a:ext cx="28" cy="50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0843 w 21600"/>
                  <a:gd name="T1" fmla="*/ 21587 h 21587"/>
                  <a:gd name="T2" fmla="*/ 0 w 21600"/>
                  <a:gd name="T3" fmla="*/ 0 h 21587"/>
                  <a:gd name="T4" fmla="*/ 21600 w 21600"/>
                  <a:gd name="T5" fmla="*/ 0 h 21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0" name="Arc 746"/>
              <p:cNvSpPr>
                <a:spLocks/>
              </p:cNvSpPr>
              <p:nvPr/>
            </p:nvSpPr>
            <p:spPr bwMode="auto">
              <a:xfrm rot="20460000">
                <a:off x="1681" y="4015"/>
                <a:ext cx="31" cy="50"/>
              </a:xfrm>
              <a:custGeom>
                <a:avLst/>
                <a:gdLst>
                  <a:gd name="G0" fmla="+- 737 0 0"/>
                  <a:gd name="G1" fmla="+- 21600 0 0"/>
                  <a:gd name="G2" fmla="+- 21600 0 0"/>
                  <a:gd name="T0" fmla="*/ 0 w 22333"/>
                  <a:gd name="T1" fmla="*/ 13 h 21600"/>
                  <a:gd name="T2" fmla="*/ 22333 w 22333"/>
                  <a:gd name="T3" fmla="*/ 21164 h 21600"/>
                  <a:gd name="T4" fmla="*/ 737 w 2233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1" name="Arc 747"/>
              <p:cNvSpPr>
                <a:spLocks/>
              </p:cNvSpPr>
              <p:nvPr/>
            </p:nvSpPr>
            <p:spPr bwMode="auto">
              <a:xfrm rot="20460000">
                <a:off x="1673" y="4074"/>
                <a:ext cx="21" cy="49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2" name="Arc 748"/>
              <p:cNvSpPr>
                <a:spLocks/>
              </p:cNvSpPr>
              <p:nvPr/>
            </p:nvSpPr>
            <p:spPr bwMode="auto">
              <a:xfrm rot="20460000">
                <a:off x="1664" y="4021"/>
                <a:ext cx="22" cy="49"/>
              </a:xfrm>
              <a:custGeom>
                <a:avLst/>
                <a:gdLst>
                  <a:gd name="G0" fmla="+- 21600 0 0"/>
                  <a:gd name="G1" fmla="+- 21577 0 0"/>
                  <a:gd name="G2" fmla="+- 21600 0 0"/>
                  <a:gd name="T0" fmla="*/ 0 w 21600"/>
                  <a:gd name="T1" fmla="*/ 21577 h 21577"/>
                  <a:gd name="T2" fmla="*/ 20596 w 21600"/>
                  <a:gd name="T3" fmla="*/ 0 h 21577"/>
                  <a:gd name="T4" fmla="*/ 21600 w 21600"/>
                  <a:gd name="T5" fmla="*/ 21577 h 2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3" name="Arc 749"/>
              <p:cNvSpPr>
                <a:spLocks/>
              </p:cNvSpPr>
              <p:nvPr/>
            </p:nvSpPr>
            <p:spPr bwMode="auto">
              <a:xfrm rot="20460000">
                <a:off x="1804" y="4023"/>
                <a:ext cx="28" cy="50"/>
              </a:xfrm>
              <a:custGeom>
                <a:avLst/>
                <a:gdLst>
                  <a:gd name="G0" fmla="+- 21600 0 0"/>
                  <a:gd name="G1" fmla="+- 429 0 0"/>
                  <a:gd name="G2" fmla="+- 21600 0 0"/>
                  <a:gd name="T0" fmla="*/ 20835 w 21600"/>
                  <a:gd name="T1" fmla="*/ 22015 h 22015"/>
                  <a:gd name="T2" fmla="*/ 4 w 21600"/>
                  <a:gd name="T3" fmla="*/ 0 h 22015"/>
                  <a:gd name="T4" fmla="*/ 21600 w 21600"/>
                  <a:gd name="T5" fmla="*/ 429 h 22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4" name="Arc 750"/>
              <p:cNvSpPr>
                <a:spLocks/>
              </p:cNvSpPr>
              <p:nvPr/>
            </p:nvSpPr>
            <p:spPr bwMode="auto">
              <a:xfrm rot="20460000">
                <a:off x="1763" y="3986"/>
                <a:ext cx="31" cy="51"/>
              </a:xfrm>
              <a:custGeom>
                <a:avLst/>
                <a:gdLst>
                  <a:gd name="G0" fmla="+- 724 0 0"/>
                  <a:gd name="G1" fmla="+- 21600 0 0"/>
                  <a:gd name="G2" fmla="+- 21600 0 0"/>
                  <a:gd name="T0" fmla="*/ 0 w 22319"/>
                  <a:gd name="T1" fmla="*/ 12 h 21600"/>
                  <a:gd name="T2" fmla="*/ 22319 w 22319"/>
                  <a:gd name="T3" fmla="*/ 21156 h 21600"/>
                  <a:gd name="T4" fmla="*/ 724 w 2231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5" name="Arc 751"/>
              <p:cNvSpPr>
                <a:spLocks/>
              </p:cNvSpPr>
              <p:nvPr/>
            </p:nvSpPr>
            <p:spPr bwMode="auto">
              <a:xfrm rot="20460000">
                <a:off x="1749" y="4045"/>
                <a:ext cx="23" cy="51"/>
              </a:xfrm>
              <a:custGeom>
                <a:avLst/>
                <a:gdLst>
                  <a:gd name="G0" fmla="+- 1014 0 0"/>
                  <a:gd name="G1" fmla="+- 447 0 0"/>
                  <a:gd name="G2" fmla="+- 21600 0 0"/>
                  <a:gd name="T0" fmla="*/ 22609 w 22614"/>
                  <a:gd name="T1" fmla="*/ 0 h 22047"/>
                  <a:gd name="T2" fmla="*/ 0 w 22614"/>
                  <a:gd name="T3" fmla="*/ 22023 h 22047"/>
                  <a:gd name="T4" fmla="*/ 1014 w 22614"/>
                  <a:gd name="T5" fmla="*/ 447 h 22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6" name="Arc 752"/>
              <p:cNvSpPr>
                <a:spLocks/>
              </p:cNvSpPr>
              <p:nvPr/>
            </p:nvSpPr>
            <p:spPr bwMode="auto">
              <a:xfrm rot="20460000">
                <a:off x="1746" y="3995"/>
                <a:ext cx="20" cy="48"/>
              </a:xfrm>
              <a:custGeom>
                <a:avLst/>
                <a:gdLst>
                  <a:gd name="G0" fmla="+- 21596 0 0"/>
                  <a:gd name="G1" fmla="+- 21575 0 0"/>
                  <a:gd name="G2" fmla="+- 21600 0 0"/>
                  <a:gd name="T0" fmla="*/ 0 w 21596"/>
                  <a:gd name="T1" fmla="*/ 21140 h 21575"/>
                  <a:gd name="T2" fmla="*/ 20554 w 21596"/>
                  <a:gd name="T3" fmla="*/ 0 h 21575"/>
                  <a:gd name="T4" fmla="*/ 21596 w 21596"/>
                  <a:gd name="T5" fmla="*/ 21575 h 2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97" name="Arc 753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G0" fmla="+- 21600 0 0"/>
                  <a:gd name="G1" fmla="+- 445 0 0"/>
                  <a:gd name="G2" fmla="+- 21600 0 0"/>
                  <a:gd name="T0" fmla="*/ 21600 w 21600"/>
                  <a:gd name="T1" fmla="*/ 22045 h 22045"/>
                  <a:gd name="T2" fmla="*/ 5 w 21600"/>
                  <a:gd name="T3" fmla="*/ 0 h 22045"/>
                  <a:gd name="T4" fmla="*/ 21600 w 21600"/>
                  <a:gd name="T5" fmla="*/ 445 h 2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088" name="Group 754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6899" name="Arc 755"/>
              <p:cNvSpPr>
                <a:spLocks/>
              </p:cNvSpPr>
              <p:nvPr/>
            </p:nvSpPr>
            <p:spPr bwMode="auto">
              <a:xfrm rot="11940000">
                <a:off x="2058" y="3940"/>
                <a:ext cx="28" cy="49"/>
              </a:xfrm>
              <a:custGeom>
                <a:avLst/>
                <a:gdLst>
                  <a:gd name="G0" fmla="+- 21600 0 0"/>
                  <a:gd name="G1" fmla="+- 438 0 0"/>
                  <a:gd name="G2" fmla="+- 21600 0 0"/>
                  <a:gd name="T0" fmla="*/ 20835 w 21600"/>
                  <a:gd name="T1" fmla="*/ 22024 h 22024"/>
                  <a:gd name="T2" fmla="*/ 4 w 21600"/>
                  <a:gd name="T3" fmla="*/ 0 h 22024"/>
                  <a:gd name="T4" fmla="*/ 21600 w 21600"/>
                  <a:gd name="T5" fmla="*/ 438 h 22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0" name="Arc 756"/>
              <p:cNvSpPr>
                <a:spLocks/>
              </p:cNvSpPr>
              <p:nvPr/>
            </p:nvSpPr>
            <p:spPr bwMode="auto">
              <a:xfrm rot="11940000">
                <a:off x="2056" y="3994"/>
                <a:ext cx="28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1" name="Arc 757"/>
              <p:cNvSpPr>
                <a:spLocks/>
              </p:cNvSpPr>
              <p:nvPr/>
            </p:nvSpPr>
            <p:spPr bwMode="auto">
              <a:xfrm rot="11940000">
                <a:off x="2110" y="3963"/>
                <a:ext cx="23" cy="49"/>
              </a:xfrm>
              <a:custGeom>
                <a:avLst/>
                <a:gdLst>
                  <a:gd name="G0" fmla="+- 1004 0 0"/>
                  <a:gd name="G1" fmla="+- 0 0 0"/>
                  <a:gd name="G2" fmla="+- 21600 0 0"/>
                  <a:gd name="T0" fmla="*/ 22604 w 22604"/>
                  <a:gd name="T1" fmla="*/ 0 h 21600"/>
                  <a:gd name="T2" fmla="*/ 0 w 22604"/>
                  <a:gd name="T3" fmla="*/ 21577 h 21600"/>
                  <a:gd name="T4" fmla="*/ 1004 w 22604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2" name="Arc 758"/>
              <p:cNvSpPr>
                <a:spLocks/>
              </p:cNvSpPr>
              <p:nvPr/>
            </p:nvSpPr>
            <p:spPr bwMode="auto">
              <a:xfrm rot="11940000">
                <a:off x="2007" y="3977"/>
                <a:ext cx="22" cy="49"/>
              </a:xfrm>
              <a:custGeom>
                <a:avLst/>
                <a:gdLst>
                  <a:gd name="G0" fmla="+- 21596 0 0"/>
                  <a:gd name="G1" fmla="+- 21578 0 0"/>
                  <a:gd name="G2" fmla="+- 21600 0 0"/>
                  <a:gd name="T0" fmla="*/ 0 w 21596"/>
                  <a:gd name="T1" fmla="*/ 21142 h 21578"/>
                  <a:gd name="T2" fmla="*/ 20625 w 21596"/>
                  <a:gd name="T3" fmla="*/ 0 h 21578"/>
                  <a:gd name="T4" fmla="*/ 21596 w 21596"/>
                  <a:gd name="T5" fmla="*/ 21578 h 21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3" name="Arc 759"/>
              <p:cNvSpPr>
                <a:spLocks/>
              </p:cNvSpPr>
              <p:nvPr/>
            </p:nvSpPr>
            <p:spPr bwMode="auto">
              <a:xfrm rot="11940000">
                <a:off x="2082" y="3998"/>
                <a:ext cx="21" cy="49"/>
              </a:xfrm>
              <a:custGeom>
                <a:avLst/>
                <a:gdLst>
                  <a:gd name="G0" fmla="+- 21600 0 0"/>
                  <a:gd name="G1" fmla="+- 21576 0 0"/>
                  <a:gd name="G2" fmla="+- 21600 0 0"/>
                  <a:gd name="T0" fmla="*/ 0 w 21600"/>
                  <a:gd name="T1" fmla="*/ 21576 h 21576"/>
                  <a:gd name="T2" fmla="*/ 20573 w 21600"/>
                  <a:gd name="T3" fmla="*/ 0 h 21576"/>
                  <a:gd name="T4" fmla="*/ 21600 w 21600"/>
                  <a:gd name="T5" fmla="*/ 21576 h 2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4" name="Arc 760"/>
              <p:cNvSpPr>
                <a:spLocks/>
              </p:cNvSpPr>
              <p:nvPr/>
            </p:nvSpPr>
            <p:spPr bwMode="auto">
              <a:xfrm rot="11940000">
                <a:off x="2131" y="3967"/>
                <a:ext cx="26" cy="49"/>
              </a:xfrm>
              <a:custGeom>
                <a:avLst/>
                <a:gdLst>
                  <a:gd name="G0" fmla="+- 21600 0 0"/>
                  <a:gd name="G1" fmla="+- 437 0 0"/>
                  <a:gd name="G2" fmla="+- 21600 0 0"/>
                  <a:gd name="T0" fmla="*/ 20777 w 21600"/>
                  <a:gd name="T1" fmla="*/ 22021 h 22021"/>
                  <a:gd name="T2" fmla="*/ 4 w 21600"/>
                  <a:gd name="T3" fmla="*/ 0 h 22021"/>
                  <a:gd name="T4" fmla="*/ 21600 w 21600"/>
                  <a:gd name="T5" fmla="*/ 437 h 22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5" name="Arc 761"/>
              <p:cNvSpPr>
                <a:spLocks/>
              </p:cNvSpPr>
              <p:nvPr/>
            </p:nvSpPr>
            <p:spPr bwMode="auto">
              <a:xfrm rot="11940000">
                <a:off x="2133" y="4021"/>
                <a:ext cx="26" cy="4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6" name="Arc 762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G0" fmla="+- 757 0 0"/>
                  <a:gd name="G1" fmla="+- 0 0 0"/>
                  <a:gd name="G2" fmla="+- 21600 0 0"/>
                  <a:gd name="T0" fmla="*/ 22357 w 22357"/>
                  <a:gd name="T1" fmla="*/ 0 h 21600"/>
                  <a:gd name="T2" fmla="*/ 0 w 22357"/>
                  <a:gd name="T3" fmla="*/ 21587 h 21600"/>
                  <a:gd name="T4" fmla="*/ 757 w 22357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7" name="Arc 763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1"/>
              </a:xfrm>
              <a:custGeom>
                <a:avLst/>
                <a:gdLst>
                  <a:gd name="G0" fmla="+- 21600 0 0"/>
                  <a:gd name="G1" fmla="+- 21587 0 0"/>
                  <a:gd name="G2" fmla="+- 21600 0 0"/>
                  <a:gd name="T0" fmla="*/ 0 w 21600"/>
                  <a:gd name="T1" fmla="*/ 21587 h 21587"/>
                  <a:gd name="T2" fmla="*/ 20843 w 21600"/>
                  <a:gd name="T3" fmla="*/ 0 h 21587"/>
                  <a:gd name="T4" fmla="*/ 21600 w 21600"/>
                  <a:gd name="T5" fmla="*/ 21587 h 21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8" name="Arc 764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G0" fmla="+- 21600 0 0"/>
                  <a:gd name="G1" fmla="+- 445 0 0"/>
                  <a:gd name="G2" fmla="+- 21600 0 0"/>
                  <a:gd name="T0" fmla="*/ 21600 w 21600"/>
                  <a:gd name="T1" fmla="*/ 22045 h 22045"/>
                  <a:gd name="T2" fmla="*/ 5 w 21600"/>
                  <a:gd name="T3" fmla="*/ 0 h 22045"/>
                  <a:gd name="T4" fmla="*/ 21600 w 21600"/>
                  <a:gd name="T5" fmla="*/ 445 h 2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09" name="Arc 765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G0" fmla="+- 1004 0 0"/>
                  <a:gd name="G1" fmla="+- 21600 0 0"/>
                  <a:gd name="G2" fmla="+- 21600 0 0"/>
                  <a:gd name="T0" fmla="*/ 0 w 22604"/>
                  <a:gd name="T1" fmla="*/ 23 h 21600"/>
                  <a:gd name="T2" fmla="*/ 22604 w 22604"/>
                  <a:gd name="T3" fmla="*/ 21600 h 21600"/>
                  <a:gd name="T4" fmla="*/ 1004 w 2260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0" name="Arc 766"/>
              <p:cNvSpPr>
                <a:spLocks/>
              </p:cNvSpPr>
              <p:nvPr/>
            </p:nvSpPr>
            <p:spPr bwMode="auto">
              <a:xfrm rot="1140000">
                <a:off x="2312" y="4073"/>
                <a:ext cx="31" cy="51"/>
              </a:xfrm>
              <a:custGeom>
                <a:avLst/>
                <a:gdLst>
                  <a:gd name="G0" fmla="+- 765 0 0"/>
                  <a:gd name="G1" fmla="+- 444 0 0"/>
                  <a:gd name="G2" fmla="+- 21600 0 0"/>
                  <a:gd name="T0" fmla="*/ 22360 w 22365"/>
                  <a:gd name="T1" fmla="*/ 0 h 22044"/>
                  <a:gd name="T2" fmla="*/ 0 w 22365"/>
                  <a:gd name="T3" fmla="*/ 22030 h 22044"/>
                  <a:gd name="T4" fmla="*/ 765 w 22365"/>
                  <a:gd name="T5" fmla="*/ 444 h 22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1" name="Arc 767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1"/>
              </a:xfrm>
              <a:custGeom>
                <a:avLst/>
                <a:gdLst>
                  <a:gd name="G0" fmla="+- 21600 0 0"/>
                  <a:gd name="G1" fmla="+- 21586 0 0"/>
                  <a:gd name="G2" fmla="+- 21600 0 0"/>
                  <a:gd name="T0" fmla="*/ 0 w 21600"/>
                  <a:gd name="T1" fmla="*/ 21586 h 21586"/>
                  <a:gd name="T2" fmla="*/ 20829 w 21600"/>
                  <a:gd name="T3" fmla="*/ 0 h 21586"/>
                  <a:gd name="T4" fmla="*/ 21600 w 21600"/>
                  <a:gd name="T5" fmla="*/ 21586 h 2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2" name="Arc 768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50"/>
              </a:xfrm>
              <a:custGeom>
                <a:avLst/>
                <a:gdLst>
                  <a:gd name="G0" fmla="+- 21600 0 0"/>
                  <a:gd name="G1" fmla="+- 435 0 0"/>
                  <a:gd name="G2" fmla="+- 21600 0 0"/>
                  <a:gd name="T0" fmla="*/ 20537 w 21600"/>
                  <a:gd name="T1" fmla="*/ 22009 h 22009"/>
                  <a:gd name="T2" fmla="*/ 4 w 21600"/>
                  <a:gd name="T3" fmla="*/ 0 h 22009"/>
                  <a:gd name="T4" fmla="*/ 21600 w 21600"/>
                  <a:gd name="T5" fmla="*/ 435 h 22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3" name="Arc 769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G0" fmla="+- 1004 0 0"/>
                  <a:gd name="G1" fmla="+- 21600 0 0"/>
                  <a:gd name="G2" fmla="+- 21600 0 0"/>
                  <a:gd name="T0" fmla="*/ 0 w 22604"/>
                  <a:gd name="T1" fmla="*/ 23 h 21600"/>
                  <a:gd name="T2" fmla="*/ 22604 w 22604"/>
                  <a:gd name="T3" fmla="*/ 21600 h 21600"/>
                  <a:gd name="T4" fmla="*/ 1004 w 2260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4" name="Arc 770"/>
              <p:cNvSpPr>
                <a:spLocks/>
              </p:cNvSpPr>
              <p:nvPr/>
            </p:nvSpPr>
            <p:spPr bwMode="auto">
              <a:xfrm rot="1140000">
                <a:off x="2238" y="4050"/>
                <a:ext cx="28" cy="50"/>
              </a:xfrm>
              <a:custGeom>
                <a:avLst/>
                <a:gdLst>
                  <a:gd name="G0" fmla="+- 757 0 0"/>
                  <a:gd name="G1" fmla="+- 0 0 0"/>
                  <a:gd name="G2" fmla="+- 21600 0 0"/>
                  <a:gd name="T0" fmla="*/ 22357 w 22357"/>
                  <a:gd name="T1" fmla="*/ 0 h 21600"/>
                  <a:gd name="T2" fmla="*/ 0 w 22357"/>
                  <a:gd name="T3" fmla="*/ 21587 h 21600"/>
                  <a:gd name="T4" fmla="*/ 757 w 22357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5" name="Arc 771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G0" fmla="+- 21596 0 0"/>
                  <a:gd name="G1" fmla="+- 21587 0 0"/>
                  <a:gd name="G2" fmla="+- 21600 0 0"/>
                  <a:gd name="T0" fmla="*/ 0 w 21596"/>
                  <a:gd name="T1" fmla="*/ 21151 h 21587"/>
                  <a:gd name="T2" fmla="*/ 20859 w 21596"/>
                  <a:gd name="T3" fmla="*/ 0 h 21587"/>
                  <a:gd name="T4" fmla="*/ 21596 w 21596"/>
                  <a:gd name="T5" fmla="*/ 21587 h 21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6" name="Arc 772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G0" fmla="+- 21600 0 0"/>
                  <a:gd name="G1" fmla="+- 436 0 0"/>
                  <a:gd name="G2" fmla="+- 21600 0 0"/>
                  <a:gd name="T0" fmla="*/ 21600 w 21600"/>
                  <a:gd name="T1" fmla="*/ 22036 h 22036"/>
                  <a:gd name="T2" fmla="*/ 4 w 21600"/>
                  <a:gd name="T3" fmla="*/ 0 h 22036"/>
                  <a:gd name="T4" fmla="*/ 21600 w 21600"/>
                  <a:gd name="T5" fmla="*/ 436 h 22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7" name="Arc 773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G0" fmla="+- 1027 0 0"/>
                  <a:gd name="G1" fmla="+- 21600 0 0"/>
                  <a:gd name="G2" fmla="+- 21600 0 0"/>
                  <a:gd name="T0" fmla="*/ 0 w 22627"/>
                  <a:gd name="T1" fmla="*/ 24 h 21600"/>
                  <a:gd name="T2" fmla="*/ 22627 w 22627"/>
                  <a:gd name="T3" fmla="*/ 21600 h 21600"/>
                  <a:gd name="T4" fmla="*/ 1027 w 2262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8" name="Arc 774"/>
              <p:cNvSpPr>
                <a:spLocks/>
              </p:cNvSpPr>
              <p:nvPr/>
            </p:nvSpPr>
            <p:spPr bwMode="auto">
              <a:xfrm rot="1140000">
                <a:off x="2155" y="4021"/>
                <a:ext cx="29" cy="51"/>
              </a:xfrm>
              <a:custGeom>
                <a:avLst/>
                <a:gdLst>
                  <a:gd name="G0" fmla="+- 765 0 0"/>
                  <a:gd name="G1" fmla="+- 444 0 0"/>
                  <a:gd name="G2" fmla="+- 21600 0 0"/>
                  <a:gd name="T0" fmla="*/ 22360 w 22365"/>
                  <a:gd name="T1" fmla="*/ 0 h 22044"/>
                  <a:gd name="T2" fmla="*/ 0 w 22365"/>
                  <a:gd name="T3" fmla="*/ 22030 h 22044"/>
                  <a:gd name="T4" fmla="*/ 765 w 22365"/>
                  <a:gd name="T5" fmla="*/ 444 h 22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19" name="Arc 775"/>
              <p:cNvSpPr>
                <a:spLocks/>
              </p:cNvSpPr>
              <p:nvPr/>
            </p:nvSpPr>
            <p:spPr bwMode="auto">
              <a:xfrm rot="1140000">
                <a:off x="2195" y="3986"/>
                <a:ext cx="31" cy="49"/>
              </a:xfrm>
              <a:custGeom>
                <a:avLst/>
                <a:gdLst>
                  <a:gd name="G0" fmla="+- 21600 0 0"/>
                  <a:gd name="G1" fmla="+- 21588 0 0"/>
                  <a:gd name="G2" fmla="+- 21600 0 0"/>
                  <a:gd name="T0" fmla="*/ 0 w 21600"/>
                  <a:gd name="T1" fmla="*/ 21588 h 21588"/>
                  <a:gd name="T2" fmla="*/ 20868 w 21600"/>
                  <a:gd name="T3" fmla="*/ 0 h 21588"/>
                  <a:gd name="T4" fmla="*/ 21600 w 21600"/>
                  <a:gd name="T5" fmla="*/ 21588 h 2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20" name="Arc 776"/>
              <p:cNvSpPr>
                <a:spLocks/>
              </p:cNvSpPr>
              <p:nvPr/>
            </p:nvSpPr>
            <p:spPr bwMode="auto">
              <a:xfrm rot="1140000">
                <a:off x="2217" y="4045"/>
                <a:ext cx="22" cy="49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21" name="Arc 777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G0" fmla="+- 1052 0 0"/>
                  <a:gd name="G1" fmla="+- 21600 0 0"/>
                  <a:gd name="G2" fmla="+- 21600 0 0"/>
                  <a:gd name="T0" fmla="*/ 0 w 22652"/>
                  <a:gd name="T1" fmla="*/ 26 h 21600"/>
                  <a:gd name="T2" fmla="*/ 22652 w 22652"/>
                  <a:gd name="T3" fmla="*/ 21600 h 21600"/>
                  <a:gd name="T4" fmla="*/ 1052 w 2265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922" name="Arc 778"/>
              <p:cNvSpPr>
                <a:spLocks/>
              </p:cNvSpPr>
              <p:nvPr/>
            </p:nvSpPr>
            <p:spPr bwMode="auto">
              <a:xfrm rot="11940000">
                <a:off x="2039" y="3936"/>
                <a:ext cx="23" cy="50"/>
              </a:xfrm>
              <a:custGeom>
                <a:avLst/>
                <a:gdLst>
                  <a:gd name="G0" fmla="+- 1014 0 0"/>
                  <a:gd name="G1" fmla="+- 456 0 0"/>
                  <a:gd name="G2" fmla="+- 21600 0 0"/>
                  <a:gd name="T0" fmla="*/ 22609 w 22614"/>
                  <a:gd name="T1" fmla="*/ 0 h 22056"/>
                  <a:gd name="T2" fmla="*/ 0 w 22614"/>
                  <a:gd name="T3" fmla="*/ 22032 h 22056"/>
                  <a:gd name="T4" fmla="*/ 1014 w 22614"/>
                  <a:gd name="T5" fmla="*/ 456 h 22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16548" name="Group 779"/>
          <p:cNvGrpSpPr>
            <a:grpSpLocks/>
          </p:cNvGrpSpPr>
          <p:nvPr/>
        </p:nvGrpSpPr>
        <p:grpSpPr bwMode="auto">
          <a:xfrm>
            <a:off x="2316163" y="6316663"/>
            <a:ext cx="1430337" cy="344487"/>
            <a:chOff x="1520" y="3936"/>
            <a:chExt cx="982" cy="225"/>
          </a:xfrm>
        </p:grpSpPr>
        <p:grpSp>
          <p:nvGrpSpPr>
            <p:cNvPr id="17037" name="Group 780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7063" name="Arc 781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30 w 22365"/>
                  <a:gd name="T1" fmla="*/ 0 h 22053"/>
                  <a:gd name="T2" fmla="*/ 0 w 22365"/>
                  <a:gd name="T3" fmla="*/ 50 h 22053"/>
                  <a:gd name="T4" fmla="*/ 1 w 22365"/>
                  <a:gd name="T5" fmla="*/ 1 h 220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4" name="Arc 782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48 h 21587"/>
                  <a:gd name="T2" fmla="*/ 27 w 21596"/>
                  <a:gd name="T3" fmla="*/ 0 h 21587"/>
                  <a:gd name="T4" fmla="*/ 28 w 21596"/>
                  <a:gd name="T5" fmla="*/ 49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5" name="Arc 783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21 w 21600"/>
                  <a:gd name="T1" fmla="*/ 49 h 21600"/>
                  <a:gd name="T2" fmla="*/ 0 w 21600"/>
                  <a:gd name="T3" fmla="*/ 0 h 21600"/>
                  <a:gd name="T4" fmla="*/ 21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6" name="Arc 784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22 w 22589"/>
                  <a:gd name="T3" fmla="*/ 49 h 21600"/>
                  <a:gd name="T4" fmla="*/ 1 w 22589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7" name="Arc 785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21 w 21600"/>
                  <a:gd name="T3" fmla="*/ 49 h 21600"/>
                  <a:gd name="T4" fmla="*/ 0 w 21600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8" name="Arc 786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27 w 21600"/>
                  <a:gd name="T1" fmla="*/ 0 h 22045"/>
                  <a:gd name="T2" fmla="*/ 0 w 21600"/>
                  <a:gd name="T3" fmla="*/ 49 h 22045"/>
                  <a:gd name="T4" fmla="*/ 0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9" name="Arc 787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49 h 21585"/>
                  <a:gd name="T2" fmla="*/ 26 w 21600"/>
                  <a:gd name="T3" fmla="*/ 0 h 21585"/>
                  <a:gd name="T4" fmla="*/ 27 w 21600"/>
                  <a:gd name="T5" fmla="*/ 49 h 2158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0" name="Arc 788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28 w 21600"/>
                  <a:gd name="T1" fmla="*/ 50 h 21600"/>
                  <a:gd name="T2" fmla="*/ 0 w 21600"/>
                  <a:gd name="T3" fmla="*/ 0 h 21600"/>
                  <a:gd name="T4" fmla="*/ 28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1" name="Arc 789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30 w 22333"/>
                  <a:gd name="T3" fmla="*/ 49 h 21600"/>
                  <a:gd name="T4" fmla="*/ 1 w 22333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2" name="Arc 790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21 w 21600"/>
                  <a:gd name="T1" fmla="*/ 0 h 22045"/>
                  <a:gd name="T2" fmla="*/ 0 w 21600"/>
                  <a:gd name="T3" fmla="*/ 49 h 22045"/>
                  <a:gd name="T4" fmla="*/ 0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3" name="Arc 791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49 h 21577"/>
                  <a:gd name="T2" fmla="*/ 21 w 21600"/>
                  <a:gd name="T3" fmla="*/ 0 h 21577"/>
                  <a:gd name="T4" fmla="*/ 22 w 21600"/>
                  <a:gd name="T5" fmla="*/ 49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4" name="Arc 792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28 w 21600"/>
                  <a:gd name="T1" fmla="*/ 50 h 22036"/>
                  <a:gd name="T2" fmla="*/ 0 w 21600"/>
                  <a:gd name="T3" fmla="*/ 0 h 22036"/>
                  <a:gd name="T4" fmla="*/ 28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5" name="Arc 793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29 w 22345"/>
                  <a:gd name="T3" fmla="*/ 49 h 21600"/>
                  <a:gd name="T4" fmla="*/ 1 w 22345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6" name="Arc 794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22 w 22663"/>
                  <a:gd name="T1" fmla="*/ 0 h 22056"/>
                  <a:gd name="T2" fmla="*/ 0 w 22663"/>
                  <a:gd name="T3" fmla="*/ 50 h 22056"/>
                  <a:gd name="T4" fmla="*/ 1 w 22663"/>
                  <a:gd name="T5" fmla="*/ 1 h 220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7" name="Arc 795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49 h 21576"/>
                  <a:gd name="T2" fmla="*/ 20 w 21600"/>
                  <a:gd name="T3" fmla="*/ 0 h 21576"/>
                  <a:gd name="T4" fmla="*/ 21 w 21600"/>
                  <a:gd name="T5" fmla="*/ 49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8" name="Arc 796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28 w 21600"/>
                  <a:gd name="T1" fmla="*/ 50 h 21587"/>
                  <a:gd name="T2" fmla="*/ 0 w 21600"/>
                  <a:gd name="T3" fmla="*/ 0 h 21587"/>
                  <a:gd name="T4" fmla="*/ 29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79" name="Arc 797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30 w 22333"/>
                  <a:gd name="T3" fmla="*/ 49 h 21600"/>
                  <a:gd name="T4" fmla="*/ 1 w 22333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0" name="Arc 798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21 w 21600"/>
                  <a:gd name="T1" fmla="*/ 0 h 22036"/>
                  <a:gd name="T2" fmla="*/ 0 w 21600"/>
                  <a:gd name="T3" fmla="*/ 50 h 22036"/>
                  <a:gd name="T4" fmla="*/ 0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1" name="Arc 799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49 h 21576"/>
                  <a:gd name="T2" fmla="*/ 20 w 21600"/>
                  <a:gd name="T3" fmla="*/ 0 h 21576"/>
                  <a:gd name="T4" fmla="*/ 21 w 21600"/>
                  <a:gd name="T5" fmla="*/ 49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2" name="Arc 800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28 w 21600"/>
                  <a:gd name="T1" fmla="*/ 50 h 22015"/>
                  <a:gd name="T2" fmla="*/ 0 w 21600"/>
                  <a:gd name="T3" fmla="*/ 0 h 22015"/>
                  <a:gd name="T4" fmla="*/ 29 w 21600"/>
                  <a:gd name="T5" fmla="*/ 1 h 220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3" name="Arc 801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30 w 22332"/>
                  <a:gd name="T3" fmla="*/ 49 h 21600"/>
                  <a:gd name="T4" fmla="*/ 1 w 22332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4" name="Arc 802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23 w 22614"/>
                  <a:gd name="T1" fmla="*/ 0 h 22047"/>
                  <a:gd name="T2" fmla="*/ 0 w 22614"/>
                  <a:gd name="T3" fmla="*/ 51 h 22047"/>
                  <a:gd name="T4" fmla="*/ 1 w 22614"/>
                  <a:gd name="T5" fmla="*/ 1 h 220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5" name="Arc 803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47 h 21576"/>
                  <a:gd name="T2" fmla="*/ 20 w 21595"/>
                  <a:gd name="T3" fmla="*/ 0 h 21576"/>
                  <a:gd name="T4" fmla="*/ 21 w 21595"/>
                  <a:gd name="T5" fmla="*/ 48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86" name="Arc 804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21 w 21600"/>
                  <a:gd name="T1" fmla="*/ 49 h 22045"/>
                  <a:gd name="T2" fmla="*/ 0 w 21600"/>
                  <a:gd name="T3" fmla="*/ 0 h 22045"/>
                  <a:gd name="T4" fmla="*/ 21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7038" name="Group 805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7039" name="Arc 806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29 w 21600"/>
                  <a:gd name="T1" fmla="*/ 49 h 22045"/>
                  <a:gd name="T2" fmla="*/ 0 w 21600"/>
                  <a:gd name="T3" fmla="*/ 0 h 22045"/>
                  <a:gd name="T4" fmla="*/ 29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0" name="Arc 807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29 w 22357"/>
                  <a:gd name="T3" fmla="*/ 49 h 21600"/>
                  <a:gd name="T4" fmla="*/ 1 w 22357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1" name="Arc 808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49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2" name="Arc 809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48 h 21577"/>
                  <a:gd name="T2" fmla="*/ 20 w 21596"/>
                  <a:gd name="T3" fmla="*/ 0 h 21577"/>
                  <a:gd name="T4" fmla="*/ 21 w 21596"/>
                  <a:gd name="T5" fmla="*/ 49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3" name="Arc 810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49 h 21577"/>
                  <a:gd name="T2" fmla="*/ 21 w 21600"/>
                  <a:gd name="T3" fmla="*/ 0 h 21577"/>
                  <a:gd name="T4" fmla="*/ 22 w 21600"/>
                  <a:gd name="T5" fmla="*/ 49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4" name="Arc 811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27 w 21600"/>
                  <a:gd name="T1" fmla="*/ 49 h 22045"/>
                  <a:gd name="T2" fmla="*/ 0 w 21600"/>
                  <a:gd name="T3" fmla="*/ 0 h 22045"/>
                  <a:gd name="T4" fmla="*/ 27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5" name="Arc 812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28 w 22385"/>
                  <a:gd name="T3" fmla="*/ 49 h 21600"/>
                  <a:gd name="T4" fmla="*/ 1 w 22385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6" name="Arc 813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28 w 21600"/>
                  <a:gd name="T1" fmla="*/ 0 h 22036"/>
                  <a:gd name="T2" fmla="*/ 0 w 21600"/>
                  <a:gd name="T3" fmla="*/ 50 h 22036"/>
                  <a:gd name="T4" fmla="*/ 0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7" name="Arc 814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50 h 21587"/>
                  <a:gd name="T2" fmla="*/ 28 w 21600"/>
                  <a:gd name="T3" fmla="*/ 0 h 21587"/>
                  <a:gd name="T4" fmla="*/ 29 w 21600"/>
                  <a:gd name="T5" fmla="*/ 5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8" name="Arc 815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21 w 21600"/>
                  <a:gd name="T1" fmla="*/ 49 h 21600"/>
                  <a:gd name="T2" fmla="*/ 0 w 21600"/>
                  <a:gd name="T3" fmla="*/ 0 h 21600"/>
                  <a:gd name="T4" fmla="*/ 21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49" name="Arc 816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49 h 21600"/>
                  <a:gd name="T4" fmla="*/ 1 w 22604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0" name="Arc 817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28 w 21600"/>
                  <a:gd name="T1" fmla="*/ 0 h 21600"/>
                  <a:gd name="T2" fmla="*/ 0 w 21600"/>
                  <a:gd name="T3" fmla="*/ 5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1" name="Arc 818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50 h 21586"/>
                  <a:gd name="T2" fmla="*/ 27 w 21600"/>
                  <a:gd name="T3" fmla="*/ 0 h 21586"/>
                  <a:gd name="T4" fmla="*/ 28 w 21600"/>
                  <a:gd name="T5" fmla="*/ 5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2" name="Arc 819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21 w 21600"/>
                  <a:gd name="T1" fmla="*/ 49 h 22045"/>
                  <a:gd name="T2" fmla="*/ 0 w 21600"/>
                  <a:gd name="T3" fmla="*/ 0 h 22045"/>
                  <a:gd name="T4" fmla="*/ 21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3" name="Arc 820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22 w 22627"/>
                  <a:gd name="T3" fmla="*/ 49 h 21600"/>
                  <a:gd name="T4" fmla="*/ 1 w 22627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4" name="Arc 821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29 w 21600"/>
                  <a:gd name="T1" fmla="*/ 0 h 21600"/>
                  <a:gd name="T2" fmla="*/ 0 w 21600"/>
                  <a:gd name="T3" fmla="*/ 5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5" name="Arc 822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48 h 21587"/>
                  <a:gd name="T2" fmla="*/ 28 w 21596"/>
                  <a:gd name="T3" fmla="*/ 0 h 21587"/>
                  <a:gd name="T4" fmla="*/ 29 w 21596"/>
                  <a:gd name="T5" fmla="*/ 49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6" name="Arc 823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21 w 21600"/>
                  <a:gd name="T1" fmla="*/ 50 h 22002"/>
                  <a:gd name="T2" fmla="*/ 0 w 21600"/>
                  <a:gd name="T3" fmla="*/ 0 h 22002"/>
                  <a:gd name="T4" fmla="*/ 22 w 21600"/>
                  <a:gd name="T5" fmla="*/ 1 h 220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7" name="Arc 824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49 h 21600"/>
                  <a:gd name="T4" fmla="*/ 1 w 22604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8" name="Arc 825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29 w 21600"/>
                  <a:gd name="T1" fmla="*/ 0 h 22036"/>
                  <a:gd name="T2" fmla="*/ 0 w 21600"/>
                  <a:gd name="T3" fmla="*/ 50 h 22036"/>
                  <a:gd name="T4" fmla="*/ 0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59" name="Arc 826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49 h 21588"/>
                  <a:gd name="T2" fmla="*/ 29 w 21600"/>
                  <a:gd name="T3" fmla="*/ 0 h 21588"/>
                  <a:gd name="T4" fmla="*/ 30 w 21600"/>
                  <a:gd name="T5" fmla="*/ 49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0" name="Arc 827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21 w 21600"/>
                  <a:gd name="T1" fmla="*/ 49 h 21577"/>
                  <a:gd name="T2" fmla="*/ 0 w 21600"/>
                  <a:gd name="T3" fmla="*/ 0 h 21577"/>
                  <a:gd name="T4" fmla="*/ 22 w 21600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1" name="Arc 828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22 w 22627"/>
                  <a:gd name="T3" fmla="*/ 48 h 21600"/>
                  <a:gd name="T4" fmla="*/ 1 w 22627"/>
                  <a:gd name="T5" fmla="*/ 4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62" name="Arc 829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49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549" name="Group 830"/>
          <p:cNvGrpSpPr>
            <a:grpSpLocks/>
          </p:cNvGrpSpPr>
          <p:nvPr/>
        </p:nvGrpSpPr>
        <p:grpSpPr bwMode="auto">
          <a:xfrm>
            <a:off x="2049463" y="5910263"/>
            <a:ext cx="563562" cy="649287"/>
            <a:chOff x="1336" y="3669"/>
            <a:chExt cx="387" cy="426"/>
          </a:xfrm>
        </p:grpSpPr>
        <p:sp>
          <p:nvSpPr>
            <p:cNvPr id="6975" name="Arc 831"/>
            <p:cNvSpPr>
              <a:spLocks/>
            </p:cNvSpPr>
            <p:nvPr/>
          </p:nvSpPr>
          <p:spPr bwMode="auto">
            <a:xfrm rot="8220000">
              <a:off x="1629" y="3679"/>
              <a:ext cx="29" cy="61"/>
            </a:xfrm>
            <a:custGeom>
              <a:avLst/>
              <a:gdLst>
                <a:gd name="G0" fmla="+- 764 0 0"/>
                <a:gd name="G1" fmla="+- 363 0 0"/>
                <a:gd name="G2" fmla="+- 21600 0 0"/>
                <a:gd name="T0" fmla="*/ 22361 w 22364"/>
                <a:gd name="T1" fmla="*/ 0 h 21963"/>
                <a:gd name="T2" fmla="*/ 0 w 22364"/>
                <a:gd name="T3" fmla="*/ 21949 h 21963"/>
                <a:gd name="T4" fmla="*/ 764 w 22364"/>
                <a:gd name="T5" fmla="*/ 363 h 2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76" name="Arc 832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G0" fmla="+- 21597 0 0"/>
                <a:gd name="G1" fmla="+- 21587 0 0"/>
                <a:gd name="G2" fmla="+- 21600 0 0"/>
                <a:gd name="T0" fmla="*/ 0 w 21597"/>
                <a:gd name="T1" fmla="*/ 21242 h 21587"/>
                <a:gd name="T2" fmla="*/ 20846 w 21597"/>
                <a:gd name="T3" fmla="*/ 0 h 21587"/>
                <a:gd name="T4" fmla="*/ 21597 w 21597"/>
                <a:gd name="T5" fmla="*/ 21587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77" name="Arc 833"/>
            <p:cNvSpPr>
              <a:spLocks/>
            </p:cNvSpPr>
            <p:nvPr/>
          </p:nvSpPr>
          <p:spPr bwMode="auto">
            <a:xfrm rot="8220000">
              <a:off x="1601" y="3725"/>
              <a:ext cx="22" cy="6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596 w 21600"/>
                <a:gd name="T1" fmla="*/ 21577 h 21577"/>
                <a:gd name="T2" fmla="*/ 0 w 21600"/>
                <a:gd name="T3" fmla="*/ 0 h 21577"/>
                <a:gd name="T4" fmla="*/ 21600 w 21600"/>
                <a:gd name="T5" fmla="*/ 0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78" name="Arc 834"/>
            <p:cNvSpPr>
              <a:spLocks/>
            </p:cNvSpPr>
            <p:nvPr/>
          </p:nvSpPr>
          <p:spPr bwMode="auto">
            <a:xfrm rot="8220000">
              <a:off x="1701" y="3700"/>
              <a:ext cx="22" cy="6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49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79" name="Arc 835"/>
            <p:cNvSpPr>
              <a:spLocks/>
            </p:cNvSpPr>
            <p:nvPr/>
          </p:nvSpPr>
          <p:spPr bwMode="auto">
            <a:xfrm rot="8220000">
              <a:off x="1646" y="3754"/>
              <a:ext cx="23" cy="60"/>
            </a:xfrm>
            <a:custGeom>
              <a:avLst/>
              <a:gdLst>
                <a:gd name="G0" fmla="+- 995 0 0"/>
                <a:gd name="G1" fmla="+- 21600 0 0"/>
                <a:gd name="G2" fmla="+- 21600 0 0"/>
                <a:gd name="T0" fmla="*/ 0 w 22592"/>
                <a:gd name="T1" fmla="*/ 23 h 21600"/>
                <a:gd name="T2" fmla="*/ 22592 w 22592"/>
                <a:gd name="T3" fmla="*/ 21235 h 21600"/>
                <a:gd name="T4" fmla="*/ 995 w 2259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0" name="Arc 836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G0" fmla="+- 815 0 0"/>
                <a:gd name="G1" fmla="+- 0 0 0"/>
                <a:gd name="G2" fmla="+- 21600 0 0"/>
                <a:gd name="T0" fmla="*/ 22415 w 22415"/>
                <a:gd name="T1" fmla="*/ 0 h 21600"/>
                <a:gd name="T2" fmla="*/ 0 w 22415"/>
                <a:gd name="T3" fmla="*/ 21585 h 21600"/>
                <a:gd name="T4" fmla="*/ 815 w 2241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1" name="Arc 837"/>
            <p:cNvSpPr>
              <a:spLocks/>
            </p:cNvSpPr>
            <p:nvPr/>
          </p:nvSpPr>
          <p:spPr bwMode="auto">
            <a:xfrm rot="8220000">
              <a:off x="1605" y="3801"/>
              <a:ext cx="27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15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2" name="Arc 838"/>
            <p:cNvSpPr>
              <a:spLocks/>
            </p:cNvSpPr>
            <p:nvPr/>
          </p:nvSpPr>
          <p:spPr bwMode="auto">
            <a:xfrm rot="19020000">
              <a:off x="1405" y="3996"/>
              <a:ext cx="29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843 w 21600"/>
                <a:gd name="T1" fmla="*/ 21587 h 21587"/>
                <a:gd name="T2" fmla="*/ 0 w 21600"/>
                <a:gd name="T3" fmla="*/ 0 h 21587"/>
                <a:gd name="T4" fmla="*/ 21600 w 21600"/>
                <a:gd name="T5" fmla="*/ 0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3" name="Arc 839"/>
            <p:cNvSpPr>
              <a:spLocks/>
            </p:cNvSpPr>
            <p:nvPr/>
          </p:nvSpPr>
          <p:spPr bwMode="auto">
            <a:xfrm rot="19020000">
              <a:off x="1349" y="3972"/>
              <a:ext cx="29" cy="62"/>
            </a:xfrm>
            <a:custGeom>
              <a:avLst/>
              <a:gdLst>
                <a:gd name="G0" fmla="+- 738 0 0"/>
                <a:gd name="G1" fmla="+- 21600 0 0"/>
                <a:gd name="G2" fmla="+- 21600 0 0"/>
                <a:gd name="T0" fmla="*/ 0 w 22335"/>
                <a:gd name="T1" fmla="*/ 13 h 21600"/>
                <a:gd name="T2" fmla="*/ 22335 w 22335"/>
                <a:gd name="T3" fmla="*/ 21254 h 21600"/>
                <a:gd name="T4" fmla="*/ 738 w 223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4" name="Arc 840"/>
            <p:cNvSpPr>
              <a:spLocks/>
            </p:cNvSpPr>
            <p:nvPr/>
          </p:nvSpPr>
          <p:spPr bwMode="auto">
            <a:xfrm rot="19020000">
              <a:off x="1359" y="4034"/>
              <a:ext cx="22" cy="61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5" name="Arc 841"/>
            <p:cNvSpPr>
              <a:spLocks/>
            </p:cNvSpPr>
            <p:nvPr/>
          </p:nvSpPr>
          <p:spPr bwMode="auto">
            <a:xfrm rot="19020000">
              <a:off x="1336" y="3993"/>
              <a:ext cx="22" cy="61"/>
            </a:xfrm>
            <a:custGeom>
              <a:avLst/>
              <a:gdLst>
                <a:gd name="G0" fmla="+- 21597 0 0"/>
                <a:gd name="G1" fmla="+- 21579 0 0"/>
                <a:gd name="G2" fmla="+- 21600 0 0"/>
                <a:gd name="T0" fmla="*/ 0 w 21597"/>
                <a:gd name="T1" fmla="*/ 21235 h 21579"/>
                <a:gd name="T2" fmla="*/ 20646 w 21597"/>
                <a:gd name="T3" fmla="*/ 0 h 21579"/>
                <a:gd name="T4" fmla="*/ 21597 w 21597"/>
                <a:gd name="T5" fmla="*/ 2157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6" name="Arc 842"/>
            <p:cNvSpPr>
              <a:spLocks/>
            </p:cNvSpPr>
            <p:nvPr/>
          </p:nvSpPr>
          <p:spPr bwMode="auto">
            <a:xfrm rot="19020000">
              <a:off x="1466" y="3934"/>
              <a:ext cx="29" cy="62"/>
            </a:xfrm>
            <a:custGeom>
              <a:avLst/>
              <a:gdLst>
                <a:gd name="G0" fmla="+- 21600 0 0"/>
                <a:gd name="G1" fmla="+- 351 0 0"/>
                <a:gd name="G2" fmla="+- 21600 0 0"/>
                <a:gd name="T0" fmla="*/ 21600 w 21600"/>
                <a:gd name="T1" fmla="*/ 21951 h 21951"/>
                <a:gd name="T2" fmla="*/ 3 w 21600"/>
                <a:gd name="T3" fmla="*/ 0 h 21951"/>
                <a:gd name="T4" fmla="*/ 21600 w 21600"/>
                <a:gd name="T5" fmla="*/ 351 h 2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7" name="Arc 843"/>
            <p:cNvSpPr>
              <a:spLocks/>
            </p:cNvSpPr>
            <p:nvPr/>
          </p:nvSpPr>
          <p:spPr bwMode="auto">
            <a:xfrm rot="19020000">
              <a:off x="1411" y="3910"/>
              <a:ext cx="29" cy="62"/>
            </a:xfrm>
            <a:custGeom>
              <a:avLst/>
              <a:gdLst>
                <a:gd name="G0" fmla="+- 738 0 0"/>
                <a:gd name="G1" fmla="+- 21600 0 0"/>
                <a:gd name="G2" fmla="+- 21600 0 0"/>
                <a:gd name="T0" fmla="*/ 0 w 22335"/>
                <a:gd name="T1" fmla="*/ 13 h 21600"/>
                <a:gd name="T2" fmla="*/ 22335 w 22335"/>
                <a:gd name="T3" fmla="*/ 21249 h 21600"/>
                <a:gd name="T4" fmla="*/ 738 w 223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8" name="Arc 844"/>
            <p:cNvSpPr>
              <a:spLocks/>
            </p:cNvSpPr>
            <p:nvPr/>
          </p:nvSpPr>
          <p:spPr bwMode="auto">
            <a:xfrm rot="19020000">
              <a:off x="1426" y="3980"/>
              <a:ext cx="24" cy="61"/>
            </a:xfrm>
            <a:custGeom>
              <a:avLst/>
              <a:gdLst>
                <a:gd name="G0" fmla="+- 1012 0 0"/>
                <a:gd name="G1" fmla="+- 365 0 0"/>
                <a:gd name="G2" fmla="+- 21600 0 0"/>
                <a:gd name="T0" fmla="*/ 22609 w 22612"/>
                <a:gd name="T1" fmla="*/ 0 h 21965"/>
                <a:gd name="T2" fmla="*/ 0 w 22612"/>
                <a:gd name="T3" fmla="*/ 21941 h 21965"/>
                <a:gd name="T4" fmla="*/ 1012 w 22612"/>
                <a:gd name="T5" fmla="*/ 365 h 2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89" name="Arc 845"/>
            <p:cNvSpPr>
              <a:spLocks/>
            </p:cNvSpPr>
            <p:nvPr/>
          </p:nvSpPr>
          <p:spPr bwMode="auto">
            <a:xfrm rot="19020000">
              <a:off x="1397" y="3928"/>
              <a:ext cx="23" cy="60"/>
            </a:xfrm>
            <a:custGeom>
              <a:avLst/>
              <a:gdLst>
                <a:gd name="G0" fmla="+- 21600 0 0"/>
                <a:gd name="G1" fmla="+- 21579 0 0"/>
                <a:gd name="G2" fmla="+- 21600 0 0"/>
                <a:gd name="T0" fmla="*/ 0 w 21600"/>
                <a:gd name="T1" fmla="*/ 21579 h 21579"/>
                <a:gd name="T2" fmla="*/ 20641 w 21600"/>
                <a:gd name="T3" fmla="*/ 0 h 21579"/>
                <a:gd name="T4" fmla="*/ 21600 w 21600"/>
                <a:gd name="T5" fmla="*/ 2157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0" name="Arc 846"/>
            <p:cNvSpPr>
              <a:spLocks/>
            </p:cNvSpPr>
            <p:nvPr/>
          </p:nvSpPr>
          <p:spPr bwMode="auto">
            <a:xfrm rot="19020000">
              <a:off x="1524" y="3877"/>
              <a:ext cx="28" cy="61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1" name="Arc 847"/>
            <p:cNvSpPr>
              <a:spLocks/>
            </p:cNvSpPr>
            <p:nvPr/>
          </p:nvSpPr>
          <p:spPr bwMode="auto">
            <a:xfrm rot="19020000">
              <a:off x="1468" y="3852"/>
              <a:ext cx="31" cy="61"/>
            </a:xfrm>
            <a:custGeom>
              <a:avLst/>
              <a:gdLst>
                <a:gd name="G0" fmla="+- 732 0 0"/>
                <a:gd name="G1" fmla="+- 21600 0 0"/>
                <a:gd name="G2" fmla="+- 21600 0 0"/>
                <a:gd name="T0" fmla="*/ 0 w 22332"/>
                <a:gd name="T1" fmla="*/ 12 h 21600"/>
                <a:gd name="T2" fmla="*/ 22332 w 22332"/>
                <a:gd name="T3" fmla="*/ 21600 h 21600"/>
                <a:gd name="T4" fmla="*/ 732 w 223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2" name="Arc 848"/>
            <p:cNvSpPr>
              <a:spLocks/>
            </p:cNvSpPr>
            <p:nvPr/>
          </p:nvSpPr>
          <p:spPr bwMode="auto">
            <a:xfrm rot="19020000">
              <a:off x="1489" y="3924"/>
              <a:ext cx="23" cy="62"/>
            </a:xfrm>
            <a:custGeom>
              <a:avLst/>
              <a:gdLst>
                <a:gd name="G0" fmla="+- 1012 0 0"/>
                <a:gd name="G1" fmla="+- 360 0 0"/>
                <a:gd name="G2" fmla="+- 21600 0 0"/>
                <a:gd name="T0" fmla="*/ 22609 w 22612"/>
                <a:gd name="T1" fmla="*/ 0 h 21960"/>
                <a:gd name="T2" fmla="*/ 0 w 22612"/>
                <a:gd name="T3" fmla="*/ 21936 h 21960"/>
                <a:gd name="T4" fmla="*/ 1012 w 22612"/>
                <a:gd name="T5" fmla="*/ 360 h 2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3" name="Arc 849"/>
            <p:cNvSpPr>
              <a:spLocks/>
            </p:cNvSpPr>
            <p:nvPr/>
          </p:nvSpPr>
          <p:spPr bwMode="auto">
            <a:xfrm rot="19020000">
              <a:off x="1454" y="3866"/>
              <a:ext cx="22" cy="61"/>
            </a:xfrm>
            <a:custGeom>
              <a:avLst/>
              <a:gdLst>
                <a:gd name="G0" fmla="+- 21600 0 0"/>
                <a:gd name="G1" fmla="+- 21578 0 0"/>
                <a:gd name="G2" fmla="+- 21600 0 0"/>
                <a:gd name="T0" fmla="*/ 0 w 21600"/>
                <a:gd name="T1" fmla="*/ 21578 h 21578"/>
                <a:gd name="T2" fmla="*/ 20619 w 21600"/>
                <a:gd name="T3" fmla="*/ 0 h 21578"/>
                <a:gd name="T4" fmla="*/ 21600 w 21600"/>
                <a:gd name="T5" fmla="*/ 21578 h 2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4" name="Arc 850"/>
            <p:cNvSpPr>
              <a:spLocks/>
            </p:cNvSpPr>
            <p:nvPr/>
          </p:nvSpPr>
          <p:spPr bwMode="auto">
            <a:xfrm rot="19020000">
              <a:off x="1583" y="3812"/>
              <a:ext cx="28" cy="62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5" name="Arc 851"/>
            <p:cNvSpPr>
              <a:spLocks/>
            </p:cNvSpPr>
            <p:nvPr/>
          </p:nvSpPr>
          <p:spPr bwMode="auto">
            <a:xfrm rot="19020000">
              <a:off x="1527" y="3785"/>
              <a:ext cx="32" cy="62"/>
            </a:xfrm>
            <a:custGeom>
              <a:avLst/>
              <a:gdLst>
                <a:gd name="G0" fmla="+- 720 0 0"/>
                <a:gd name="G1" fmla="+- 21600 0 0"/>
                <a:gd name="G2" fmla="+- 21600 0 0"/>
                <a:gd name="T0" fmla="*/ 0 w 22320"/>
                <a:gd name="T1" fmla="*/ 12 h 21600"/>
                <a:gd name="T2" fmla="*/ 22320 w 22320"/>
                <a:gd name="T3" fmla="*/ 21600 h 21600"/>
                <a:gd name="T4" fmla="*/ 720 w 2232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6" name="Arc 852"/>
            <p:cNvSpPr>
              <a:spLocks/>
            </p:cNvSpPr>
            <p:nvPr/>
          </p:nvSpPr>
          <p:spPr bwMode="auto">
            <a:xfrm rot="19020000">
              <a:off x="1546" y="3861"/>
              <a:ext cx="22" cy="61"/>
            </a:xfrm>
            <a:custGeom>
              <a:avLst/>
              <a:gdLst>
                <a:gd name="G0" fmla="+- 0 0 0"/>
                <a:gd name="G1" fmla="+- 357 0 0"/>
                <a:gd name="G2" fmla="+- 21600 0 0"/>
                <a:gd name="T0" fmla="*/ 21597 w 21600"/>
                <a:gd name="T1" fmla="*/ 0 h 21957"/>
                <a:gd name="T2" fmla="*/ 0 w 21600"/>
                <a:gd name="T3" fmla="*/ 21957 h 21957"/>
                <a:gd name="T4" fmla="*/ 0 w 21600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7" name="Arc 853"/>
            <p:cNvSpPr>
              <a:spLocks/>
            </p:cNvSpPr>
            <p:nvPr/>
          </p:nvSpPr>
          <p:spPr bwMode="auto">
            <a:xfrm rot="19020000">
              <a:off x="1514" y="3804"/>
              <a:ext cx="22" cy="60"/>
            </a:xfrm>
            <a:custGeom>
              <a:avLst/>
              <a:gdLst>
                <a:gd name="G0" fmla="+- 21600 0 0"/>
                <a:gd name="G1" fmla="+- 21577 0 0"/>
                <a:gd name="G2" fmla="+- 21600 0 0"/>
                <a:gd name="T0" fmla="*/ 0 w 21600"/>
                <a:gd name="T1" fmla="*/ 21577 h 21577"/>
                <a:gd name="T2" fmla="*/ 20596 w 21600"/>
                <a:gd name="T3" fmla="*/ 0 h 21577"/>
                <a:gd name="T4" fmla="*/ 21600 w 21600"/>
                <a:gd name="T5" fmla="*/ 21577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98" name="Arc 854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G0" fmla="+- 21600 0 0"/>
                <a:gd name="G1" fmla="+- 349 0 0"/>
                <a:gd name="G2" fmla="+- 21600 0 0"/>
                <a:gd name="T0" fmla="*/ 20588 w 21600"/>
                <a:gd name="T1" fmla="*/ 21925 h 21925"/>
                <a:gd name="T2" fmla="*/ 3 w 21600"/>
                <a:gd name="T3" fmla="*/ 0 h 21925"/>
                <a:gd name="T4" fmla="*/ 21600 w 21600"/>
                <a:gd name="T5" fmla="*/ 349 h 2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550" name="Group 855"/>
          <p:cNvGrpSpPr>
            <a:grpSpLocks/>
          </p:cNvGrpSpPr>
          <p:nvPr/>
        </p:nvGrpSpPr>
        <p:grpSpPr bwMode="auto">
          <a:xfrm>
            <a:off x="3495675" y="5927725"/>
            <a:ext cx="579438" cy="635000"/>
            <a:chOff x="2330" y="3681"/>
            <a:chExt cx="398" cy="416"/>
          </a:xfrm>
        </p:grpSpPr>
        <p:sp>
          <p:nvSpPr>
            <p:cNvPr id="16989" name="Arc 856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28 w 21600"/>
                <a:gd name="T1" fmla="*/ 61 h 21937"/>
                <a:gd name="T2" fmla="*/ 0 w 21600"/>
                <a:gd name="T3" fmla="*/ 0 h 21937"/>
                <a:gd name="T4" fmla="*/ 29 w 21600"/>
                <a:gd name="T5" fmla="*/ 1 h 219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0" name="Arc 857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29 w 22357"/>
                <a:gd name="T3" fmla="*/ 61 h 21600"/>
                <a:gd name="T4" fmla="*/ 1 w 22357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1" name="Arc 858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2" name="Arc 859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60 h 21576"/>
                <a:gd name="T2" fmla="*/ 20 w 21597"/>
                <a:gd name="T3" fmla="*/ 0 h 21576"/>
                <a:gd name="T4" fmla="*/ 21 w 21597"/>
                <a:gd name="T5" fmla="*/ 61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3" name="Arc 860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4" name="Arc 861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26 w 21600"/>
                <a:gd name="T1" fmla="*/ 61 h 21934"/>
                <a:gd name="T2" fmla="*/ 0 w 21600"/>
                <a:gd name="T3" fmla="*/ 0 h 21934"/>
                <a:gd name="T4" fmla="*/ 27 w 21600"/>
                <a:gd name="T5" fmla="*/ 1 h 219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5" name="Arc 862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28 w 22385"/>
                <a:gd name="T3" fmla="*/ 61 h 21600"/>
                <a:gd name="T4" fmla="*/ 1 w 22385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6" name="Arc 863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30 w 22364"/>
                <a:gd name="T1" fmla="*/ 0 h 21963"/>
                <a:gd name="T2" fmla="*/ 0 w 22364"/>
                <a:gd name="T3" fmla="*/ 62 h 21963"/>
                <a:gd name="T4" fmla="*/ 1 w 22364"/>
                <a:gd name="T5" fmla="*/ 1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7" name="Arc 864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60 h 21587"/>
                <a:gd name="T2" fmla="*/ 28 w 21597"/>
                <a:gd name="T3" fmla="*/ 0 h 21587"/>
                <a:gd name="T4" fmla="*/ 29 w 21597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8" name="Arc 865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21 w 21600"/>
                <a:gd name="T1" fmla="*/ 61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99" name="Arc 866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23 w 22581"/>
                <a:gd name="T3" fmla="*/ 61 h 21600"/>
                <a:gd name="T4" fmla="*/ 1 w 22581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0" name="Arc 867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28 w 21600"/>
                <a:gd name="T1" fmla="*/ 0 h 21600"/>
                <a:gd name="T2" fmla="*/ 0 w 21600"/>
                <a:gd name="T3" fmla="*/ 62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1" name="Arc 868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62 h 21586"/>
                <a:gd name="T2" fmla="*/ 27 w 21600"/>
                <a:gd name="T3" fmla="*/ 0 h 21586"/>
                <a:gd name="T4" fmla="*/ 28 w 21600"/>
                <a:gd name="T5" fmla="*/ 62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2" name="Arc 869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21 w 21600"/>
                <a:gd name="T1" fmla="*/ 61 h 21957"/>
                <a:gd name="T2" fmla="*/ 0 w 21600"/>
                <a:gd name="T3" fmla="*/ 0 h 21957"/>
                <a:gd name="T4" fmla="*/ 21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3" name="Arc 870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22 w 22604"/>
                <a:gd name="T3" fmla="*/ 61 h 21600"/>
                <a:gd name="T4" fmla="*/ 1 w 22604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4" name="Arc 871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29 w 22357"/>
                <a:gd name="T1" fmla="*/ 0 h 21600"/>
                <a:gd name="T2" fmla="*/ 0 w 22357"/>
                <a:gd name="T3" fmla="*/ 62 h 21600"/>
                <a:gd name="T4" fmla="*/ 1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5" name="Arc 872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60 h 21588"/>
                <a:gd name="T2" fmla="*/ 28 w 21597"/>
                <a:gd name="T3" fmla="*/ 0 h 21588"/>
                <a:gd name="T4" fmla="*/ 29 w 21597"/>
                <a:gd name="T5" fmla="*/ 61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6" name="Arc 873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21 w 21600"/>
                <a:gd name="T1" fmla="*/ 61 h 21600"/>
                <a:gd name="T2" fmla="*/ 0 w 21600"/>
                <a:gd name="T3" fmla="*/ 0 h 21600"/>
                <a:gd name="T4" fmla="*/ 21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7" name="Arc 874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22 w 22604"/>
                <a:gd name="T3" fmla="*/ 61 h 21600"/>
                <a:gd name="T4" fmla="*/ 1 w 22604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8" name="Arc 875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30 w 22364"/>
                <a:gd name="T1" fmla="*/ 0 h 21957"/>
                <a:gd name="T2" fmla="*/ 0 w 22364"/>
                <a:gd name="T3" fmla="*/ 63 h 21957"/>
                <a:gd name="T4" fmla="*/ 1 w 22364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09" name="Arc 876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60 h 21588"/>
                <a:gd name="T2" fmla="*/ 28 w 21597"/>
                <a:gd name="T3" fmla="*/ 0 h 21588"/>
                <a:gd name="T4" fmla="*/ 29 w 21597"/>
                <a:gd name="T5" fmla="*/ 61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10" name="Arc 877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21 w 21600"/>
                <a:gd name="T1" fmla="*/ 61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11" name="Arc 878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22 w 22616"/>
                <a:gd name="T3" fmla="*/ 60 h 21600"/>
                <a:gd name="T4" fmla="*/ 1 w 22616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012" name="Arc 879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22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551" name="Group 880"/>
          <p:cNvGrpSpPr>
            <a:grpSpLocks/>
          </p:cNvGrpSpPr>
          <p:nvPr/>
        </p:nvGrpSpPr>
        <p:grpSpPr bwMode="auto">
          <a:xfrm>
            <a:off x="2049463" y="5910263"/>
            <a:ext cx="565150" cy="649287"/>
            <a:chOff x="1336" y="3669"/>
            <a:chExt cx="389" cy="426"/>
          </a:xfrm>
        </p:grpSpPr>
        <p:sp>
          <p:nvSpPr>
            <p:cNvPr id="16965" name="Arc 881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30 w 22364"/>
                <a:gd name="T1" fmla="*/ 0 h 21963"/>
                <a:gd name="T2" fmla="*/ 0 w 22364"/>
                <a:gd name="T3" fmla="*/ 62 h 21963"/>
                <a:gd name="T4" fmla="*/ 1 w 22364"/>
                <a:gd name="T5" fmla="*/ 1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6" name="Arc 882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60 h 21587"/>
                <a:gd name="T2" fmla="*/ 27 w 21597"/>
                <a:gd name="T3" fmla="*/ 0 h 21587"/>
                <a:gd name="T4" fmla="*/ 28 w 21597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7" name="Arc 883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21 w 21600"/>
                <a:gd name="T1" fmla="*/ 61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8" name="Arc 884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22 w 21597"/>
                <a:gd name="T3" fmla="*/ 61 h 21600"/>
                <a:gd name="T4" fmla="*/ 0 w 21597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9" name="Arc 885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0 h 21600"/>
                <a:gd name="T4" fmla="*/ 1 w 22592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0" name="Arc 886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27 w 22415"/>
                <a:gd name="T1" fmla="*/ 0 h 21600"/>
                <a:gd name="T2" fmla="*/ 0 w 22415"/>
                <a:gd name="T3" fmla="*/ 61 h 21600"/>
                <a:gd name="T4" fmla="*/ 1 w 2241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1" name="Arc 887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61 h 21586"/>
                <a:gd name="T2" fmla="*/ 27 w 21600"/>
                <a:gd name="T3" fmla="*/ 0 h 21586"/>
                <a:gd name="T4" fmla="*/ 28 w 21600"/>
                <a:gd name="T5" fmla="*/ 61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2" name="Arc 888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28 w 21600"/>
                <a:gd name="T1" fmla="*/ 62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3" name="Arc 889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2 h 21600"/>
                <a:gd name="T4" fmla="*/ 1 w 22335"/>
                <a:gd name="T5" fmla="*/ 6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4" name="Arc 890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5" name="Arc 891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60 h 21580"/>
                <a:gd name="T2" fmla="*/ 22 w 21597"/>
                <a:gd name="T3" fmla="*/ 0 h 21580"/>
                <a:gd name="T4" fmla="*/ 23 w 21597"/>
                <a:gd name="T5" fmla="*/ 61 h 215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6" name="Arc 892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29 w 21600"/>
                <a:gd name="T1" fmla="*/ 62 h 21951"/>
                <a:gd name="T2" fmla="*/ 0 w 21600"/>
                <a:gd name="T3" fmla="*/ 0 h 21951"/>
                <a:gd name="T4" fmla="*/ 29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7" name="Arc 893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8" name="Arc 894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23 w 22612"/>
                <a:gd name="T1" fmla="*/ 0 h 21965"/>
                <a:gd name="T2" fmla="*/ 0 w 22612"/>
                <a:gd name="T3" fmla="*/ 62 h 21965"/>
                <a:gd name="T4" fmla="*/ 1 w 22612"/>
                <a:gd name="T5" fmla="*/ 1 h 219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79" name="Arc 895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61 h 21578"/>
                <a:gd name="T2" fmla="*/ 21 w 21600"/>
                <a:gd name="T3" fmla="*/ 0 h 21578"/>
                <a:gd name="T4" fmla="*/ 22 w 21600"/>
                <a:gd name="T5" fmla="*/ 61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0" name="Arc 896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29 w 21600"/>
                <a:gd name="T1" fmla="*/ 62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1" name="Arc 897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30 w 22332"/>
                <a:gd name="T3" fmla="*/ 62 h 21600"/>
                <a:gd name="T4" fmla="*/ 1 w 2233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2" name="Arc 898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23 w 22612"/>
                <a:gd name="T1" fmla="*/ 0 h 21960"/>
                <a:gd name="T2" fmla="*/ 0 w 22612"/>
                <a:gd name="T3" fmla="*/ 63 h 21960"/>
                <a:gd name="T4" fmla="*/ 1 w 22612"/>
                <a:gd name="T5" fmla="*/ 1 h 219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3" name="Arc 899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61 h 21578"/>
                <a:gd name="T2" fmla="*/ 21 w 21600"/>
                <a:gd name="T3" fmla="*/ 0 h 21578"/>
                <a:gd name="T4" fmla="*/ 22 w 21600"/>
                <a:gd name="T5" fmla="*/ 61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4" name="Arc 900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28 w 21600"/>
                <a:gd name="T1" fmla="*/ 62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5" name="Arc 901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30 w 22332"/>
                <a:gd name="T3" fmla="*/ 62 h 21600"/>
                <a:gd name="T4" fmla="*/ 1 w 2233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6" name="Arc 902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22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7" name="Arc 903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61 h 21577"/>
                <a:gd name="T2" fmla="*/ 21 w 21600"/>
                <a:gd name="T3" fmla="*/ 0 h 21577"/>
                <a:gd name="T4" fmla="*/ 22 w 21600"/>
                <a:gd name="T5" fmla="*/ 61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88" name="Arc 904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22 w 21600"/>
                <a:gd name="T1" fmla="*/ 61 h 21957"/>
                <a:gd name="T2" fmla="*/ 0 w 21600"/>
                <a:gd name="T3" fmla="*/ 0 h 21957"/>
                <a:gd name="T4" fmla="*/ 22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552" name="AutoShape 905"/>
          <p:cNvSpPr>
            <a:spLocks noChangeArrowheads="1"/>
          </p:cNvSpPr>
          <p:nvPr/>
        </p:nvSpPr>
        <p:spPr bwMode="auto">
          <a:xfrm>
            <a:off x="2632075" y="5840413"/>
            <a:ext cx="31750" cy="214312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050" name="Arc 906"/>
          <p:cNvSpPr>
            <a:spLocks/>
          </p:cNvSpPr>
          <p:nvPr/>
        </p:nvSpPr>
        <p:spPr bwMode="auto">
          <a:xfrm rot="10800000">
            <a:off x="3333750" y="5870575"/>
            <a:ext cx="41275" cy="93663"/>
          </a:xfrm>
          <a:custGeom>
            <a:avLst/>
            <a:gdLst>
              <a:gd name="G0" fmla="+- 764 0 0"/>
              <a:gd name="G1" fmla="+- 363 0 0"/>
              <a:gd name="G2" fmla="+- 21600 0 0"/>
              <a:gd name="T0" fmla="*/ 22361 w 22364"/>
              <a:gd name="T1" fmla="*/ 0 h 21963"/>
              <a:gd name="T2" fmla="*/ 0 w 22364"/>
              <a:gd name="T3" fmla="*/ 21949 h 21963"/>
              <a:gd name="T4" fmla="*/ 764 w 22364"/>
              <a:gd name="T5" fmla="*/ 363 h 2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1" name="Arc 907"/>
          <p:cNvSpPr>
            <a:spLocks/>
          </p:cNvSpPr>
          <p:nvPr/>
        </p:nvSpPr>
        <p:spPr bwMode="auto">
          <a:xfrm rot="10800000">
            <a:off x="3249613" y="5857875"/>
            <a:ext cx="31750" cy="93663"/>
          </a:xfrm>
          <a:custGeom>
            <a:avLst/>
            <a:gdLst>
              <a:gd name="G0" fmla="+- 21600 0 0"/>
              <a:gd name="G1" fmla="+- 357 0 0"/>
              <a:gd name="G2" fmla="+- 21600 0 0"/>
              <a:gd name="T0" fmla="*/ 21600 w 21600"/>
              <a:gd name="T1" fmla="*/ 21957 h 21957"/>
              <a:gd name="T2" fmla="*/ 3 w 21600"/>
              <a:gd name="T3" fmla="*/ 0 h 21957"/>
              <a:gd name="T4" fmla="*/ 21600 w 21600"/>
              <a:gd name="T5" fmla="*/ 357 h 21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2" name="Arc 908"/>
          <p:cNvSpPr>
            <a:spLocks/>
          </p:cNvSpPr>
          <p:nvPr/>
        </p:nvSpPr>
        <p:spPr bwMode="auto">
          <a:xfrm rot="10800000">
            <a:off x="3429000" y="5967413"/>
            <a:ext cx="33338" cy="93662"/>
          </a:xfrm>
          <a:custGeom>
            <a:avLst/>
            <a:gdLst>
              <a:gd name="G0" fmla="+- 1004 0 0"/>
              <a:gd name="G1" fmla="+- 21600 0 0"/>
              <a:gd name="G2" fmla="+- 21600 0 0"/>
              <a:gd name="T0" fmla="*/ 0 w 22604"/>
              <a:gd name="T1" fmla="*/ 23 h 21600"/>
              <a:gd name="T2" fmla="*/ 22604 w 22604"/>
              <a:gd name="T3" fmla="*/ 21600 h 21600"/>
              <a:gd name="T4" fmla="*/ 1004 w 2260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3" name="Arc 909"/>
          <p:cNvSpPr>
            <a:spLocks/>
          </p:cNvSpPr>
          <p:nvPr/>
        </p:nvSpPr>
        <p:spPr bwMode="auto">
          <a:xfrm rot="10800000">
            <a:off x="3211513" y="5854700"/>
            <a:ext cx="39687" cy="93663"/>
          </a:xfrm>
          <a:custGeom>
            <a:avLst/>
            <a:gdLst>
              <a:gd name="G0" fmla="+- 0 0 0"/>
              <a:gd name="G1" fmla="+- 357 0 0"/>
              <a:gd name="G2" fmla="+- 21600 0 0"/>
              <a:gd name="T0" fmla="*/ 21597 w 21600"/>
              <a:gd name="T1" fmla="*/ 0 h 21957"/>
              <a:gd name="T2" fmla="*/ 0 w 21600"/>
              <a:gd name="T3" fmla="*/ 21957 h 21957"/>
              <a:gd name="T4" fmla="*/ 0 w 21600"/>
              <a:gd name="T5" fmla="*/ 357 h 21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4" name="Arc 910"/>
          <p:cNvSpPr>
            <a:spLocks/>
          </p:cNvSpPr>
          <p:nvPr/>
        </p:nvSpPr>
        <p:spPr bwMode="auto">
          <a:xfrm rot="10800000">
            <a:off x="3190875" y="5942013"/>
            <a:ext cx="39688" cy="90487"/>
          </a:xfrm>
          <a:custGeom>
            <a:avLst/>
            <a:gdLst>
              <a:gd name="G0" fmla="+- 21597 0 0"/>
              <a:gd name="G1" fmla="+- 21585 0 0"/>
              <a:gd name="G2" fmla="+- 21600 0 0"/>
              <a:gd name="T0" fmla="*/ 0 w 21597"/>
              <a:gd name="T1" fmla="*/ 21228 h 21585"/>
              <a:gd name="T2" fmla="*/ 20804 w 21597"/>
              <a:gd name="T3" fmla="*/ 0 h 21585"/>
              <a:gd name="T4" fmla="*/ 21597 w 21597"/>
              <a:gd name="T5" fmla="*/ 21585 h 21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5" name="Arc 911"/>
          <p:cNvSpPr>
            <a:spLocks/>
          </p:cNvSpPr>
          <p:nvPr/>
        </p:nvSpPr>
        <p:spPr bwMode="auto">
          <a:xfrm>
            <a:off x="2744788" y="5935663"/>
            <a:ext cx="41275" cy="936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6" name="Arc 912"/>
          <p:cNvSpPr>
            <a:spLocks/>
          </p:cNvSpPr>
          <p:nvPr/>
        </p:nvSpPr>
        <p:spPr bwMode="auto">
          <a:xfrm>
            <a:off x="2713038" y="5840413"/>
            <a:ext cx="42862" cy="93662"/>
          </a:xfrm>
          <a:custGeom>
            <a:avLst/>
            <a:gdLst>
              <a:gd name="G0" fmla="+- 771 0 0"/>
              <a:gd name="G1" fmla="+- 21600 0 0"/>
              <a:gd name="G2" fmla="+- 21600 0 0"/>
              <a:gd name="T0" fmla="*/ 0 w 22371"/>
              <a:gd name="T1" fmla="*/ 14 h 21600"/>
              <a:gd name="T2" fmla="*/ 22371 w 22371"/>
              <a:gd name="T3" fmla="*/ 21600 h 21600"/>
              <a:gd name="T4" fmla="*/ 771 w 2237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560" name="Arc 913"/>
          <p:cNvSpPr>
            <a:spLocks/>
          </p:cNvSpPr>
          <p:nvPr/>
        </p:nvSpPr>
        <p:spPr bwMode="auto">
          <a:xfrm>
            <a:off x="2652713" y="5927725"/>
            <a:ext cx="28575" cy="93663"/>
          </a:xfrm>
          <a:custGeom>
            <a:avLst/>
            <a:gdLst>
              <a:gd name="T0" fmla="*/ 28575 w 22652"/>
              <a:gd name="T1" fmla="*/ 0 h 21600"/>
              <a:gd name="T2" fmla="*/ 0 w 22652"/>
              <a:gd name="T3" fmla="*/ 93550 h 21600"/>
              <a:gd name="T4" fmla="*/ 1327 w 22652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058" name="Arc 914"/>
          <p:cNvSpPr>
            <a:spLocks/>
          </p:cNvSpPr>
          <p:nvPr/>
        </p:nvSpPr>
        <p:spPr bwMode="auto">
          <a:xfrm>
            <a:off x="2678113" y="5843588"/>
            <a:ext cx="31750" cy="92075"/>
          </a:xfrm>
          <a:custGeom>
            <a:avLst/>
            <a:gdLst>
              <a:gd name="G0" fmla="+- 21600 0 0"/>
              <a:gd name="G1" fmla="+- 21576 0 0"/>
              <a:gd name="G2" fmla="+- 21600 0 0"/>
              <a:gd name="T0" fmla="*/ 0 w 21600"/>
              <a:gd name="T1" fmla="*/ 21576 h 21576"/>
              <a:gd name="T2" fmla="*/ 20573 w 21600"/>
              <a:gd name="T3" fmla="*/ 0 h 21576"/>
              <a:gd name="T4" fmla="*/ 21600 w 21600"/>
              <a:gd name="T5" fmla="*/ 21576 h 2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59" name="Arc 915"/>
          <p:cNvSpPr>
            <a:spLocks/>
          </p:cNvSpPr>
          <p:nvPr/>
        </p:nvSpPr>
        <p:spPr bwMode="auto">
          <a:xfrm>
            <a:off x="2878138" y="5935663"/>
            <a:ext cx="41275" cy="936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0" name="Arc 916"/>
          <p:cNvSpPr>
            <a:spLocks/>
          </p:cNvSpPr>
          <p:nvPr/>
        </p:nvSpPr>
        <p:spPr bwMode="auto">
          <a:xfrm>
            <a:off x="2844800" y="5845175"/>
            <a:ext cx="42863" cy="95250"/>
          </a:xfrm>
          <a:custGeom>
            <a:avLst/>
            <a:gdLst>
              <a:gd name="G0" fmla="+- 765 0 0"/>
              <a:gd name="G1" fmla="+- 21600 0 0"/>
              <a:gd name="G2" fmla="+- 21600 0 0"/>
              <a:gd name="T0" fmla="*/ 0 w 22362"/>
              <a:gd name="T1" fmla="*/ 14 h 21600"/>
              <a:gd name="T2" fmla="*/ 22362 w 22362"/>
              <a:gd name="T3" fmla="*/ 21249 h 21600"/>
              <a:gd name="T4" fmla="*/ 765 w 2236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1" name="Arc 917"/>
          <p:cNvSpPr>
            <a:spLocks/>
          </p:cNvSpPr>
          <p:nvPr/>
        </p:nvSpPr>
        <p:spPr bwMode="auto">
          <a:xfrm>
            <a:off x="2794000" y="5935663"/>
            <a:ext cx="30163" cy="93662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2" name="Arc 918"/>
          <p:cNvSpPr>
            <a:spLocks/>
          </p:cNvSpPr>
          <p:nvPr/>
        </p:nvSpPr>
        <p:spPr bwMode="auto">
          <a:xfrm>
            <a:off x="2819400" y="5849938"/>
            <a:ext cx="28575" cy="92075"/>
          </a:xfrm>
          <a:custGeom>
            <a:avLst/>
            <a:gdLst>
              <a:gd name="G0" fmla="+- 21597 0 0"/>
              <a:gd name="G1" fmla="+- 21577 0 0"/>
              <a:gd name="G2" fmla="+- 21600 0 0"/>
              <a:gd name="T0" fmla="*/ 0 w 21597"/>
              <a:gd name="T1" fmla="*/ 21228 h 21577"/>
              <a:gd name="T2" fmla="*/ 20602 w 21597"/>
              <a:gd name="T3" fmla="*/ 0 h 21577"/>
              <a:gd name="T4" fmla="*/ 21597 w 21597"/>
              <a:gd name="T5" fmla="*/ 21577 h 2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3" name="Arc 919"/>
          <p:cNvSpPr>
            <a:spLocks/>
          </p:cNvSpPr>
          <p:nvPr/>
        </p:nvSpPr>
        <p:spPr bwMode="auto">
          <a:xfrm>
            <a:off x="2994025" y="5935663"/>
            <a:ext cx="41275" cy="936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4" name="Arc 920"/>
          <p:cNvSpPr>
            <a:spLocks/>
          </p:cNvSpPr>
          <p:nvPr/>
        </p:nvSpPr>
        <p:spPr bwMode="auto">
          <a:xfrm>
            <a:off x="2965450" y="5845175"/>
            <a:ext cx="39688" cy="95250"/>
          </a:xfrm>
          <a:custGeom>
            <a:avLst/>
            <a:gdLst>
              <a:gd name="G0" fmla="+- 751 0 0"/>
              <a:gd name="G1" fmla="+- 21600 0 0"/>
              <a:gd name="G2" fmla="+- 21600 0 0"/>
              <a:gd name="T0" fmla="*/ 0 w 22348"/>
              <a:gd name="T1" fmla="*/ 13 h 21600"/>
              <a:gd name="T2" fmla="*/ 22348 w 22348"/>
              <a:gd name="T3" fmla="*/ 21243 h 21600"/>
              <a:gd name="T4" fmla="*/ 751 w 2234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5" name="Arc 921"/>
          <p:cNvSpPr>
            <a:spLocks/>
          </p:cNvSpPr>
          <p:nvPr/>
        </p:nvSpPr>
        <p:spPr bwMode="auto">
          <a:xfrm>
            <a:off x="2914650" y="5935663"/>
            <a:ext cx="30163" cy="93662"/>
          </a:xfrm>
          <a:custGeom>
            <a:avLst/>
            <a:gdLst>
              <a:gd name="G0" fmla="+- 1004 0 0"/>
              <a:gd name="G1" fmla="+- 0 0 0"/>
              <a:gd name="G2" fmla="+- 21600 0 0"/>
              <a:gd name="T0" fmla="*/ 22604 w 22604"/>
              <a:gd name="T1" fmla="*/ 0 h 21600"/>
              <a:gd name="T2" fmla="*/ 0 w 22604"/>
              <a:gd name="T3" fmla="*/ 21577 h 21600"/>
              <a:gd name="T4" fmla="*/ 1004 w 2260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6" name="Arc 922"/>
          <p:cNvSpPr>
            <a:spLocks/>
          </p:cNvSpPr>
          <p:nvPr/>
        </p:nvSpPr>
        <p:spPr bwMode="auto">
          <a:xfrm>
            <a:off x="2938463" y="5853113"/>
            <a:ext cx="30162" cy="92075"/>
          </a:xfrm>
          <a:custGeom>
            <a:avLst/>
            <a:gdLst>
              <a:gd name="G0" fmla="+- 21597 0 0"/>
              <a:gd name="G1" fmla="+- 21577 0 0"/>
              <a:gd name="G2" fmla="+- 21600 0 0"/>
              <a:gd name="T0" fmla="*/ 0 w 21597"/>
              <a:gd name="T1" fmla="*/ 21228 h 21577"/>
              <a:gd name="T2" fmla="*/ 20602 w 21597"/>
              <a:gd name="T3" fmla="*/ 0 h 21577"/>
              <a:gd name="T4" fmla="*/ 21597 w 21597"/>
              <a:gd name="T5" fmla="*/ 21577 h 2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7" name="Arc 923"/>
          <p:cNvSpPr>
            <a:spLocks/>
          </p:cNvSpPr>
          <p:nvPr/>
        </p:nvSpPr>
        <p:spPr bwMode="auto">
          <a:xfrm>
            <a:off x="3132138" y="5935663"/>
            <a:ext cx="42862" cy="936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0843 w 21600"/>
              <a:gd name="T1" fmla="*/ 21587 h 21587"/>
              <a:gd name="T2" fmla="*/ 0 w 21600"/>
              <a:gd name="T3" fmla="*/ 0 h 21587"/>
              <a:gd name="T4" fmla="*/ 21600 w 21600"/>
              <a:gd name="T5" fmla="*/ 0 h 2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8" name="Arc 924"/>
          <p:cNvSpPr>
            <a:spLocks/>
          </p:cNvSpPr>
          <p:nvPr/>
        </p:nvSpPr>
        <p:spPr bwMode="auto">
          <a:xfrm>
            <a:off x="3097213" y="5845175"/>
            <a:ext cx="44450" cy="95250"/>
          </a:xfrm>
          <a:custGeom>
            <a:avLst/>
            <a:gdLst>
              <a:gd name="G0" fmla="+- 738 0 0"/>
              <a:gd name="G1" fmla="+- 21600 0 0"/>
              <a:gd name="G2" fmla="+- 21600 0 0"/>
              <a:gd name="T0" fmla="*/ 0 w 22335"/>
              <a:gd name="T1" fmla="*/ 13 h 21600"/>
              <a:gd name="T2" fmla="*/ 22335 w 22335"/>
              <a:gd name="T3" fmla="*/ 21249 h 21600"/>
              <a:gd name="T4" fmla="*/ 738 w 2233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69" name="Arc 925"/>
          <p:cNvSpPr>
            <a:spLocks/>
          </p:cNvSpPr>
          <p:nvPr/>
        </p:nvSpPr>
        <p:spPr bwMode="auto">
          <a:xfrm>
            <a:off x="3043238" y="5935663"/>
            <a:ext cx="31750" cy="93662"/>
          </a:xfrm>
          <a:custGeom>
            <a:avLst/>
            <a:gdLst>
              <a:gd name="G0" fmla="+- 1004 0 0"/>
              <a:gd name="G1" fmla="+- 0 0 0"/>
              <a:gd name="G2" fmla="+- 21600 0 0"/>
              <a:gd name="T0" fmla="*/ 22604 w 22604"/>
              <a:gd name="T1" fmla="*/ 0 h 21600"/>
              <a:gd name="T2" fmla="*/ 0 w 22604"/>
              <a:gd name="T3" fmla="*/ 21577 h 21600"/>
              <a:gd name="T4" fmla="*/ 1004 w 2260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70" name="Arc 926"/>
          <p:cNvSpPr>
            <a:spLocks/>
          </p:cNvSpPr>
          <p:nvPr/>
        </p:nvSpPr>
        <p:spPr bwMode="auto">
          <a:xfrm>
            <a:off x="3070225" y="5853113"/>
            <a:ext cx="26988" cy="92075"/>
          </a:xfrm>
          <a:custGeom>
            <a:avLst/>
            <a:gdLst>
              <a:gd name="G0" fmla="+- 21597 0 0"/>
              <a:gd name="G1" fmla="+- 21575 0 0"/>
              <a:gd name="G2" fmla="+- 21600 0 0"/>
              <a:gd name="T0" fmla="*/ 0 w 21597"/>
              <a:gd name="T1" fmla="*/ 21227 h 21575"/>
              <a:gd name="T2" fmla="*/ 20553 w 21597"/>
              <a:gd name="T3" fmla="*/ 0 h 21575"/>
              <a:gd name="T4" fmla="*/ 21597 w 21597"/>
              <a:gd name="T5" fmla="*/ 21575 h 21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71" name="Arc 927"/>
          <p:cNvSpPr>
            <a:spLocks/>
          </p:cNvSpPr>
          <p:nvPr/>
        </p:nvSpPr>
        <p:spPr bwMode="auto">
          <a:xfrm rot="10800000">
            <a:off x="3378200" y="5873750"/>
            <a:ext cx="31750" cy="93663"/>
          </a:xfrm>
          <a:custGeom>
            <a:avLst/>
            <a:gdLst>
              <a:gd name="G0" fmla="+- 21600 0 0"/>
              <a:gd name="G1" fmla="+- 357 0 0"/>
              <a:gd name="G2" fmla="+- 21600 0 0"/>
              <a:gd name="T0" fmla="*/ 21600 w 21600"/>
              <a:gd name="T1" fmla="*/ 21957 h 21957"/>
              <a:gd name="T2" fmla="*/ 3 w 21600"/>
              <a:gd name="T3" fmla="*/ 0 h 21957"/>
              <a:gd name="T4" fmla="*/ 21600 w 21600"/>
              <a:gd name="T5" fmla="*/ 357 h 21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72" name="Arc 928"/>
          <p:cNvSpPr>
            <a:spLocks/>
          </p:cNvSpPr>
          <p:nvPr/>
        </p:nvSpPr>
        <p:spPr bwMode="auto">
          <a:xfrm rot="10800000">
            <a:off x="3300413" y="5962650"/>
            <a:ext cx="42862" cy="93663"/>
          </a:xfrm>
          <a:custGeom>
            <a:avLst/>
            <a:gdLst>
              <a:gd name="G0" fmla="+- 21600 0 0"/>
              <a:gd name="G1" fmla="+- 21587 0 0"/>
              <a:gd name="G2" fmla="+- 21600 0 0"/>
              <a:gd name="T0" fmla="*/ 0 w 21600"/>
              <a:gd name="T1" fmla="*/ 21587 h 21587"/>
              <a:gd name="T2" fmla="*/ 20843 w 21600"/>
              <a:gd name="T3" fmla="*/ 0 h 21587"/>
              <a:gd name="T4" fmla="*/ 21600 w 21600"/>
              <a:gd name="T5" fmla="*/ 21587 h 2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73" name="Arc 929"/>
          <p:cNvSpPr>
            <a:spLocks/>
          </p:cNvSpPr>
          <p:nvPr/>
        </p:nvSpPr>
        <p:spPr bwMode="auto">
          <a:xfrm rot="10800000">
            <a:off x="3395663" y="5975350"/>
            <a:ext cx="30162" cy="95250"/>
          </a:xfrm>
          <a:custGeom>
            <a:avLst/>
            <a:gdLst>
              <a:gd name="G0" fmla="+- 995 0 0"/>
              <a:gd name="G1" fmla="+- 21600 0 0"/>
              <a:gd name="G2" fmla="+- 21600 0 0"/>
              <a:gd name="T0" fmla="*/ 0 w 22592"/>
              <a:gd name="T1" fmla="*/ 23 h 21600"/>
              <a:gd name="T2" fmla="*/ 22592 w 22592"/>
              <a:gd name="T3" fmla="*/ 21240 h 21600"/>
              <a:gd name="T4" fmla="*/ 995 w 2259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074" name="Arc 930"/>
          <p:cNvSpPr>
            <a:spLocks/>
          </p:cNvSpPr>
          <p:nvPr/>
        </p:nvSpPr>
        <p:spPr bwMode="auto">
          <a:xfrm rot="10800000">
            <a:off x="3263900" y="5967413"/>
            <a:ext cx="30163" cy="936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578" name="Group 931"/>
          <p:cNvGrpSpPr>
            <a:grpSpLocks/>
          </p:cNvGrpSpPr>
          <p:nvPr/>
        </p:nvGrpSpPr>
        <p:grpSpPr bwMode="auto">
          <a:xfrm>
            <a:off x="2659063" y="5851525"/>
            <a:ext cx="768350" cy="203200"/>
            <a:chOff x="1755" y="3631"/>
            <a:chExt cx="529" cy="133"/>
          </a:xfrm>
        </p:grpSpPr>
        <p:sp>
          <p:nvSpPr>
            <p:cNvPr id="16942" name="Arc 932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59 h 21587"/>
                <a:gd name="T2" fmla="*/ 27 w 21597"/>
                <a:gd name="T3" fmla="*/ 0 h 21587"/>
                <a:gd name="T4" fmla="*/ 28 w 21597"/>
                <a:gd name="T5" fmla="*/ 6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3" name="Arc 933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61 h 21600"/>
                <a:gd name="T4" fmla="*/ 0 w 21600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4" name="Arc 934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28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5" name="Arc 935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6" name="Arc 936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28 w 22421"/>
                <a:gd name="T1" fmla="*/ 0 h 21964"/>
                <a:gd name="T2" fmla="*/ 0 w 22421"/>
                <a:gd name="T3" fmla="*/ 62 h 21964"/>
                <a:gd name="T4" fmla="*/ 1 w 22421"/>
                <a:gd name="T5" fmla="*/ 1 h 219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7" name="Arc 937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61 h 21585"/>
                <a:gd name="T2" fmla="*/ 26 w 21600"/>
                <a:gd name="T3" fmla="*/ 0 h 21585"/>
                <a:gd name="T4" fmla="*/ 27 w 21600"/>
                <a:gd name="T5" fmla="*/ 61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8" name="Arc 938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49" name="Arc 939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0" name="Arc 940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1" name="Arc 941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2" name="Arc 942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3" name="Arc 943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29 w 22362"/>
                <a:gd name="T3" fmla="*/ 61 h 21600"/>
                <a:gd name="T4" fmla="*/ 1 w 2236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4" name="Arc 944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5" name="Arc 945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6" name="Arc 946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7" name="Arc 947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8" name="Arc 948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59" name="Arc 949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0" name="Arc 950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28 w 21600"/>
                <a:gd name="T1" fmla="*/ 62 h 21931"/>
                <a:gd name="T2" fmla="*/ 0 w 21600"/>
                <a:gd name="T3" fmla="*/ 0 h 21931"/>
                <a:gd name="T4" fmla="*/ 29 w 21600"/>
                <a:gd name="T5" fmla="*/ 1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1" name="Arc 951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1 h 21600"/>
                <a:gd name="T4" fmla="*/ 1 w 22335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2" name="Arc 952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3" name="Arc 953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964" name="Arc 954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579" name="AutoShape 955"/>
          <p:cNvSpPr>
            <a:spLocks noChangeArrowheads="1"/>
          </p:cNvSpPr>
          <p:nvPr/>
        </p:nvSpPr>
        <p:spPr bwMode="auto">
          <a:xfrm>
            <a:off x="3435350" y="5843588"/>
            <a:ext cx="28575" cy="214312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580" name="AutoShape 956"/>
          <p:cNvSpPr>
            <a:spLocks noChangeArrowheads="1"/>
          </p:cNvSpPr>
          <p:nvPr/>
        </p:nvSpPr>
        <p:spPr bwMode="auto">
          <a:xfrm rot="1920000">
            <a:off x="4494213" y="5422900"/>
            <a:ext cx="52387" cy="188913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581" name="AutoShape 957"/>
          <p:cNvSpPr>
            <a:spLocks noChangeArrowheads="1"/>
          </p:cNvSpPr>
          <p:nvPr/>
        </p:nvSpPr>
        <p:spPr bwMode="auto">
          <a:xfrm rot="1920000">
            <a:off x="5111750" y="4710113"/>
            <a:ext cx="46038" cy="211137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582" name="AutoShape 958"/>
          <p:cNvSpPr>
            <a:spLocks noChangeArrowheads="1"/>
          </p:cNvSpPr>
          <p:nvPr/>
        </p:nvSpPr>
        <p:spPr bwMode="auto">
          <a:xfrm rot="1920000">
            <a:off x="5175250" y="4738688"/>
            <a:ext cx="46038" cy="211137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583" name="Group 959"/>
          <p:cNvGrpSpPr>
            <a:grpSpLocks/>
          </p:cNvGrpSpPr>
          <p:nvPr/>
        </p:nvGrpSpPr>
        <p:grpSpPr bwMode="auto">
          <a:xfrm>
            <a:off x="1881188" y="4621213"/>
            <a:ext cx="547687" cy="835025"/>
            <a:chOff x="1221" y="2825"/>
            <a:chExt cx="377" cy="547"/>
          </a:xfrm>
        </p:grpSpPr>
        <p:sp>
          <p:nvSpPr>
            <p:cNvPr id="16890" name="AutoShape 960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91" name="AutoShape 961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6892" name="Group 962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918" name="Arc 963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30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9" name="Arc 964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61 h 21587"/>
                  <a:gd name="T2" fmla="*/ 28 w 21600"/>
                  <a:gd name="T3" fmla="*/ 0 h 21587"/>
                  <a:gd name="T4" fmla="*/ 29 w 21600"/>
                  <a:gd name="T5" fmla="*/ 61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0" name="Arc 965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22 w 21600"/>
                  <a:gd name="T1" fmla="*/ 61 h 21579"/>
                  <a:gd name="T2" fmla="*/ 0 w 21600"/>
                  <a:gd name="T3" fmla="*/ 0 h 21579"/>
                  <a:gd name="T4" fmla="*/ 23 w 21600"/>
                  <a:gd name="T5" fmla="*/ 0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1" name="Arc 966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61 h 21600"/>
                  <a:gd name="T4" fmla="*/ 1 w 22604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2" name="Arc 967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23 w 21600"/>
                  <a:gd name="T3" fmla="*/ 61 h 21600"/>
                  <a:gd name="T4" fmla="*/ 0 w 21600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3" name="Arc 968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27 w 21600"/>
                  <a:gd name="T1" fmla="*/ 0 h 21957"/>
                  <a:gd name="T2" fmla="*/ 0 w 21600"/>
                  <a:gd name="T3" fmla="*/ 61 h 21957"/>
                  <a:gd name="T4" fmla="*/ 0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4" name="Arc 969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61 h 21586"/>
                  <a:gd name="T2" fmla="*/ 27 w 21600"/>
                  <a:gd name="T3" fmla="*/ 0 h 21586"/>
                  <a:gd name="T4" fmla="*/ 28 w 21600"/>
                  <a:gd name="T5" fmla="*/ 61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5" name="Arc 970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29 w 21600"/>
                  <a:gd name="T1" fmla="*/ 62 h 21951"/>
                  <a:gd name="T2" fmla="*/ 0 w 21600"/>
                  <a:gd name="T3" fmla="*/ 0 h 21951"/>
                  <a:gd name="T4" fmla="*/ 29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6" name="Arc 971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30 w 22344"/>
                  <a:gd name="T3" fmla="*/ 62 h 21600"/>
                  <a:gd name="T4" fmla="*/ 1 w 22344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7" name="Arc 972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22 w 21600"/>
                  <a:gd name="T1" fmla="*/ 0 h 21951"/>
                  <a:gd name="T2" fmla="*/ 0 w 21600"/>
                  <a:gd name="T3" fmla="*/ 62 h 21951"/>
                  <a:gd name="T4" fmla="*/ 0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8" name="Arc 973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60 h 21579"/>
                  <a:gd name="T2" fmla="*/ 21 w 21597"/>
                  <a:gd name="T3" fmla="*/ 0 h 21579"/>
                  <a:gd name="T4" fmla="*/ 22 w 21597"/>
                  <a:gd name="T5" fmla="*/ 61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29" name="Arc 974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29 w 21600"/>
                  <a:gd name="T1" fmla="*/ 62 h 21600"/>
                  <a:gd name="T2" fmla="*/ 0 w 21600"/>
                  <a:gd name="T3" fmla="*/ 0 h 21600"/>
                  <a:gd name="T4" fmla="*/ 29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0" name="Arc 975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30 w 22344"/>
                  <a:gd name="T3" fmla="*/ 62 h 21600"/>
                  <a:gd name="T4" fmla="*/ 1 w 22344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1" name="Arc 976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24 w 22567"/>
                  <a:gd name="T1" fmla="*/ 0 h 21953"/>
                  <a:gd name="T2" fmla="*/ 0 w 22567"/>
                  <a:gd name="T3" fmla="*/ 64 h 21953"/>
                  <a:gd name="T4" fmla="*/ 1 w 22567"/>
                  <a:gd name="T5" fmla="*/ 1 h 219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2" name="Arc 977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59 h 21578"/>
                  <a:gd name="T2" fmla="*/ 21 w 21597"/>
                  <a:gd name="T3" fmla="*/ 0 h 21578"/>
                  <a:gd name="T4" fmla="*/ 22 w 21597"/>
                  <a:gd name="T5" fmla="*/ 6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3" name="Arc 978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28 w 21600"/>
                  <a:gd name="T1" fmla="*/ 62 h 21587"/>
                  <a:gd name="T2" fmla="*/ 0 w 21600"/>
                  <a:gd name="T3" fmla="*/ 0 h 21587"/>
                  <a:gd name="T4" fmla="*/ 29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4" name="Arc 979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30 w 22335"/>
                  <a:gd name="T3" fmla="*/ 62 h 21600"/>
                  <a:gd name="T4" fmla="*/ 1 w 22335"/>
                  <a:gd name="T5" fmla="*/ 6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5" name="Arc 980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23 w 21600"/>
                  <a:gd name="T1" fmla="*/ 0 h 21957"/>
                  <a:gd name="T2" fmla="*/ 0 w 21600"/>
                  <a:gd name="T3" fmla="*/ 61 h 21957"/>
                  <a:gd name="T4" fmla="*/ 0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6" name="Arc 981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61 h 21578"/>
                  <a:gd name="T2" fmla="*/ 21 w 21600"/>
                  <a:gd name="T3" fmla="*/ 0 h 21578"/>
                  <a:gd name="T4" fmla="*/ 22 w 21600"/>
                  <a:gd name="T5" fmla="*/ 61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7" name="Arc 982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29 w 21600"/>
                  <a:gd name="T1" fmla="*/ 62 h 21932"/>
                  <a:gd name="T2" fmla="*/ 0 w 21600"/>
                  <a:gd name="T3" fmla="*/ 0 h 21932"/>
                  <a:gd name="T4" fmla="*/ 30 w 21600"/>
                  <a:gd name="T5" fmla="*/ 1 h 219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8" name="Arc 983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30 w 22332"/>
                  <a:gd name="T3" fmla="*/ 61 h 21600"/>
                  <a:gd name="T4" fmla="*/ 1 w 22332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39" name="Arc 984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23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40" name="Arc 985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62 h 21577"/>
                  <a:gd name="T2" fmla="*/ 21 w 21600"/>
                  <a:gd name="T3" fmla="*/ 0 h 21577"/>
                  <a:gd name="T4" fmla="*/ 22 w 21600"/>
                  <a:gd name="T5" fmla="*/ 62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41" name="Arc 986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21 w 21600"/>
                  <a:gd name="T1" fmla="*/ 62 h 21919"/>
                  <a:gd name="T2" fmla="*/ 0 w 21600"/>
                  <a:gd name="T3" fmla="*/ 0 h 21919"/>
                  <a:gd name="T4" fmla="*/ 22 w 21600"/>
                  <a:gd name="T5" fmla="*/ 1 h 219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893" name="Group 987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894" name="Arc 988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29 w 21600"/>
                  <a:gd name="T1" fmla="*/ 0 h 21957"/>
                  <a:gd name="T2" fmla="*/ 0 w 21600"/>
                  <a:gd name="T3" fmla="*/ 61 h 21957"/>
                  <a:gd name="T4" fmla="*/ 0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95" name="Arc 989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60 h 21588"/>
                  <a:gd name="T2" fmla="*/ 29 w 21597"/>
                  <a:gd name="T3" fmla="*/ 0 h 21588"/>
                  <a:gd name="T4" fmla="*/ 30 w 21597"/>
                  <a:gd name="T5" fmla="*/ 61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96" name="Arc 990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23 w 21600"/>
                  <a:gd name="T1" fmla="*/ 62 h 21951"/>
                  <a:gd name="T2" fmla="*/ 0 w 21600"/>
                  <a:gd name="T3" fmla="*/ 0 h 21951"/>
                  <a:gd name="T4" fmla="*/ 23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97" name="Arc 991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22 w 21600"/>
                  <a:gd name="T3" fmla="*/ 62 h 21600"/>
                  <a:gd name="T4" fmla="*/ 0 w 21600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98" name="Arc 992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21 w 21600"/>
                  <a:gd name="T3" fmla="*/ 61 h 21600"/>
                  <a:gd name="T4" fmla="*/ 0 w 21600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99" name="Arc 993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29 w 22391"/>
                  <a:gd name="T1" fmla="*/ 0 h 21964"/>
                  <a:gd name="T2" fmla="*/ 0 w 22391"/>
                  <a:gd name="T3" fmla="*/ 62 h 21964"/>
                  <a:gd name="T4" fmla="*/ 1 w 22391"/>
                  <a:gd name="T5" fmla="*/ 1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0" name="Arc 994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60 h 21586"/>
                  <a:gd name="T2" fmla="*/ 27 w 21597"/>
                  <a:gd name="T3" fmla="*/ 0 h 21586"/>
                  <a:gd name="T4" fmla="*/ 28 w 21597"/>
                  <a:gd name="T5" fmla="*/ 61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1" name="Arc 995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29 w 21600"/>
                  <a:gd name="T1" fmla="*/ 62 h 21951"/>
                  <a:gd name="T2" fmla="*/ 0 w 21600"/>
                  <a:gd name="T3" fmla="*/ 0 h 21951"/>
                  <a:gd name="T4" fmla="*/ 29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2" name="Arc 996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29 w 22371"/>
                  <a:gd name="T3" fmla="*/ 61 h 21600"/>
                  <a:gd name="T4" fmla="*/ 1 w 22371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3" name="Arc 997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23 w 22559"/>
                  <a:gd name="T1" fmla="*/ 0 h 21600"/>
                  <a:gd name="T2" fmla="*/ 0 w 22559"/>
                  <a:gd name="T3" fmla="*/ 61 h 21600"/>
                  <a:gd name="T4" fmla="*/ 1 w 2255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4" name="Arc 998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61 h 21579"/>
                  <a:gd name="T2" fmla="*/ 22 w 21600"/>
                  <a:gd name="T3" fmla="*/ 0 h 21579"/>
                  <a:gd name="T4" fmla="*/ 23 w 21600"/>
                  <a:gd name="T5" fmla="*/ 61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5" name="Arc 999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28 w 21600"/>
                  <a:gd name="T1" fmla="*/ 63 h 21927"/>
                  <a:gd name="T2" fmla="*/ 0 w 21600"/>
                  <a:gd name="T3" fmla="*/ 0 h 21927"/>
                  <a:gd name="T4" fmla="*/ 29 w 21600"/>
                  <a:gd name="T5" fmla="*/ 1 h 219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6" name="Arc 1000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30 w 22332"/>
                  <a:gd name="T3" fmla="*/ 62 h 21600"/>
                  <a:gd name="T4" fmla="*/ 1 w 22332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7" name="Arc 1001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23 w 22612"/>
                  <a:gd name="T1" fmla="*/ 0 h 21954"/>
                  <a:gd name="T2" fmla="*/ 0 w 22612"/>
                  <a:gd name="T3" fmla="*/ 64 h 21954"/>
                  <a:gd name="T4" fmla="*/ 1 w 22612"/>
                  <a:gd name="T5" fmla="*/ 1 h 219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8" name="Arc 1002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59 h 21577"/>
                  <a:gd name="T2" fmla="*/ 20 w 21597"/>
                  <a:gd name="T3" fmla="*/ 0 h 21577"/>
                  <a:gd name="T4" fmla="*/ 21 w 21597"/>
                  <a:gd name="T5" fmla="*/ 6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09" name="Arc 1003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29 w 21600"/>
                  <a:gd name="T1" fmla="*/ 62 h 21951"/>
                  <a:gd name="T2" fmla="*/ 0 w 21600"/>
                  <a:gd name="T3" fmla="*/ 0 h 21951"/>
                  <a:gd name="T4" fmla="*/ 29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0" name="Arc 1004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30 w 22335"/>
                  <a:gd name="T3" fmla="*/ 61 h 21600"/>
                  <a:gd name="T4" fmla="*/ 1 w 22335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1" name="Arc 1005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24 w 22518"/>
                  <a:gd name="T1" fmla="*/ 0 h 21600"/>
                  <a:gd name="T2" fmla="*/ 0 w 22518"/>
                  <a:gd name="T3" fmla="*/ 61 h 21600"/>
                  <a:gd name="T4" fmla="*/ 1 w 225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2" name="Arc 1006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59 h 21578"/>
                  <a:gd name="T2" fmla="*/ 21 w 21597"/>
                  <a:gd name="T3" fmla="*/ 0 h 21578"/>
                  <a:gd name="T4" fmla="*/ 22 w 21597"/>
                  <a:gd name="T5" fmla="*/ 6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3" name="Arc 1007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29 w 21600"/>
                  <a:gd name="T1" fmla="*/ 61 h 21588"/>
                  <a:gd name="T2" fmla="*/ 0 w 21600"/>
                  <a:gd name="T3" fmla="*/ 0 h 21588"/>
                  <a:gd name="T4" fmla="*/ 30 w 21600"/>
                  <a:gd name="T5" fmla="*/ 0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4" name="Arc 1008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31 w 22320"/>
                  <a:gd name="T3" fmla="*/ 62 h 21600"/>
                  <a:gd name="T4" fmla="*/ 1 w 22320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5" name="Arc 1009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23 w 21600"/>
                  <a:gd name="T1" fmla="*/ 0 h 21951"/>
                  <a:gd name="T2" fmla="*/ 0 w 21600"/>
                  <a:gd name="T3" fmla="*/ 62 h 21951"/>
                  <a:gd name="T4" fmla="*/ 0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6" name="Arc 1010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61 h 21578"/>
                  <a:gd name="T2" fmla="*/ 21 w 21600"/>
                  <a:gd name="T3" fmla="*/ 0 h 21578"/>
                  <a:gd name="T4" fmla="*/ 22 w 21600"/>
                  <a:gd name="T5" fmla="*/ 61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917" name="Arc 1011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22 w 21600"/>
                  <a:gd name="T1" fmla="*/ 61 h 21600"/>
                  <a:gd name="T2" fmla="*/ 0 w 21600"/>
                  <a:gd name="T3" fmla="*/ 0 h 21600"/>
                  <a:gd name="T4" fmla="*/ 22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584" name="Group 1012"/>
          <p:cNvGrpSpPr>
            <a:grpSpLocks/>
          </p:cNvGrpSpPr>
          <p:nvPr/>
        </p:nvGrpSpPr>
        <p:grpSpPr bwMode="auto">
          <a:xfrm>
            <a:off x="2947988" y="5060950"/>
            <a:ext cx="882650" cy="217488"/>
            <a:chOff x="1954" y="3113"/>
            <a:chExt cx="606" cy="142"/>
          </a:xfrm>
        </p:grpSpPr>
        <p:sp>
          <p:nvSpPr>
            <p:cNvPr id="16838" name="AutoShape 1013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39" name="AutoShape 1014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6840" name="Group 1015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866" name="Arc 1016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28 w 21600"/>
                  <a:gd name="T1" fmla="*/ 0 h 21957"/>
                  <a:gd name="T2" fmla="*/ 0 w 21600"/>
                  <a:gd name="T3" fmla="*/ 61 h 21957"/>
                  <a:gd name="T4" fmla="*/ 0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7" name="Arc 1017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61 h 21587"/>
                  <a:gd name="T2" fmla="*/ 28 w 21600"/>
                  <a:gd name="T3" fmla="*/ 0 h 21587"/>
                  <a:gd name="T4" fmla="*/ 29 w 21600"/>
                  <a:gd name="T5" fmla="*/ 61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8" name="Arc 1018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21 w 21600"/>
                  <a:gd name="T1" fmla="*/ 61 h 21957"/>
                  <a:gd name="T2" fmla="*/ 0 w 21600"/>
                  <a:gd name="T3" fmla="*/ 0 h 21957"/>
                  <a:gd name="T4" fmla="*/ 21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9" name="Arc 1019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21 w 21597"/>
                  <a:gd name="T3" fmla="*/ 61 h 21600"/>
                  <a:gd name="T4" fmla="*/ 0 w 21597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0" name="Arc 1020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21 w 21597"/>
                  <a:gd name="T3" fmla="*/ 60 h 21600"/>
                  <a:gd name="T4" fmla="*/ 0 w 21597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1" name="Arc 1021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28 w 22421"/>
                  <a:gd name="T1" fmla="*/ 0 h 21964"/>
                  <a:gd name="T2" fmla="*/ 0 w 22421"/>
                  <a:gd name="T3" fmla="*/ 62 h 21964"/>
                  <a:gd name="T4" fmla="*/ 1 w 22421"/>
                  <a:gd name="T5" fmla="*/ 1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2" name="Arc 1022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61 h 21585"/>
                  <a:gd name="T2" fmla="*/ 26 w 21600"/>
                  <a:gd name="T3" fmla="*/ 0 h 21585"/>
                  <a:gd name="T4" fmla="*/ 27 w 21600"/>
                  <a:gd name="T5" fmla="*/ 61 h 2158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3" name="Arc 1023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4" name="Arc 1024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29 w 22362"/>
                  <a:gd name="T3" fmla="*/ 61 h 21600"/>
                  <a:gd name="T4" fmla="*/ 1 w 22362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5" name="Arc 1025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21 w 21600"/>
                  <a:gd name="T1" fmla="*/ 0 h 21957"/>
                  <a:gd name="T2" fmla="*/ 0 w 21600"/>
                  <a:gd name="T3" fmla="*/ 61 h 21957"/>
                  <a:gd name="T4" fmla="*/ 0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6" name="Arc 1026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7" name="Arc 1027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8" name="Arc 1028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29 w 22371"/>
                  <a:gd name="T3" fmla="*/ 61 h 21600"/>
                  <a:gd name="T4" fmla="*/ 1 w 22371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79" name="Arc 1029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0" name="Arc 1030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1" name="Arc 1031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2" name="Arc 1032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29 w 22348"/>
                  <a:gd name="T3" fmla="*/ 61 h 21600"/>
                  <a:gd name="T4" fmla="*/ 1 w 22348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3" name="Arc 1033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22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4" name="Arc 1034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59 h 21577"/>
                  <a:gd name="T2" fmla="*/ 20 w 21597"/>
                  <a:gd name="T3" fmla="*/ 0 h 21577"/>
                  <a:gd name="T4" fmla="*/ 21 w 21597"/>
                  <a:gd name="T5" fmla="*/ 6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5" name="Arc 1035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28 w 21600"/>
                  <a:gd name="T1" fmla="*/ 62 h 21931"/>
                  <a:gd name="T2" fmla="*/ 0 w 21600"/>
                  <a:gd name="T3" fmla="*/ 0 h 21931"/>
                  <a:gd name="T4" fmla="*/ 29 w 21600"/>
                  <a:gd name="T5" fmla="*/ 1 h 219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6" name="Arc 1036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30 w 22335"/>
                  <a:gd name="T3" fmla="*/ 61 h 21600"/>
                  <a:gd name="T4" fmla="*/ 1 w 22335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7" name="Arc 1037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22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8" name="Arc 1038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89" name="Arc 1039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21 w 21600"/>
                  <a:gd name="T1" fmla="*/ 61 h 21957"/>
                  <a:gd name="T2" fmla="*/ 0 w 21600"/>
                  <a:gd name="T3" fmla="*/ 0 h 21957"/>
                  <a:gd name="T4" fmla="*/ 21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841" name="Group 1040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842" name="Arc 1041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30 w 22364"/>
                  <a:gd name="T1" fmla="*/ 0 h 21963"/>
                  <a:gd name="T2" fmla="*/ 0 w 22364"/>
                  <a:gd name="T3" fmla="*/ 62 h 21963"/>
                  <a:gd name="T4" fmla="*/ 1 w 22364"/>
                  <a:gd name="T5" fmla="*/ 1 h 2196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3" name="Arc 1042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59 h 21587"/>
                  <a:gd name="T2" fmla="*/ 27 w 21597"/>
                  <a:gd name="T3" fmla="*/ 0 h 21587"/>
                  <a:gd name="T4" fmla="*/ 28 w 21597"/>
                  <a:gd name="T5" fmla="*/ 6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4" name="Arc 1043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21 w 21600"/>
                  <a:gd name="T1" fmla="*/ 60 h 21600"/>
                  <a:gd name="T2" fmla="*/ 0 w 21600"/>
                  <a:gd name="T3" fmla="*/ 0 h 21600"/>
                  <a:gd name="T4" fmla="*/ 21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5" name="Arc 1044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21 w 21597"/>
                  <a:gd name="T3" fmla="*/ 61 h 21600"/>
                  <a:gd name="T4" fmla="*/ 0 w 21597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6" name="Arc 1045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21 w 21600"/>
                  <a:gd name="T3" fmla="*/ 61 h 21600"/>
                  <a:gd name="T4" fmla="*/ 0 w 21600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7" name="Arc 1046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28 w 22421"/>
                  <a:gd name="T1" fmla="*/ 0 h 21964"/>
                  <a:gd name="T2" fmla="*/ 0 w 22421"/>
                  <a:gd name="T3" fmla="*/ 62 h 21964"/>
                  <a:gd name="T4" fmla="*/ 1 w 22421"/>
                  <a:gd name="T5" fmla="*/ 1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8" name="Arc 1047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61 h 21586"/>
                  <a:gd name="T2" fmla="*/ 27 w 21600"/>
                  <a:gd name="T3" fmla="*/ 0 h 21586"/>
                  <a:gd name="T4" fmla="*/ 28 w 21600"/>
                  <a:gd name="T5" fmla="*/ 61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49" name="Arc 1048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0" name="Arc 1049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29 w 22362"/>
                  <a:gd name="T3" fmla="*/ 61 h 21600"/>
                  <a:gd name="T4" fmla="*/ 1 w 22362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1" name="Arc 1050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2" name="Arc 1051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3" name="Arc 1052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4" name="Arc 1053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29 w 22362"/>
                  <a:gd name="T3" fmla="*/ 61 h 21600"/>
                  <a:gd name="T4" fmla="*/ 1 w 22362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5" name="Arc 1054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6" name="Arc 1055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7" name="Arc 1056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28 w 21600"/>
                  <a:gd name="T1" fmla="*/ 62 h 21951"/>
                  <a:gd name="T2" fmla="*/ 0 w 21600"/>
                  <a:gd name="T3" fmla="*/ 0 h 21951"/>
                  <a:gd name="T4" fmla="*/ 28 w 21600"/>
                  <a:gd name="T5" fmla="*/ 1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8" name="Arc 1057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29 w 22357"/>
                  <a:gd name="T3" fmla="*/ 61 h 21600"/>
                  <a:gd name="T4" fmla="*/ 1 w 22357"/>
                  <a:gd name="T5" fmla="*/ 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59" name="Arc 1058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22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0" name="Arc 1059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59 h 21577"/>
                  <a:gd name="T2" fmla="*/ 20 w 21597"/>
                  <a:gd name="T3" fmla="*/ 0 h 21577"/>
                  <a:gd name="T4" fmla="*/ 21 w 21597"/>
                  <a:gd name="T5" fmla="*/ 6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1" name="Arc 1060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28 w 21600"/>
                  <a:gd name="T1" fmla="*/ 62 h 21931"/>
                  <a:gd name="T2" fmla="*/ 0 w 21600"/>
                  <a:gd name="T3" fmla="*/ 0 h 21931"/>
                  <a:gd name="T4" fmla="*/ 29 w 21600"/>
                  <a:gd name="T5" fmla="*/ 1 h 219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2" name="Arc 1061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30 w 22335"/>
                  <a:gd name="T3" fmla="*/ 61 h 21600"/>
                  <a:gd name="T4" fmla="*/ 1 w 22335"/>
                  <a:gd name="T5" fmla="*/ 6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3" name="Arc 1062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22 w 21600"/>
                  <a:gd name="T1" fmla="*/ 0 h 21600"/>
                  <a:gd name="T2" fmla="*/ 0 w 21600"/>
                  <a:gd name="T3" fmla="*/ 61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4" name="Arc 1063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59 h 21576"/>
                  <a:gd name="T2" fmla="*/ 20 w 21597"/>
                  <a:gd name="T3" fmla="*/ 0 h 21576"/>
                  <a:gd name="T4" fmla="*/ 21 w 21597"/>
                  <a:gd name="T5" fmla="*/ 6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865" name="Arc 1064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21 w 21600"/>
                  <a:gd name="T1" fmla="*/ 61 h 21957"/>
                  <a:gd name="T2" fmla="*/ 0 w 21600"/>
                  <a:gd name="T3" fmla="*/ 0 h 21957"/>
                  <a:gd name="T4" fmla="*/ 21 w 21600"/>
                  <a:gd name="T5" fmla="*/ 1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209" name="AutoShape 1065"/>
          <p:cNvSpPr>
            <a:spLocks noChangeArrowheads="1"/>
          </p:cNvSpPr>
          <p:nvPr/>
        </p:nvSpPr>
        <p:spPr bwMode="auto">
          <a:xfrm rot="4800000" flipH="1" flipV="1">
            <a:off x="892970" y="3571081"/>
            <a:ext cx="1198562" cy="1209675"/>
          </a:xfrm>
          <a:custGeom>
            <a:avLst/>
            <a:gdLst>
              <a:gd name="G0" fmla="+- 5398 0 0"/>
              <a:gd name="G1" fmla="+- 21600 0 5398"/>
              <a:gd name="G2" fmla="*/ 5398 1 2"/>
              <a:gd name="G3" fmla="+- 21600 0 G2"/>
              <a:gd name="G4" fmla="+/ 5398 21600 2"/>
              <a:gd name="G5" fmla="+/ G1 0 2"/>
              <a:gd name="G6" fmla="*/ 21600 21600 5398"/>
              <a:gd name="G7" fmla="*/ G6 1 2"/>
              <a:gd name="G8" fmla="+- 21600 0 G7"/>
              <a:gd name="G9" fmla="*/ 21600 1 2"/>
              <a:gd name="G10" fmla="+- 5398 0 G9"/>
              <a:gd name="G11" fmla="?: G10 G8 0"/>
              <a:gd name="G12" fmla="?: G10 G7 21600"/>
              <a:gd name="T0" fmla="*/ 18901 w 21600"/>
              <a:gd name="T1" fmla="*/ 10800 h 21600"/>
              <a:gd name="T2" fmla="*/ 10800 w 21600"/>
              <a:gd name="T3" fmla="*/ 21600 h 21600"/>
              <a:gd name="T4" fmla="*/ 2699 w 21600"/>
              <a:gd name="T5" fmla="*/ 10800 h 21600"/>
              <a:gd name="T6" fmla="*/ 10800 w 21600"/>
              <a:gd name="T7" fmla="*/ 0 h 21600"/>
              <a:gd name="T8" fmla="*/ 4499 w 21600"/>
              <a:gd name="T9" fmla="*/ 4499 h 21600"/>
              <a:gd name="T10" fmla="*/ 17101 w 21600"/>
              <a:gd name="T11" fmla="*/ 1710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209FF"/>
                    </a:gs>
                    <a:gs pos="100000">
                      <a:srgbClr val="C209FF">
                        <a:gamma/>
                        <a:shade val="6980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586" name="AutoShape 1066"/>
          <p:cNvSpPr>
            <a:spLocks noChangeArrowheads="1"/>
          </p:cNvSpPr>
          <p:nvPr/>
        </p:nvSpPr>
        <p:spPr bwMode="auto">
          <a:xfrm>
            <a:off x="1798638" y="4227513"/>
            <a:ext cx="30162" cy="214312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587" name="AutoShape 1067"/>
          <p:cNvSpPr>
            <a:spLocks noChangeArrowheads="1"/>
          </p:cNvSpPr>
          <p:nvPr/>
        </p:nvSpPr>
        <p:spPr bwMode="auto">
          <a:xfrm>
            <a:off x="947738" y="4224338"/>
            <a:ext cx="30162" cy="214312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588" name="Group 1068"/>
          <p:cNvGrpSpPr>
            <a:grpSpLocks/>
          </p:cNvGrpSpPr>
          <p:nvPr/>
        </p:nvGrpSpPr>
        <p:grpSpPr bwMode="auto">
          <a:xfrm>
            <a:off x="1001713" y="4235450"/>
            <a:ext cx="792162" cy="195263"/>
            <a:chOff x="617" y="2572"/>
            <a:chExt cx="544" cy="128"/>
          </a:xfrm>
        </p:grpSpPr>
        <p:sp>
          <p:nvSpPr>
            <p:cNvPr id="7213" name="Arc 1069"/>
            <p:cNvSpPr>
              <a:spLocks/>
            </p:cNvSpPr>
            <p:nvPr/>
          </p:nvSpPr>
          <p:spPr bwMode="auto">
            <a:xfrm rot="10800000">
              <a:off x="1093" y="2577"/>
              <a:ext cx="27" cy="59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4" name="Arc 1070"/>
            <p:cNvSpPr>
              <a:spLocks/>
            </p:cNvSpPr>
            <p:nvPr/>
          </p:nvSpPr>
          <p:spPr bwMode="auto">
            <a:xfrm rot="10800000">
              <a:off x="1074" y="2632"/>
              <a:ext cx="29" cy="60"/>
            </a:xfrm>
            <a:custGeom>
              <a:avLst/>
              <a:gdLst>
                <a:gd name="G0" fmla="+- 21600 0 0"/>
                <a:gd name="G1" fmla="+- 21587 0 0"/>
                <a:gd name="G2" fmla="+- 21600 0 0"/>
                <a:gd name="T0" fmla="*/ 0 w 21600"/>
                <a:gd name="T1" fmla="*/ 21587 h 21587"/>
                <a:gd name="T2" fmla="*/ 20843 w 21600"/>
                <a:gd name="T3" fmla="*/ 0 h 21587"/>
                <a:gd name="T4" fmla="*/ 21600 w 21600"/>
                <a:gd name="T5" fmla="*/ 21587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5" name="Arc 1071"/>
            <p:cNvSpPr>
              <a:spLocks/>
            </p:cNvSpPr>
            <p:nvPr/>
          </p:nvSpPr>
          <p:spPr bwMode="auto">
            <a:xfrm rot="10800000">
              <a:off x="1033" y="2581"/>
              <a:ext cx="22" cy="60"/>
            </a:xfrm>
            <a:custGeom>
              <a:avLst/>
              <a:gdLst>
                <a:gd name="G0" fmla="+- 21600 0 0"/>
                <a:gd name="G1" fmla="+- 349 0 0"/>
                <a:gd name="G2" fmla="+- 21600 0 0"/>
                <a:gd name="T0" fmla="*/ 20588 w 21600"/>
                <a:gd name="T1" fmla="*/ 21925 h 21925"/>
                <a:gd name="T2" fmla="*/ 3 w 21600"/>
                <a:gd name="T3" fmla="*/ 0 h 21925"/>
                <a:gd name="T4" fmla="*/ 21600 w 21600"/>
                <a:gd name="T5" fmla="*/ 349 h 2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6" name="Arc 1072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G0" fmla="+- 995 0 0"/>
                <a:gd name="G1" fmla="+- 21600 0 0"/>
                <a:gd name="G2" fmla="+- 21600 0 0"/>
                <a:gd name="T0" fmla="*/ 0 w 22592"/>
                <a:gd name="T1" fmla="*/ 23 h 21600"/>
                <a:gd name="T2" fmla="*/ 22592 w 22592"/>
                <a:gd name="T3" fmla="*/ 21240 h 21600"/>
                <a:gd name="T4" fmla="*/ 995 w 2259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7" name="Arc 1073"/>
            <p:cNvSpPr>
              <a:spLocks/>
            </p:cNvSpPr>
            <p:nvPr/>
          </p:nvSpPr>
          <p:spPr bwMode="auto">
            <a:xfrm rot="10800000">
              <a:off x="1045" y="2633"/>
              <a:ext cx="21" cy="6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8" name="Arc 1074"/>
            <p:cNvSpPr>
              <a:spLocks/>
            </p:cNvSpPr>
            <p:nvPr/>
          </p:nvSpPr>
          <p:spPr bwMode="auto">
            <a:xfrm rot="10800000">
              <a:off x="1002" y="2579"/>
              <a:ext cx="27" cy="60"/>
            </a:xfrm>
            <a:custGeom>
              <a:avLst/>
              <a:gdLst>
                <a:gd name="G0" fmla="+- 0 0 0"/>
                <a:gd name="G1" fmla="+- 357 0 0"/>
                <a:gd name="G2" fmla="+- 21600 0 0"/>
                <a:gd name="T0" fmla="*/ 21597 w 21600"/>
                <a:gd name="T1" fmla="*/ 0 h 21957"/>
                <a:gd name="T2" fmla="*/ 0 w 21600"/>
                <a:gd name="T3" fmla="*/ 21957 h 21957"/>
                <a:gd name="T4" fmla="*/ 0 w 21600"/>
                <a:gd name="T5" fmla="*/ 357 h 2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19" name="Arc 1075"/>
            <p:cNvSpPr>
              <a:spLocks/>
            </p:cNvSpPr>
            <p:nvPr/>
          </p:nvSpPr>
          <p:spPr bwMode="auto">
            <a:xfrm rot="10800000">
              <a:off x="985" y="2638"/>
              <a:ext cx="27" cy="60"/>
            </a:xfrm>
            <a:custGeom>
              <a:avLst/>
              <a:gdLst>
                <a:gd name="G0" fmla="+- 21597 0 0"/>
                <a:gd name="G1" fmla="+- 21586 0 0"/>
                <a:gd name="G2" fmla="+- 21600 0 0"/>
                <a:gd name="T0" fmla="*/ 0 w 21597"/>
                <a:gd name="T1" fmla="*/ 21235 h 21586"/>
                <a:gd name="T2" fmla="*/ 20818 w 21597"/>
                <a:gd name="T3" fmla="*/ 0 h 21586"/>
                <a:gd name="T4" fmla="*/ 21597 w 21597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0" name="Arc 1076"/>
            <p:cNvSpPr>
              <a:spLocks/>
            </p:cNvSpPr>
            <p:nvPr/>
          </p:nvSpPr>
          <p:spPr bwMode="auto">
            <a:xfrm>
              <a:off x="674" y="2634"/>
              <a:ext cx="28" cy="6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1" name="Arc 1077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G0" fmla="+- 757 0 0"/>
                <a:gd name="G1" fmla="+- 21600 0 0"/>
                <a:gd name="G2" fmla="+- 21600 0 0"/>
                <a:gd name="T0" fmla="*/ 0 w 22357"/>
                <a:gd name="T1" fmla="*/ 13 h 21600"/>
                <a:gd name="T2" fmla="*/ 22357 w 22357"/>
                <a:gd name="T3" fmla="*/ 21600 h 21600"/>
                <a:gd name="T4" fmla="*/ 757 w 2235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2" name="Arc 1078"/>
            <p:cNvSpPr>
              <a:spLocks/>
            </p:cNvSpPr>
            <p:nvPr/>
          </p:nvSpPr>
          <p:spPr bwMode="auto">
            <a:xfrm>
              <a:off x="617" y="2629"/>
              <a:ext cx="21" cy="60"/>
            </a:xfrm>
            <a:custGeom>
              <a:avLst/>
              <a:gdLst>
                <a:gd name="G0" fmla="+- 1052 0 0"/>
                <a:gd name="G1" fmla="+- 0 0 0"/>
                <a:gd name="G2" fmla="+- 21600 0 0"/>
                <a:gd name="T0" fmla="*/ 22652 w 22652"/>
                <a:gd name="T1" fmla="*/ 0 h 21600"/>
                <a:gd name="T2" fmla="*/ 0 w 22652"/>
                <a:gd name="T3" fmla="*/ 21574 h 21600"/>
                <a:gd name="T4" fmla="*/ 1052 w 22652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3" name="Arc 1079"/>
            <p:cNvSpPr>
              <a:spLocks/>
            </p:cNvSpPr>
            <p:nvPr/>
          </p:nvSpPr>
          <p:spPr bwMode="auto">
            <a:xfrm>
              <a:off x="636" y="2574"/>
              <a:ext cx="22" cy="60"/>
            </a:xfrm>
            <a:custGeom>
              <a:avLst/>
              <a:gdLst>
                <a:gd name="G0" fmla="+- 21600 0 0"/>
                <a:gd name="G1" fmla="+- 21577 0 0"/>
                <a:gd name="G2" fmla="+- 21600 0 0"/>
                <a:gd name="T0" fmla="*/ 0 w 21600"/>
                <a:gd name="T1" fmla="*/ 21577 h 21577"/>
                <a:gd name="T2" fmla="*/ 20596 w 21600"/>
                <a:gd name="T3" fmla="*/ 0 h 21577"/>
                <a:gd name="T4" fmla="*/ 21600 w 21600"/>
                <a:gd name="T5" fmla="*/ 21577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4" name="Arc 1080"/>
            <p:cNvSpPr>
              <a:spLocks/>
            </p:cNvSpPr>
            <p:nvPr/>
          </p:nvSpPr>
          <p:spPr bwMode="auto">
            <a:xfrm>
              <a:off x="769" y="2634"/>
              <a:ext cx="28" cy="6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5" name="Arc 1081"/>
            <p:cNvSpPr>
              <a:spLocks/>
            </p:cNvSpPr>
            <p:nvPr/>
          </p:nvSpPr>
          <p:spPr bwMode="auto">
            <a:xfrm>
              <a:off x="745" y="2577"/>
              <a:ext cx="29" cy="61"/>
            </a:xfrm>
            <a:custGeom>
              <a:avLst/>
              <a:gdLst>
                <a:gd name="G0" fmla="+- 751 0 0"/>
                <a:gd name="G1" fmla="+- 21600 0 0"/>
                <a:gd name="G2" fmla="+- 21600 0 0"/>
                <a:gd name="T0" fmla="*/ 0 w 22348"/>
                <a:gd name="T1" fmla="*/ 13 h 21600"/>
                <a:gd name="T2" fmla="*/ 22348 w 22348"/>
                <a:gd name="T3" fmla="*/ 21243 h 21600"/>
                <a:gd name="T4" fmla="*/ 751 w 223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6" name="Arc 1082"/>
            <p:cNvSpPr>
              <a:spLocks/>
            </p:cNvSpPr>
            <p:nvPr/>
          </p:nvSpPr>
          <p:spPr bwMode="auto">
            <a:xfrm>
              <a:off x="707" y="2634"/>
              <a:ext cx="21" cy="6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7" name="Arc 1083"/>
            <p:cNvSpPr>
              <a:spLocks/>
            </p:cNvSpPr>
            <p:nvPr/>
          </p:nvSpPr>
          <p:spPr bwMode="auto">
            <a:xfrm>
              <a:off x="719" y="2580"/>
              <a:ext cx="21" cy="59"/>
            </a:xfrm>
            <a:custGeom>
              <a:avLst/>
              <a:gdLst>
                <a:gd name="G0" fmla="+- 21597 0 0"/>
                <a:gd name="G1" fmla="+- 21577 0 0"/>
                <a:gd name="G2" fmla="+- 21600 0 0"/>
                <a:gd name="T0" fmla="*/ 0 w 21597"/>
                <a:gd name="T1" fmla="*/ 21228 h 21577"/>
                <a:gd name="T2" fmla="*/ 20602 w 21597"/>
                <a:gd name="T3" fmla="*/ 0 h 21577"/>
                <a:gd name="T4" fmla="*/ 21597 w 21597"/>
                <a:gd name="T5" fmla="*/ 21577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8" name="Arc 1084"/>
            <p:cNvSpPr>
              <a:spLocks/>
            </p:cNvSpPr>
            <p:nvPr/>
          </p:nvSpPr>
          <p:spPr bwMode="auto">
            <a:xfrm>
              <a:off x="857" y="2634"/>
              <a:ext cx="28" cy="6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29" name="Arc 1085"/>
            <p:cNvSpPr>
              <a:spLocks/>
            </p:cNvSpPr>
            <p:nvPr/>
          </p:nvSpPr>
          <p:spPr bwMode="auto">
            <a:xfrm>
              <a:off x="830" y="2575"/>
              <a:ext cx="29" cy="61"/>
            </a:xfrm>
            <a:custGeom>
              <a:avLst/>
              <a:gdLst>
                <a:gd name="G0" fmla="+- 751 0 0"/>
                <a:gd name="G1" fmla="+- 21600 0 0"/>
                <a:gd name="G2" fmla="+- 21600 0 0"/>
                <a:gd name="T0" fmla="*/ 0 w 22348"/>
                <a:gd name="T1" fmla="*/ 13 h 21600"/>
                <a:gd name="T2" fmla="*/ 22348 w 22348"/>
                <a:gd name="T3" fmla="*/ 21243 h 21600"/>
                <a:gd name="T4" fmla="*/ 751 w 223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0" name="Arc 1086"/>
            <p:cNvSpPr>
              <a:spLocks/>
            </p:cNvSpPr>
            <p:nvPr/>
          </p:nvSpPr>
          <p:spPr bwMode="auto">
            <a:xfrm>
              <a:off x="793" y="2634"/>
              <a:ext cx="23" cy="60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1" name="Arc 1087"/>
            <p:cNvSpPr>
              <a:spLocks/>
            </p:cNvSpPr>
            <p:nvPr/>
          </p:nvSpPr>
          <p:spPr bwMode="auto">
            <a:xfrm>
              <a:off x="808" y="2580"/>
              <a:ext cx="21" cy="59"/>
            </a:xfrm>
            <a:custGeom>
              <a:avLst/>
              <a:gdLst>
                <a:gd name="G0" fmla="+- 21597 0 0"/>
                <a:gd name="G1" fmla="+- 21576 0 0"/>
                <a:gd name="G2" fmla="+- 21600 0 0"/>
                <a:gd name="T0" fmla="*/ 0 w 21597"/>
                <a:gd name="T1" fmla="*/ 21219 h 21576"/>
                <a:gd name="T2" fmla="*/ 20578 w 21597"/>
                <a:gd name="T3" fmla="*/ 0 h 21576"/>
                <a:gd name="T4" fmla="*/ 21597 w 21597"/>
                <a:gd name="T5" fmla="*/ 21576 h 2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2" name="Arc 1088"/>
            <p:cNvSpPr>
              <a:spLocks/>
            </p:cNvSpPr>
            <p:nvPr/>
          </p:nvSpPr>
          <p:spPr bwMode="auto">
            <a:xfrm>
              <a:off x="950" y="2634"/>
              <a:ext cx="28" cy="60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0843 w 21600"/>
                <a:gd name="T1" fmla="*/ 21587 h 21587"/>
                <a:gd name="T2" fmla="*/ 0 w 21600"/>
                <a:gd name="T3" fmla="*/ 0 h 21587"/>
                <a:gd name="T4" fmla="*/ 21600 w 21600"/>
                <a:gd name="T5" fmla="*/ 0 h 21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3" name="Arc 1089"/>
            <p:cNvSpPr>
              <a:spLocks/>
            </p:cNvSpPr>
            <p:nvPr/>
          </p:nvSpPr>
          <p:spPr bwMode="auto">
            <a:xfrm>
              <a:off x="926" y="2574"/>
              <a:ext cx="31" cy="61"/>
            </a:xfrm>
            <a:custGeom>
              <a:avLst/>
              <a:gdLst>
                <a:gd name="G0" fmla="+- 744 0 0"/>
                <a:gd name="G1" fmla="+- 21600 0 0"/>
                <a:gd name="G2" fmla="+- 21600 0 0"/>
                <a:gd name="T0" fmla="*/ 0 w 22344"/>
                <a:gd name="T1" fmla="*/ 13 h 21600"/>
                <a:gd name="T2" fmla="*/ 22344 w 22344"/>
                <a:gd name="T3" fmla="*/ 21600 h 21600"/>
                <a:gd name="T4" fmla="*/ 744 w 2234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4" name="Arc 1090"/>
            <p:cNvSpPr>
              <a:spLocks/>
            </p:cNvSpPr>
            <p:nvPr/>
          </p:nvSpPr>
          <p:spPr bwMode="auto">
            <a:xfrm>
              <a:off x="886" y="2634"/>
              <a:ext cx="22" cy="60"/>
            </a:xfrm>
            <a:custGeom>
              <a:avLst/>
              <a:gdLst>
                <a:gd name="G0" fmla="+- 1004 0 0"/>
                <a:gd name="G1" fmla="+- 0 0 0"/>
                <a:gd name="G2" fmla="+- 21600 0 0"/>
                <a:gd name="T0" fmla="*/ 22604 w 22604"/>
                <a:gd name="T1" fmla="*/ 0 h 21600"/>
                <a:gd name="T2" fmla="*/ 0 w 22604"/>
                <a:gd name="T3" fmla="*/ 21577 h 21600"/>
                <a:gd name="T4" fmla="*/ 1004 w 2260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5" name="Arc 1091"/>
            <p:cNvSpPr>
              <a:spLocks/>
            </p:cNvSpPr>
            <p:nvPr/>
          </p:nvSpPr>
          <p:spPr bwMode="auto">
            <a:xfrm>
              <a:off x="904" y="2580"/>
              <a:ext cx="21" cy="59"/>
            </a:xfrm>
            <a:custGeom>
              <a:avLst/>
              <a:gdLst>
                <a:gd name="G0" fmla="+- 21597 0 0"/>
                <a:gd name="G1" fmla="+- 21575 0 0"/>
                <a:gd name="G2" fmla="+- 21600 0 0"/>
                <a:gd name="T0" fmla="*/ 0 w 21597"/>
                <a:gd name="T1" fmla="*/ 21227 h 21575"/>
                <a:gd name="T2" fmla="*/ 20553 w 21597"/>
                <a:gd name="T3" fmla="*/ 0 h 21575"/>
                <a:gd name="T4" fmla="*/ 21597 w 21597"/>
                <a:gd name="T5" fmla="*/ 21575 h 2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36" name="Arc 1092"/>
            <p:cNvSpPr>
              <a:spLocks/>
            </p:cNvSpPr>
            <p:nvPr/>
          </p:nvSpPr>
          <p:spPr bwMode="auto">
            <a:xfrm rot="10800000">
              <a:off x="1127" y="2576"/>
              <a:ext cx="22" cy="60"/>
            </a:xfrm>
            <a:custGeom>
              <a:avLst/>
              <a:gdLst>
                <a:gd name="G0" fmla="+- 21600 0 0"/>
                <a:gd name="G1" fmla="+- 349 0 0"/>
                <a:gd name="G2" fmla="+- 21600 0 0"/>
                <a:gd name="T0" fmla="*/ 20588 w 21600"/>
                <a:gd name="T1" fmla="*/ 21925 h 21925"/>
                <a:gd name="T2" fmla="*/ 3 w 21600"/>
                <a:gd name="T3" fmla="*/ 0 h 21925"/>
                <a:gd name="T4" fmla="*/ 21600 w 21600"/>
                <a:gd name="T5" fmla="*/ 349 h 2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589" name="Group 1093"/>
          <p:cNvGrpSpPr>
            <a:grpSpLocks/>
          </p:cNvGrpSpPr>
          <p:nvPr/>
        </p:nvGrpSpPr>
        <p:grpSpPr bwMode="auto">
          <a:xfrm>
            <a:off x="984250" y="4238625"/>
            <a:ext cx="790575" cy="195263"/>
            <a:chOff x="604" y="2574"/>
            <a:chExt cx="544" cy="128"/>
          </a:xfrm>
        </p:grpSpPr>
        <p:sp>
          <p:nvSpPr>
            <p:cNvPr id="16790" name="Arc 1094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28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1" name="Arc 1095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61 h 21587"/>
                <a:gd name="T2" fmla="*/ 28 w 21600"/>
                <a:gd name="T3" fmla="*/ 0 h 21587"/>
                <a:gd name="T4" fmla="*/ 29 w 21600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2" name="Arc 1096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3" name="Arc 1097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1 h 21600"/>
                <a:gd name="T4" fmla="*/ 1 w 2259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4" name="Arc 1098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22 w 22604"/>
                <a:gd name="T3" fmla="*/ 61 h 21600"/>
                <a:gd name="T4" fmla="*/ 1 w 22604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5" name="Arc 1099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27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6" name="Arc 1100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61 h 21585"/>
                <a:gd name="T2" fmla="*/ 26 w 21600"/>
                <a:gd name="T3" fmla="*/ 0 h 21585"/>
                <a:gd name="T4" fmla="*/ 27 w 21600"/>
                <a:gd name="T5" fmla="*/ 61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7" name="Arc 1101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8" name="Arc 1102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29 w 22357"/>
                <a:gd name="T3" fmla="*/ 61 h 21600"/>
                <a:gd name="T4" fmla="*/ 1 w 22357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99" name="Arc 1103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21 w 22652"/>
                <a:gd name="T1" fmla="*/ 0 h 21600"/>
                <a:gd name="T2" fmla="*/ 0 w 22652"/>
                <a:gd name="T3" fmla="*/ 61 h 21600"/>
                <a:gd name="T4" fmla="*/ 1 w 2265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0" name="Arc 1104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59 h 21577"/>
                <a:gd name="T2" fmla="*/ 20 w 21597"/>
                <a:gd name="T3" fmla="*/ 0 h 21577"/>
                <a:gd name="T4" fmla="*/ 21 w 21597"/>
                <a:gd name="T5" fmla="*/ 6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1" name="Arc 1105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2" name="Arc 1106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3" name="Arc 1107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4" name="Arc 1108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59 h 21577"/>
                <a:gd name="T2" fmla="*/ 20 w 21597"/>
                <a:gd name="T3" fmla="*/ 0 h 21577"/>
                <a:gd name="T4" fmla="*/ 21 w 21597"/>
                <a:gd name="T5" fmla="*/ 6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5" name="Arc 1109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6" name="Arc 1110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7" name="Arc 1111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8" name="Arc 1112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09" name="Arc 1113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28 w 21600"/>
                <a:gd name="T1" fmla="*/ 62 h 21931"/>
                <a:gd name="T2" fmla="*/ 0 w 21600"/>
                <a:gd name="T3" fmla="*/ 0 h 21931"/>
                <a:gd name="T4" fmla="*/ 29 w 21600"/>
                <a:gd name="T5" fmla="*/ 1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10" name="Arc 1114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1 h 21600"/>
                <a:gd name="T4" fmla="*/ 1 w 22335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11" name="Arc 1115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12" name="Arc 1116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59 h 21575"/>
                <a:gd name="T2" fmla="*/ 19 w 21597"/>
                <a:gd name="T3" fmla="*/ 0 h 21575"/>
                <a:gd name="T4" fmla="*/ 20 w 21597"/>
                <a:gd name="T5" fmla="*/ 60 h 21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813" name="Arc 1117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21 w 21600"/>
                <a:gd name="T1" fmla="*/ 60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590" name="Group 1118"/>
          <p:cNvGrpSpPr>
            <a:grpSpLocks/>
          </p:cNvGrpSpPr>
          <p:nvPr/>
        </p:nvGrpSpPr>
        <p:grpSpPr bwMode="auto">
          <a:xfrm>
            <a:off x="1006475" y="3802063"/>
            <a:ext cx="800100" cy="196850"/>
            <a:chOff x="620" y="2288"/>
            <a:chExt cx="550" cy="129"/>
          </a:xfrm>
        </p:grpSpPr>
        <p:sp>
          <p:nvSpPr>
            <p:cNvPr id="16766" name="Arc 1119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30 w 22364"/>
                <a:gd name="T1" fmla="*/ 0 h 21963"/>
                <a:gd name="T2" fmla="*/ 0 w 22364"/>
                <a:gd name="T3" fmla="*/ 62 h 21963"/>
                <a:gd name="T4" fmla="*/ 1 w 22364"/>
                <a:gd name="T5" fmla="*/ 1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67" name="Arc 1120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61 h 21587"/>
                <a:gd name="T2" fmla="*/ 28 w 21600"/>
                <a:gd name="T3" fmla="*/ 0 h 21587"/>
                <a:gd name="T4" fmla="*/ 29 w 21600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68" name="Arc 1121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21 w 21600"/>
                <a:gd name="T1" fmla="*/ 61 h 21957"/>
                <a:gd name="T2" fmla="*/ 0 w 21600"/>
                <a:gd name="T3" fmla="*/ 0 h 21957"/>
                <a:gd name="T4" fmla="*/ 21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69" name="Arc 1122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1 h 21600"/>
                <a:gd name="T4" fmla="*/ 1 w 2259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0" name="Arc 1123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61 h 21600"/>
                <a:gd name="T4" fmla="*/ 0 w 21600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1" name="Arc 1124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28 w 22421"/>
                <a:gd name="T1" fmla="*/ 0 h 21964"/>
                <a:gd name="T2" fmla="*/ 0 w 22421"/>
                <a:gd name="T3" fmla="*/ 62 h 21964"/>
                <a:gd name="T4" fmla="*/ 1 w 22421"/>
                <a:gd name="T5" fmla="*/ 1 h 219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2" name="Arc 1125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61 h 21586"/>
                <a:gd name="T2" fmla="*/ 27 w 21600"/>
                <a:gd name="T3" fmla="*/ 0 h 21586"/>
                <a:gd name="T4" fmla="*/ 28 w 21600"/>
                <a:gd name="T5" fmla="*/ 61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3" name="Arc 1126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4" name="Arc 1127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29 w 22362"/>
                <a:gd name="T3" fmla="*/ 61 h 21600"/>
                <a:gd name="T4" fmla="*/ 1 w 2236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5" name="Arc 1128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6" name="Arc 1129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7" name="Arc 1130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8" name="Arc 1131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29 w 22362"/>
                <a:gd name="T3" fmla="*/ 61 h 21600"/>
                <a:gd name="T4" fmla="*/ 1 w 2236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79" name="Arc 1132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0" name="Arc 1133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1" name="Arc 1134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28 w 21600"/>
                <a:gd name="T1" fmla="*/ 62 h 21951"/>
                <a:gd name="T2" fmla="*/ 0 w 21600"/>
                <a:gd name="T3" fmla="*/ 0 h 21951"/>
                <a:gd name="T4" fmla="*/ 28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2" name="Arc 1135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3" name="Arc 1136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22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4" name="Arc 1137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59 h 21577"/>
                <a:gd name="T2" fmla="*/ 20 w 21597"/>
                <a:gd name="T3" fmla="*/ 0 h 21577"/>
                <a:gd name="T4" fmla="*/ 21 w 21597"/>
                <a:gd name="T5" fmla="*/ 6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5" name="Arc 1138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28 w 21600"/>
                <a:gd name="T1" fmla="*/ 62 h 21931"/>
                <a:gd name="T2" fmla="*/ 0 w 21600"/>
                <a:gd name="T3" fmla="*/ 0 h 21931"/>
                <a:gd name="T4" fmla="*/ 29 w 21600"/>
                <a:gd name="T5" fmla="*/ 1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6" name="Arc 1139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1 h 21600"/>
                <a:gd name="T4" fmla="*/ 1 w 22335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7" name="Arc 1140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22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8" name="Arc 1141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89" name="Arc 1142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21 w 21600"/>
                <a:gd name="T1" fmla="*/ 61 h 21957"/>
                <a:gd name="T2" fmla="*/ 0 w 21600"/>
                <a:gd name="T3" fmla="*/ 0 h 21957"/>
                <a:gd name="T4" fmla="*/ 21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591" name="Group 1143"/>
          <p:cNvGrpSpPr>
            <a:grpSpLocks/>
          </p:cNvGrpSpPr>
          <p:nvPr/>
        </p:nvGrpSpPr>
        <p:grpSpPr bwMode="auto">
          <a:xfrm>
            <a:off x="8053388" y="3138488"/>
            <a:ext cx="228600" cy="381000"/>
            <a:chOff x="5462" y="1853"/>
            <a:chExt cx="157" cy="250"/>
          </a:xfrm>
        </p:grpSpPr>
        <p:sp>
          <p:nvSpPr>
            <p:cNvPr id="7288" name="Oval 1144"/>
            <p:cNvSpPr>
              <a:spLocks noChangeArrowheads="1"/>
            </p:cNvSpPr>
            <p:nvPr/>
          </p:nvSpPr>
          <p:spPr bwMode="auto">
            <a:xfrm>
              <a:off x="5495" y="1992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89" name="Oval 1145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90" name="Oval 1146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91" name="Oval 1147"/>
            <p:cNvSpPr>
              <a:spLocks noChangeArrowheads="1"/>
            </p:cNvSpPr>
            <p:nvPr/>
          </p:nvSpPr>
          <p:spPr bwMode="auto">
            <a:xfrm>
              <a:off x="5536" y="1922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292" name="Oval 1148"/>
          <p:cNvSpPr>
            <a:spLocks noChangeArrowheads="1"/>
          </p:cNvSpPr>
          <p:nvPr/>
        </p:nvSpPr>
        <p:spPr bwMode="auto">
          <a:xfrm>
            <a:off x="8166100" y="3416300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3" name="Oval 1149"/>
          <p:cNvSpPr>
            <a:spLocks noChangeArrowheads="1"/>
          </p:cNvSpPr>
          <p:nvPr/>
        </p:nvSpPr>
        <p:spPr bwMode="auto">
          <a:xfrm>
            <a:off x="7989888" y="3509963"/>
            <a:ext cx="73025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4" name="Oval 1150"/>
          <p:cNvSpPr>
            <a:spLocks noChangeArrowheads="1"/>
          </p:cNvSpPr>
          <p:nvPr/>
        </p:nvSpPr>
        <p:spPr bwMode="auto">
          <a:xfrm>
            <a:off x="8270875" y="3203575"/>
            <a:ext cx="76200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5" name="Oval 1151"/>
          <p:cNvSpPr>
            <a:spLocks noChangeArrowheads="1"/>
          </p:cNvSpPr>
          <p:nvPr/>
        </p:nvSpPr>
        <p:spPr bwMode="auto">
          <a:xfrm>
            <a:off x="8224838" y="3309938"/>
            <a:ext cx="74612" cy="7461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6" name="Oval 1152"/>
          <p:cNvSpPr>
            <a:spLocks noChangeArrowheads="1"/>
          </p:cNvSpPr>
          <p:nvPr/>
        </p:nvSpPr>
        <p:spPr bwMode="auto">
          <a:xfrm>
            <a:off x="8229600" y="3481388"/>
            <a:ext cx="74613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7" name="Oval 1153"/>
          <p:cNvSpPr>
            <a:spLocks noChangeArrowheads="1"/>
          </p:cNvSpPr>
          <p:nvPr/>
        </p:nvSpPr>
        <p:spPr bwMode="auto">
          <a:xfrm>
            <a:off x="8337550" y="3270250"/>
            <a:ext cx="74613" cy="7461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98" name="Oval 1154"/>
          <p:cNvSpPr>
            <a:spLocks noChangeArrowheads="1"/>
          </p:cNvSpPr>
          <p:nvPr/>
        </p:nvSpPr>
        <p:spPr bwMode="auto">
          <a:xfrm>
            <a:off x="8289925" y="3376613"/>
            <a:ext cx="73025" cy="7620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599" name="Group 1155"/>
          <p:cNvGrpSpPr>
            <a:grpSpLocks/>
          </p:cNvGrpSpPr>
          <p:nvPr/>
        </p:nvGrpSpPr>
        <p:grpSpPr bwMode="auto">
          <a:xfrm>
            <a:off x="7989888" y="3071813"/>
            <a:ext cx="228600" cy="382587"/>
            <a:chOff x="5418" y="1810"/>
            <a:chExt cx="157" cy="250"/>
          </a:xfrm>
        </p:grpSpPr>
        <p:sp>
          <p:nvSpPr>
            <p:cNvPr id="7300" name="Oval 1156"/>
            <p:cNvSpPr>
              <a:spLocks noChangeArrowheads="1"/>
            </p:cNvSpPr>
            <p:nvPr/>
          </p:nvSpPr>
          <p:spPr bwMode="auto">
            <a:xfrm>
              <a:off x="5450" y="1949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01" name="Oval 1157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02" name="Oval 1158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03" name="Oval 1159"/>
            <p:cNvSpPr>
              <a:spLocks noChangeArrowheads="1"/>
            </p:cNvSpPr>
            <p:nvPr/>
          </p:nvSpPr>
          <p:spPr bwMode="auto">
            <a:xfrm>
              <a:off x="5492" y="188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304" name="Oval 1160"/>
          <p:cNvSpPr>
            <a:spLocks noChangeArrowheads="1"/>
          </p:cNvSpPr>
          <p:nvPr/>
        </p:nvSpPr>
        <p:spPr bwMode="auto">
          <a:xfrm>
            <a:off x="7637463" y="4284663"/>
            <a:ext cx="109537" cy="603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05" name="Oval 1161"/>
          <p:cNvSpPr>
            <a:spLocks noChangeArrowheads="1"/>
          </p:cNvSpPr>
          <p:nvPr/>
        </p:nvSpPr>
        <p:spPr bwMode="auto">
          <a:xfrm>
            <a:off x="7864475" y="4275138"/>
            <a:ext cx="112713" cy="603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602" name="Arc 1162"/>
          <p:cNvSpPr>
            <a:spLocks/>
          </p:cNvSpPr>
          <p:nvPr/>
        </p:nvSpPr>
        <p:spPr bwMode="auto">
          <a:xfrm>
            <a:off x="1889125" y="1755775"/>
            <a:ext cx="233363" cy="685800"/>
          </a:xfrm>
          <a:custGeom>
            <a:avLst/>
            <a:gdLst>
              <a:gd name="T0" fmla="*/ 0 w 21600"/>
              <a:gd name="T1" fmla="*/ 685800 h 21247"/>
              <a:gd name="T2" fmla="*/ 191336 w 21600"/>
              <a:gd name="T3" fmla="*/ 0 h 21247"/>
              <a:gd name="T4" fmla="*/ 233363 w 21600"/>
              <a:gd name="T5" fmla="*/ 685800 h 212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3" name="Arc 1163"/>
          <p:cNvSpPr>
            <a:spLocks/>
          </p:cNvSpPr>
          <p:nvPr/>
        </p:nvSpPr>
        <p:spPr bwMode="auto">
          <a:xfrm>
            <a:off x="1541463" y="3022600"/>
            <a:ext cx="339725" cy="244475"/>
          </a:xfrm>
          <a:custGeom>
            <a:avLst/>
            <a:gdLst>
              <a:gd name="T0" fmla="*/ 0 w 21600"/>
              <a:gd name="T1" fmla="*/ 244475 h 17069"/>
              <a:gd name="T2" fmla="*/ 131533 w 21600"/>
              <a:gd name="T3" fmla="*/ 0 h 17069"/>
              <a:gd name="T4" fmla="*/ 339725 w 21600"/>
              <a:gd name="T5" fmla="*/ 244475 h 170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4" name="Arc 1164"/>
          <p:cNvSpPr>
            <a:spLocks/>
          </p:cNvSpPr>
          <p:nvPr/>
        </p:nvSpPr>
        <p:spPr bwMode="auto">
          <a:xfrm>
            <a:off x="1123950" y="3427413"/>
            <a:ext cx="338138" cy="246062"/>
          </a:xfrm>
          <a:custGeom>
            <a:avLst/>
            <a:gdLst>
              <a:gd name="T0" fmla="*/ 0 w 21600"/>
              <a:gd name="T1" fmla="*/ 246062 h 17100"/>
              <a:gd name="T2" fmla="*/ 131545 w 21600"/>
              <a:gd name="T3" fmla="*/ 0 h 17100"/>
              <a:gd name="T4" fmla="*/ 338138 w 21600"/>
              <a:gd name="T5" fmla="*/ 246062 h 17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5" name="Arc 1165"/>
          <p:cNvSpPr>
            <a:spLocks/>
          </p:cNvSpPr>
          <p:nvPr/>
        </p:nvSpPr>
        <p:spPr bwMode="auto">
          <a:xfrm rot="10800000">
            <a:off x="1504950" y="4500563"/>
            <a:ext cx="474663" cy="268287"/>
          </a:xfrm>
          <a:custGeom>
            <a:avLst/>
            <a:gdLst>
              <a:gd name="T0" fmla="*/ 262553 w 19610"/>
              <a:gd name="T1" fmla="*/ 0 h 18679"/>
              <a:gd name="T2" fmla="*/ 474663 w 19610"/>
              <a:gd name="T3" fmla="*/ 138230 h 18679"/>
              <a:gd name="T4" fmla="*/ 0 w 19610"/>
              <a:gd name="T5" fmla="*/ 268287 h 186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6" name="Arc 1166"/>
          <p:cNvSpPr>
            <a:spLocks/>
          </p:cNvSpPr>
          <p:nvPr/>
        </p:nvSpPr>
        <p:spPr bwMode="auto">
          <a:xfrm>
            <a:off x="6530975" y="3219450"/>
            <a:ext cx="338138" cy="717550"/>
          </a:xfrm>
          <a:custGeom>
            <a:avLst/>
            <a:gdLst>
              <a:gd name="T0" fmla="*/ 0 w 20950"/>
              <a:gd name="T1" fmla="*/ 526198 h 19717"/>
              <a:gd name="T2" fmla="*/ 195781 w 20950"/>
              <a:gd name="T3" fmla="*/ 0 h 19717"/>
              <a:gd name="T4" fmla="*/ 338138 w 20950"/>
              <a:gd name="T5" fmla="*/ 717550 h 197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7" name="Line 1167"/>
          <p:cNvSpPr>
            <a:spLocks noChangeShapeType="1"/>
          </p:cNvSpPr>
          <p:nvPr/>
        </p:nvSpPr>
        <p:spPr bwMode="auto">
          <a:xfrm flipV="1">
            <a:off x="6046788" y="4067175"/>
            <a:ext cx="427037" cy="852488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08" name="Arc 1168"/>
          <p:cNvSpPr>
            <a:spLocks/>
          </p:cNvSpPr>
          <p:nvPr/>
        </p:nvSpPr>
        <p:spPr bwMode="auto">
          <a:xfrm>
            <a:off x="7615238" y="3514725"/>
            <a:ext cx="525462" cy="257175"/>
          </a:xfrm>
          <a:custGeom>
            <a:avLst/>
            <a:gdLst>
              <a:gd name="T0" fmla="*/ 73 w 21600"/>
              <a:gd name="T1" fmla="*/ 257175 h 20100"/>
              <a:gd name="T2" fmla="*/ 312139 w 21600"/>
              <a:gd name="T3" fmla="*/ 0 h 20100"/>
              <a:gd name="T4" fmla="*/ 525462 w 21600"/>
              <a:gd name="T5" fmla="*/ 252569 h 20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13" name="Line 1169"/>
          <p:cNvSpPr>
            <a:spLocks noChangeShapeType="1"/>
          </p:cNvSpPr>
          <p:nvPr/>
        </p:nvSpPr>
        <p:spPr bwMode="auto">
          <a:xfrm flipH="1" flipV="1">
            <a:off x="7721600" y="3984625"/>
            <a:ext cx="69850" cy="223838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610" name="Arc 1170"/>
          <p:cNvSpPr>
            <a:spLocks/>
          </p:cNvSpPr>
          <p:nvPr/>
        </p:nvSpPr>
        <p:spPr bwMode="auto">
          <a:xfrm>
            <a:off x="6224588" y="4579938"/>
            <a:ext cx="1279525" cy="454025"/>
          </a:xfrm>
          <a:custGeom>
            <a:avLst/>
            <a:gdLst>
              <a:gd name="T0" fmla="*/ 1279525 w 21600"/>
              <a:gd name="T1" fmla="*/ 0 h 21273"/>
              <a:gd name="T2" fmla="*/ 221725 w 21600"/>
              <a:gd name="T3" fmla="*/ 454025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1" name="Line 1171"/>
          <p:cNvSpPr>
            <a:spLocks noChangeShapeType="1"/>
          </p:cNvSpPr>
          <p:nvPr/>
        </p:nvSpPr>
        <p:spPr bwMode="auto">
          <a:xfrm flipV="1">
            <a:off x="6738938" y="4713288"/>
            <a:ext cx="1150937" cy="725487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2" name="Arc 1172"/>
          <p:cNvSpPr>
            <a:spLocks/>
          </p:cNvSpPr>
          <p:nvPr/>
        </p:nvSpPr>
        <p:spPr bwMode="auto">
          <a:xfrm>
            <a:off x="8402638" y="3997325"/>
            <a:ext cx="509587" cy="806450"/>
          </a:xfrm>
          <a:custGeom>
            <a:avLst/>
            <a:gdLst>
              <a:gd name="T0" fmla="*/ 0 w 39405"/>
              <a:gd name="T1" fmla="*/ 177767 h 42512"/>
              <a:gd name="T2" fmla="*/ 300204 w 39405"/>
              <a:gd name="T3" fmla="*/ 806450 h 42512"/>
              <a:gd name="T4" fmla="*/ 230255 w 39405"/>
              <a:gd name="T5" fmla="*/ 409751 h 425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3" name="Arc 1173"/>
          <p:cNvSpPr>
            <a:spLocks/>
          </p:cNvSpPr>
          <p:nvPr/>
        </p:nvSpPr>
        <p:spPr bwMode="auto">
          <a:xfrm rot="10800000">
            <a:off x="2498725" y="5211763"/>
            <a:ext cx="388938" cy="309562"/>
          </a:xfrm>
          <a:custGeom>
            <a:avLst/>
            <a:gdLst>
              <a:gd name="T0" fmla="*/ 0 w 31937"/>
              <a:gd name="T1" fmla="*/ 206389 h 21600"/>
              <a:gd name="T2" fmla="*/ 388938 w 31937"/>
              <a:gd name="T3" fmla="*/ 48168 h 21600"/>
              <a:gd name="T4" fmla="*/ 248011 w 31937"/>
              <a:gd name="T5" fmla="*/ 30956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4" name="Line 1174"/>
          <p:cNvSpPr>
            <a:spLocks noChangeShapeType="1"/>
          </p:cNvSpPr>
          <p:nvPr/>
        </p:nvSpPr>
        <p:spPr bwMode="auto">
          <a:xfrm flipH="1">
            <a:off x="3189288" y="5434013"/>
            <a:ext cx="80962" cy="3206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5" name="Arc 1175"/>
          <p:cNvSpPr>
            <a:spLocks/>
          </p:cNvSpPr>
          <p:nvPr/>
        </p:nvSpPr>
        <p:spPr bwMode="auto">
          <a:xfrm rot="10800000">
            <a:off x="3471863" y="5934075"/>
            <a:ext cx="1490662" cy="309563"/>
          </a:xfrm>
          <a:custGeom>
            <a:avLst/>
            <a:gdLst>
              <a:gd name="T0" fmla="*/ 0 w 31983"/>
              <a:gd name="T1" fmla="*/ 206074 h 21600"/>
              <a:gd name="T2" fmla="*/ 1490662 w 31983"/>
              <a:gd name="T3" fmla="*/ 48670 h 21600"/>
              <a:gd name="T4" fmla="*/ 948798 w 31983"/>
              <a:gd name="T5" fmla="*/ 30956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6" name="Arc 1176"/>
          <p:cNvSpPr>
            <a:spLocks/>
          </p:cNvSpPr>
          <p:nvPr/>
        </p:nvSpPr>
        <p:spPr bwMode="auto">
          <a:xfrm>
            <a:off x="5411788" y="5649913"/>
            <a:ext cx="493712" cy="273050"/>
          </a:xfrm>
          <a:custGeom>
            <a:avLst/>
            <a:gdLst>
              <a:gd name="T0" fmla="*/ 0 w 20286"/>
              <a:gd name="T1" fmla="*/ 178899 h 21516"/>
              <a:gd name="T2" fmla="*/ 447300 w 20286"/>
              <a:gd name="T3" fmla="*/ 0 h 21516"/>
              <a:gd name="T4" fmla="*/ 493712 w 20286"/>
              <a:gd name="T5" fmla="*/ 273050 h 215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7" name="Arc 1177"/>
          <p:cNvSpPr>
            <a:spLocks/>
          </p:cNvSpPr>
          <p:nvPr/>
        </p:nvSpPr>
        <p:spPr bwMode="auto">
          <a:xfrm rot="10800000">
            <a:off x="4848225" y="5162550"/>
            <a:ext cx="901700" cy="676275"/>
          </a:xfrm>
          <a:custGeom>
            <a:avLst/>
            <a:gdLst>
              <a:gd name="T0" fmla="*/ 0 w 21385"/>
              <a:gd name="T1" fmla="*/ 552817 h 16647"/>
              <a:gd name="T2" fmla="*/ 321340 w 21385"/>
              <a:gd name="T3" fmla="*/ 0 h 16647"/>
              <a:gd name="T4" fmla="*/ 901700 w 21385"/>
              <a:gd name="T5" fmla="*/ 676275 h 166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8" name="Arc 1178"/>
          <p:cNvSpPr>
            <a:spLocks/>
          </p:cNvSpPr>
          <p:nvPr/>
        </p:nvSpPr>
        <p:spPr bwMode="auto">
          <a:xfrm>
            <a:off x="3962400" y="4905375"/>
            <a:ext cx="798513" cy="273050"/>
          </a:xfrm>
          <a:custGeom>
            <a:avLst/>
            <a:gdLst>
              <a:gd name="T0" fmla="*/ 0 w 20282"/>
              <a:gd name="T1" fmla="*/ 178755 h 21515"/>
              <a:gd name="T2" fmla="*/ 723237 w 20282"/>
              <a:gd name="T3" fmla="*/ 0 h 21515"/>
              <a:gd name="T4" fmla="*/ 798513 w 20282"/>
              <a:gd name="T5" fmla="*/ 273050 h 215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19" name="Arc 1179"/>
          <p:cNvSpPr>
            <a:spLocks/>
          </p:cNvSpPr>
          <p:nvPr/>
        </p:nvSpPr>
        <p:spPr bwMode="auto">
          <a:xfrm>
            <a:off x="3962400" y="5068888"/>
            <a:ext cx="522288" cy="274637"/>
          </a:xfrm>
          <a:custGeom>
            <a:avLst/>
            <a:gdLst>
              <a:gd name="T0" fmla="*/ 0 w 31489"/>
              <a:gd name="T1" fmla="*/ 31113 h 21600"/>
              <a:gd name="T2" fmla="*/ 522288 w 31489"/>
              <a:gd name="T3" fmla="*/ 248712 h 21600"/>
              <a:gd name="T4" fmla="*/ 165615 w 31489"/>
              <a:gd name="T5" fmla="*/ 2746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20" name="Arc 1180"/>
          <p:cNvSpPr>
            <a:spLocks/>
          </p:cNvSpPr>
          <p:nvPr/>
        </p:nvSpPr>
        <p:spPr bwMode="auto">
          <a:xfrm>
            <a:off x="6886575" y="1978025"/>
            <a:ext cx="523875" cy="274638"/>
          </a:xfrm>
          <a:custGeom>
            <a:avLst/>
            <a:gdLst>
              <a:gd name="T0" fmla="*/ 0 w 31541"/>
              <a:gd name="T1" fmla="*/ 31456 h 21600"/>
              <a:gd name="T2" fmla="*/ 523875 w 31541"/>
              <a:gd name="T3" fmla="*/ 248662 h 21600"/>
              <a:gd name="T4" fmla="*/ 166724 w 31541"/>
              <a:gd name="T5" fmla="*/ 27463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621" name="Arc 1181">
            <a:hlinkClick r:id="" action="ppaction://hlinkfile"/>
          </p:cNvPr>
          <p:cNvSpPr>
            <a:spLocks/>
          </p:cNvSpPr>
          <p:nvPr/>
        </p:nvSpPr>
        <p:spPr bwMode="auto">
          <a:xfrm>
            <a:off x="5478463" y="1500188"/>
            <a:ext cx="522287" cy="274637"/>
          </a:xfrm>
          <a:custGeom>
            <a:avLst/>
            <a:gdLst>
              <a:gd name="T0" fmla="*/ 0 w 31489"/>
              <a:gd name="T1" fmla="*/ 31113 h 21600"/>
              <a:gd name="T2" fmla="*/ 522287 w 31489"/>
              <a:gd name="T3" fmla="*/ 248712 h 21600"/>
              <a:gd name="T4" fmla="*/ 165615 w 31489"/>
              <a:gd name="T5" fmla="*/ 2746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26" name="Rectangle 1182"/>
          <p:cNvSpPr>
            <a:spLocks noChangeArrowheads="1"/>
          </p:cNvSpPr>
          <p:nvPr/>
        </p:nvSpPr>
        <p:spPr bwMode="auto">
          <a:xfrm>
            <a:off x="3894138" y="3228975"/>
            <a:ext cx="1757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600" b="1">
                <a:solidFill>
                  <a:srgbClr val="CC0066"/>
                </a:solidFill>
                <a:latin typeface="Century Gothic" charset="0"/>
                <a:cs typeface="+mn-cs"/>
              </a:rPr>
              <a:t>cytoplasme</a:t>
            </a:r>
          </a:p>
        </p:txBody>
      </p:sp>
      <p:sp>
        <p:nvSpPr>
          <p:cNvPr id="7327" name="Rectangle 1183"/>
          <p:cNvSpPr>
            <a:spLocks noChangeArrowheads="1"/>
          </p:cNvSpPr>
          <p:nvPr/>
        </p:nvSpPr>
        <p:spPr bwMode="auto">
          <a:xfrm>
            <a:off x="1892300" y="4010025"/>
            <a:ext cx="1527175" cy="247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Transcription inverse</a:t>
            </a:r>
          </a:p>
        </p:txBody>
      </p:sp>
      <p:sp>
        <p:nvSpPr>
          <p:cNvPr id="7328" name="Rectangle 1184"/>
          <p:cNvSpPr>
            <a:spLocks noChangeArrowheads="1"/>
          </p:cNvSpPr>
          <p:nvPr/>
        </p:nvSpPr>
        <p:spPr bwMode="auto">
          <a:xfrm>
            <a:off x="2220913" y="2936875"/>
            <a:ext cx="175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pénétration</a:t>
            </a:r>
          </a:p>
        </p:txBody>
      </p:sp>
      <p:sp>
        <p:nvSpPr>
          <p:cNvPr id="7329" name="Rectangle 1185"/>
          <p:cNvSpPr>
            <a:spLocks noChangeArrowheads="1"/>
          </p:cNvSpPr>
          <p:nvPr/>
        </p:nvSpPr>
        <p:spPr bwMode="auto">
          <a:xfrm>
            <a:off x="2754313" y="2025650"/>
            <a:ext cx="1757362" cy="244475"/>
          </a:xfrm>
          <a:prstGeom prst="rect">
            <a:avLst/>
          </a:prstGeom>
          <a:noFill/>
          <a:ln>
            <a:noFill/>
          </a:ln>
          <a:effectLst>
            <a:outerShdw blurRad="63500" dist="12700" dir="54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000" b="1">
                <a:solidFill>
                  <a:srgbClr val="FFCCFF"/>
                </a:solidFill>
                <a:latin typeface="Century Gothic" charset="0"/>
                <a:cs typeface="+mn-cs"/>
              </a:rPr>
              <a:t>Récepteur CD4</a:t>
            </a:r>
          </a:p>
        </p:txBody>
      </p:sp>
      <p:sp>
        <p:nvSpPr>
          <p:cNvPr id="7330" name="Rectangle 1186"/>
          <p:cNvSpPr>
            <a:spLocks noChangeArrowheads="1"/>
          </p:cNvSpPr>
          <p:nvPr/>
        </p:nvSpPr>
        <p:spPr bwMode="auto">
          <a:xfrm>
            <a:off x="2041525" y="2646363"/>
            <a:ext cx="2038350" cy="228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rgbClr val="FF99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Co-récepteurs </a:t>
            </a:r>
          </a:p>
        </p:txBody>
      </p:sp>
      <p:sp>
        <p:nvSpPr>
          <p:cNvPr id="7331" name="Rectangle 1187"/>
          <p:cNvSpPr>
            <a:spLocks noChangeArrowheads="1"/>
          </p:cNvSpPr>
          <p:nvPr/>
        </p:nvSpPr>
        <p:spPr bwMode="auto">
          <a:xfrm>
            <a:off x="520700" y="1827213"/>
            <a:ext cx="17573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adhésion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fusion</a:t>
            </a:r>
          </a:p>
        </p:txBody>
      </p:sp>
      <p:sp>
        <p:nvSpPr>
          <p:cNvPr id="7332" name="Rectangle 1188"/>
          <p:cNvSpPr>
            <a:spLocks noChangeArrowheads="1"/>
          </p:cNvSpPr>
          <p:nvPr/>
        </p:nvSpPr>
        <p:spPr bwMode="auto">
          <a:xfrm>
            <a:off x="2425700" y="4792663"/>
            <a:ext cx="19923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ADN viral linéaire non intégré</a:t>
            </a:r>
          </a:p>
        </p:txBody>
      </p:sp>
      <p:sp>
        <p:nvSpPr>
          <p:cNvPr id="7333" name="Rectangle 1189"/>
          <p:cNvSpPr>
            <a:spLocks noChangeArrowheads="1"/>
          </p:cNvSpPr>
          <p:nvPr/>
        </p:nvSpPr>
        <p:spPr bwMode="auto">
          <a:xfrm>
            <a:off x="4208463" y="4518025"/>
            <a:ext cx="1911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avec 2 LTR</a:t>
            </a:r>
          </a:p>
        </p:txBody>
      </p:sp>
      <p:sp>
        <p:nvSpPr>
          <p:cNvPr id="7334" name="Rectangle 1190"/>
          <p:cNvSpPr>
            <a:spLocks noChangeArrowheads="1"/>
          </p:cNvSpPr>
          <p:nvPr/>
        </p:nvSpPr>
        <p:spPr bwMode="auto">
          <a:xfrm>
            <a:off x="4022725" y="5519738"/>
            <a:ext cx="1968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avec 1 LTR</a:t>
            </a:r>
          </a:p>
        </p:txBody>
      </p:sp>
      <p:sp>
        <p:nvSpPr>
          <p:cNvPr id="7335" name="Rectangle 1191"/>
          <p:cNvSpPr>
            <a:spLocks noChangeArrowheads="1"/>
          </p:cNvSpPr>
          <p:nvPr/>
        </p:nvSpPr>
        <p:spPr bwMode="auto">
          <a:xfrm>
            <a:off x="5191125" y="5010150"/>
            <a:ext cx="17573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ARNm non épissé</a:t>
            </a:r>
          </a:p>
        </p:txBody>
      </p:sp>
      <p:sp>
        <p:nvSpPr>
          <p:cNvPr id="7336" name="Rectangle 1192"/>
          <p:cNvSpPr>
            <a:spLocks noChangeArrowheads="1"/>
          </p:cNvSpPr>
          <p:nvPr/>
        </p:nvSpPr>
        <p:spPr bwMode="auto">
          <a:xfrm>
            <a:off x="5681663" y="6081713"/>
            <a:ext cx="17573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ARNm multi-épissé</a:t>
            </a:r>
          </a:p>
        </p:txBody>
      </p:sp>
      <p:sp>
        <p:nvSpPr>
          <p:cNvPr id="7337" name="Rectangle 1193"/>
          <p:cNvSpPr>
            <a:spLocks noChangeArrowheads="1"/>
          </p:cNvSpPr>
          <p:nvPr/>
        </p:nvSpPr>
        <p:spPr bwMode="auto">
          <a:xfrm>
            <a:off x="4403725" y="5791200"/>
            <a:ext cx="175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CC0066"/>
                </a:solidFill>
                <a:latin typeface="Century Gothic" charset="0"/>
                <a:cs typeface="+mn-cs"/>
              </a:rPr>
              <a:t>transcription</a:t>
            </a:r>
          </a:p>
        </p:txBody>
      </p:sp>
      <p:sp>
        <p:nvSpPr>
          <p:cNvPr id="7338" name="Rectangle 1194"/>
          <p:cNvSpPr>
            <a:spLocks noChangeArrowheads="1"/>
          </p:cNvSpPr>
          <p:nvPr/>
        </p:nvSpPr>
        <p:spPr bwMode="auto">
          <a:xfrm>
            <a:off x="4999038" y="1154113"/>
            <a:ext cx="2039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FF7C80"/>
                </a:solidFill>
                <a:latin typeface="Century Gothic" charset="0"/>
                <a:cs typeface="+mn-cs"/>
              </a:rPr>
              <a:t>particule virale mature</a:t>
            </a:r>
          </a:p>
        </p:txBody>
      </p:sp>
      <p:sp>
        <p:nvSpPr>
          <p:cNvPr id="7339" name="Rectangle 1195"/>
          <p:cNvSpPr>
            <a:spLocks noChangeArrowheads="1"/>
          </p:cNvSpPr>
          <p:nvPr/>
        </p:nvSpPr>
        <p:spPr bwMode="auto">
          <a:xfrm>
            <a:off x="3438525" y="2265363"/>
            <a:ext cx="233045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FFCC66"/>
                </a:solidFill>
                <a:latin typeface="Century Gothic" charset="0"/>
                <a:cs typeface="+mn-cs"/>
              </a:rPr>
              <a:t>membrane cellulaire</a:t>
            </a:r>
          </a:p>
        </p:txBody>
      </p:sp>
      <p:sp>
        <p:nvSpPr>
          <p:cNvPr id="7340" name="Rectangle 1196"/>
          <p:cNvSpPr>
            <a:spLocks noChangeArrowheads="1"/>
          </p:cNvSpPr>
          <p:nvPr/>
        </p:nvSpPr>
        <p:spPr bwMode="auto">
          <a:xfrm>
            <a:off x="7351713" y="5797550"/>
            <a:ext cx="1109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600" b="1">
                <a:solidFill>
                  <a:srgbClr val="E35F5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noyau</a:t>
            </a:r>
          </a:p>
        </p:txBody>
      </p:sp>
      <p:sp>
        <p:nvSpPr>
          <p:cNvPr id="7341" name="Rectangle 1197"/>
          <p:cNvSpPr>
            <a:spLocks noChangeArrowheads="1"/>
          </p:cNvSpPr>
          <p:nvPr/>
        </p:nvSpPr>
        <p:spPr bwMode="auto">
          <a:xfrm>
            <a:off x="7493000" y="2735263"/>
            <a:ext cx="1473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assemblage</a:t>
            </a:r>
          </a:p>
        </p:txBody>
      </p:sp>
      <p:sp>
        <p:nvSpPr>
          <p:cNvPr id="7342" name="Rectangle 1198"/>
          <p:cNvSpPr>
            <a:spLocks noChangeArrowheads="1"/>
          </p:cNvSpPr>
          <p:nvPr/>
        </p:nvSpPr>
        <p:spPr bwMode="auto">
          <a:xfrm>
            <a:off x="6400800" y="4025900"/>
            <a:ext cx="1474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traduction</a:t>
            </a:r>
          </a:p>
        </p:txBody>
      </p:sp>
      <p:sp>
        <p:nvSpPr>
          <p:cNvPr id="7343" name="Rectangle 1199"/>
          <p:cNvSpPr>
            <a:spLocks noChangeArrowheads="1"/>
          </p:cNvSpPr>
          <p:nvPr/>
        </p:nvSpPr>
        <p:spPr bwMode="auto">
          <a:xfrm>
            <a:off x="1074738" y="5526088"/>
            <a:ext cx="1933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complexe de pré-intégration</a:t>
            </a:r>
          </a:p>
        </p:txBody>
      </p:sp>
      <p:sp>
        <p:nvSpPr>
          <p:cNvPr id="7344" name="Rectangle 1200"/>
          <p:cNvSpPr>
            <a:spLocks noChangeArrowheads="1"/>
          </p:cNvSpPr>
          <p:nvPr/>
        </p:nvSpPr>
        <p:spPr bwMode="auto">
          <a:xfrm>
            <a:off x="2190750" y="6149975"/>
            <a:ext cx="17573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ADN proviral intégré</a:t>
            </a:r>
          </a:p>
        </p:txBody>
      </p:sp>
      <p:sp>
        <p:nvSpPr>
          <p:cNvPr id="7345" name="Rectangle 1201"/>
          <p:cNvSpPr>
            <a:spLocks noChangeArrowheads="1"/>
          </p:cNvSpPr>
          <p:nvPr/>
        </p:nvSpPr>
        <p:spPr bwMode="auto">
          <a:xfrm>
            <a:off x="7999413" y="4821238"/>
            <a:ext cx="1052512" cy="3651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rgbClr val="FFCC66"/>
                </a:solidFill>
                <a:latin typeface="Century Gothic" charset="0"/>
                <a:cs typeface="+mn-cs"/>
              </a:rPr>
              <a:t>protéines de régulation</a:t>
            </a:r>
          </a:p>
        </p:txBody>
      </p:sp>
      <p:sp>
        <p:nvSpPr>
          <p:cNvPr id="16642" name="Line 1202"/>
          <p:cNvSpPr>
            <a:spLocks noChangeShapeType="1"/>
          </p:cNvSpPr>
          <p:nvPr/>
        </p:nvSpPr>
        <p:spPr bwMode="auto">
          <a:xfrm>
            <a:off x="1381125" y="4071938"/>
            <a:ext cx="0" cy="14446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347" name="Rectangle 1203"/>
          <p:cNvSpPr>
            <a:spLocks noChangeArrowheads="1"/>
          </p:cNvSpPr>
          <p:nvPr/>
        </p:nvSpPr>
        <p:spPr bwMode="auto">
          <a:xfrm>
            <a:off x="1470025" y="1279525"/>
            <a:ext cx="1235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600" b="1">
                <a:solidFill>
                  <a:srgbClr val="FF9999"/>
                </a:solidFill>
                <a:latin typeface="Century Gothic" charset="0"/>
                <a:cs typeface="+mn-cs"/>
              </a:rPr>
              <a:t>VIH</a:t>
            </a:r>
          </a:p>
        </p:txBody>
      </p:sp>
      <p:sp useBgFill="1">
        <p:nvSpPr>
          <p:cNvPr id="7348" name="Rectangle 1204"/>
          <p:cNvSpPr>
            <a:spLocks noChangeArrowheads="1"/>
          </p:cNvSpPr>
          <p:nvPr/>
        </p:nvSpPr>
        <p:spPr bwMode="auto">
          <a:xfrm>
            <a:off x="431800" y="6548438"/>
            <a:ext cx="8602663" cy="2952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49" name="Rectangle 1205"/>
          <p:cNvSpPr>
            <a:spLocks noChangeArrowheads="1"/>
          </p:cNvSpPr>
          <p:nvPr/>
        </p:nvSpPr>
        <p:spPr bwMode="auto">
          <a:xfrm>
            <a:off x="3998913" y="5259388"/>
            <a:ext cx="1911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9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ADN viraux circulaires</a:t>
            </a:r>
          </a:p>
        </p:txBody>
      </p:sp>
      <p:sp>
        <p:nvSpPr>
          <p:cNvPr id="7350" name="Rectangle 1206"/>
          <p:cNvSpPr>
            <a:spLocks noChangeArrowheads="1"/>
          </p:cNvSpPr>
          <p:nvPr/>
        </p:nvSpPr>
        <p:spPr bwMode="auto">
          <a:xfrm>
            <a:off x="6904038" y="1724025"/>
            <a:ext cx="15827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chemeClr val="hlink"/>
                </a:solidFill>
                <a:latin typeface="Century Gothic" charset="0"/>
                <a:cs typeface="+mn-cs"/>
              </a:rPr>
              <a:t>bourgeonnement</a:t>
            </a:r>
          </a:p>
        </p:txBody>
      </p:sp>
      <p:sp>
        <p:nvSpPr>
          <p:cNvPr id="7351" name="Rectangle 1207">
            <a:hlinkClick r:id="rId2" action="ppaction://hlinkpres?slideindex=8&amp;slidetitle=Maturation des virions nouvellement produits"/>
          </p:cNvPr>
          <p:cNvSpPr>
            <a:spLocks noChangeArrowheads="1"/>
          </p:cNvSpPr>
          <p:nvPr/>
        </p:nvSpPr>
        <p:spPr bwMode="auto">
          <a:xfrm>
            <a:off x="5580063" y="2781300"/>
            <a:ext cx="906462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Action de la protéase</a:t>
            </a:r>
          </a:p>
        </p:txBody>
      </p:sp>
      <p:sp>
        <p:nvSpPr>
          <p:cNvPr id="7352" name="Oval 1208"/>
          <p:cNvSpPr>
            <a:spLocks noChangeArrowheads="1"/>
          </p:cNvSpPr>
          <p:nvPr/>
        </p:nvSpPr>
        <p:spPr bwMode="auto">
          <a:xfrm>
            <a:off x="2352675" y="1395413"/>
            <a:ext cx="593725" cy="598487"/>
          </a:xfrm>
          <a:prstGeom prst="ellipse">
            <a:avLst/>
          </a:prstGeom>
          <a:solidFill>
            <a:srgbClr val="4300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649" name="Group 1209"/>
          <p:cNvGrpSpPr>
            <a:grpSpLocks/>
          </p:cNvGrpSpPr>
          <p:nvPr/>
        </p:nvGrpSpPr>
        <p:grpSpPr bwMode="auto">
          <a:xfrm>
            <a:off x="2357438" y="1390650"/>
            <a:ext cx="80962" cy="125413"/>
            <a:chOff x="3086" y="719"/>
            <a:chExt cx="56" cy="82"/>
          </a:xfrm>
        </p:grpSpPr>
        <p:grpSp>
          <p:nvGrpSpPr>
            <p:cNvPr id="16754" name="Group 1210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7355" name="Oval 1211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356" name="Oval 1212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357" name="Rectangle 1213"/>
            <p:cNvSpPr>
              <a:spLocks noChangeArrowheads="1"/>
            </p:cNvSpPr>
            <p:nvPr/>
          </p:nvSpPr>
          <p:spPr bwMode="auto">
            <a:xfrm rot="1938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0" name="Group 1214"/>
          <p:cNvGrpSpPr>
            <a:grpSpLocks/>
          </p:cNvGrpSpPr>
          <p:nvPr/>
        </p:nvGrpSpPr>
        <p:grpSpPr bwMode="auto">
          <a:xfrm>
            <a:off x="2497138" y="1304925"/>
            <a:ext cx="90487" cy="63500"/>
            <a:chOff x="3181" y="663"/>
            <a:chExt cx="63" cy="42"/>
          </a:xfrm>
        </p:grpSpPr>
        <p:sp>
          <p:nvSpPr>
            <p:cNvPr id="7359" name="Oval 1215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60" name="Oval 1216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1" name="Group 1217"/>
          <p:cNvGrpSpPr>
            <a:grpSpLocks/>
          </p:cNvGrpSpPr>
          <p:nvPr/>
        </p:nvGrpSpPr>
        <p:grpSpPr bwMode="auto">
          <a:xfrm>
            <a:off x="2632075" y="1304925"/>
            <a:ext cx="95250" cy="53975"/>
            <a:chOff x="3275" y="663"/>
            <a:chExt cx="65" cy="35"/>
          </a:xfrm>
        </p:grpSpPr>
        <p:sp>
          <p:nvSpPr>
            <p:cNvPr id="7362" name="Oval 1218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63" name="Oval 1219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2" name="Group 1220"/>
          <p:cNvGrpSpPr>
            <a:grpSpLocks/>
          </p:cNvGrpSpPr>
          <p:nvPr/>
        </p:nvGrpSpPr>
        <p:grpSpPr bwMode="auto">
          <a:xfrm>
            <a:off x="2794000" y="1339850"/>
            <a:ext cx="84138" cy="73025"/>
            <a:chOff x="3386" y="686"/>
            <a:chExt cx="58" cy="48"/>
          </a:xfrm>
        </p:grpSpPr>
        <p:sp>
          <p:nvSpPr>
            <p:cNvPr id="7365" name="Oval 1221"/>
            <p:cNvSpPr>
              <a:spLocks noChangeArrowheads="1"/>
            </p:cNvSpPr>
            <p:nvPr/>
          </p:nvSpPr>
          <p:spPr bwMode="auto">
            <a:xfrm>
              <a:off x="3406" y="699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66" name="Oval 1222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367" name="Oval 1223"/>
          <p:cNvSpPr>
            <a:spLocks noChangeArrowheads="1"/>
          </p:cNvSpPr>
          <p:nvPr/>
        </p:nvSpPr>
        <p:spPr bwMode="auto">
          <a:xfrm>
            <a:off x="2273300" y="1549400"/>
            <a:ext cx="55563" cy="53975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68" name="Oval 1224"/>
          <p:cNvSpPr>
            <a:spLocks noChangeArrowheads="1"/>
          </p:cNvSpPr>
          <p:nvPr/>
        </p:nvSpPr>
        <p:spPr bwMode="auto">
          <a:xfrm>
            <a:off x="2268538" y="1577975"/>
            <a:ext cx="53975" cy="55563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655" name="Group 1225"/>
          <p:cNvGrpSpPr>
            <a:grpSpLocks/>
          </p:cNvGrpSpPr>
          <p:nvPr/>
        </p:nvGrpSpPr>
        <p:grpSpPr bwMode="auto">
          <a:xfrm>
            <a:off x="2414588" y="1992313"/>
            <a:ext cx="85725" cy="76200"/>
            <a:chOff x="3125" y="1114"/>
            <a:chExt cx="59" cy="49"/>
          </a:xfrm>
        </p:grpSpPr>
        <p:sp>
          <p:nvSpPr>
            <p:cNvPr id="7370" name="Oval 1226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71" name="Oval 1227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6" name="Group 1228"/>
          <p:cNvGrpSpPr>
            <a:grpSpLocks/>
          </p:cNvGrpSpPr>
          <p:nvPr/>
        </p:nvGrpSpPr>
        <p:grpSpPr bwMode="auto">
          <a:xfrm>
            <a:off x="2728913" y="2019300"/>
            <a:ext cx="95250" cy="76200"/>
            <a:chOff x="3341" y="1131"/>
            <a:chExt cx="66" cy="50"/>
          </a:xfrm>
        </p:grpSpPr>
        <p:sp>
          <p:nvSpPr>
            <p:cNvPr id="7373" name="Oval 1229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74" name="Oval 1230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7" name="Group 1231"/>
          <p:cNvGrpSpPr>
            <a:grpSpLocks/>
          </p:cNvGrpSpPr>
          <p:nvPr/>
        </p:nvGrpSpPr>
        <p:grpSpPr bwMode="auto">
          <a:xfrm>
            <a:off x="2886075" y="1889125"/>
            <a:ext cx="87313" cy="95250"/>
            <a:chOff x="3449" y="1046"/>
            <a:chExt cx="60" cy="62"/>
          </a:xfrm>
        </p:grpSpPr>
        <p:sp>
          <p:nvSpPr>
            <p:cNvPr id="7376" name="Oval 1232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77" name="Oval 1233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8" name="Group 1234"/>
          <p:cNvGrpSpPr>
            <a:grpSpLocks/>
          </p:cNvGrpSpPr>
          <p:nvPr/>
        </p:nvGrpSpPr>
        <p:grpSpPr bwMode="auto">
          <a:xfrm>
            <a:off x="2986088" y="1712913"/>
            <a:ext cx="60325" cy="106362"/>
            <a:chOff x="3518" y="930"/>
            <a:chExt cx="41" cy="70"/>
          </a:xfrm>
        </p:grpSpPr>
        <p:sp>
          <p:nvSpPr>
            <p:cNvPr id="7379" name="Oval 1235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80" name="Oval 1236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59" name="Group 1237"/>
          <p:cNvGrpSpPr>
            <a:grpSpLocks/>
          </p:cNvGrpSpPr>
          <p:nvPr/>
        </p:nvGrpSpPr>
        <p:grpSpPr bwMode="auto">
          <a:xfrm>
            <a:off x="2965450" y="1541463"/>
            <a:ext cx="65088" cy="95250"/>
            <a:chOff x="3503" y="818"/>
            <a:chExt cx="45" cy="62"/>
          </a:xfrm>
        </p:grpSpPr>
        <p:sp>
          <p:nvSpPr>
            <p:cNvPr id="7382" name="Oval 1238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83" name="Oval 1239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384" name="Rectangle 1240"/>
          <p:cNvSpPr>
            <a:spLocks noChangeArrowheads="1"/>
          </p:cNvSpPr>
          <p:nvPr/>
        </p:nvSpPr>
        <p:spPr bwMode="auto">
          <a:xfrm rot="1920000">
            <a:off x="2811463" y="1344613"/>
            <a:ext cx="30162" cy="12541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85" name="Rectangle 1241"/>
          <p:cNvSpPr>
            <a:spLocks noChangeArrowheads="1"/>
          </p:cNvSpPr>
          <p:nvPr/>
        </p:nvSpPr>
        <p:spPr bwMode="auto">
          <a:xfrm rot="1680000">
            <a:off x="2466975" y="1925638"/>
            <a:ext cx="30163" cy="128587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86" name="Rectangle 1242"/>
          <p:cNvSpPr>
            <a:spLocks noChangeArrowheads="1"/>
          </p:cNvSpPr>
          <p:nvPr/>
        </p:nvSpPr>
        <p:spPr bwMode="auto">
          <a:xfrm rot="240000">
            <a:off x="2665413" y="1308100"/>
            <a:ext cx="30162" cy="12382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87" name="Rectangle 1243"/>
          <p:cNvSpPr>
            <a:spLocks noChangeArrowheads="1"/>
          </p:cNvSpPr>
          <p:nvPr/>
        </p:nvSpPr>
        <p:spPr bwMode="auto">
          <a:xfrm rot="6420000">
            <a:off x="2324100" y="1544638"/>
            <a:ext cx="30163" cy="122237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88" name="Rectangle 1244"/>
          <p:cNvSpPr>
            <a:spLocks noChangeArrowheads="1"/>
          </p:cNvSpPr>
          <p:nvPr/>
        </p:nvSpPr>
        <p:spPr bwMode="auto">
          <a:xfrm rot="20760000">
            <a:off x="2535238" y="1314450"/>
            <a:ext cx="31750" cy="12382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665" name="Group 1245"/>
          <p:cNvGrpSpPr>
            <a:grpSpLocks/>
          </p:cNvGrpSpPr>
          <p:nvPr/>
        </p:nvGrpSpPr>
        <p:grpSpPr bwMode="auto">
          <a:xfrm>
            <a:off x="2255838" y="1746250"/>
            <a:ext cx="139700" cy="88900"/>
            <a:chOff x="3016" y="952"/>
            <a:chExt cx="96" cy="59"/>
          </a:xfrm>
        </p:grpSpPr>
        <p:grpSp>
          <p:nvGrpSpPr>
            <p:cNvPr id="16734" name="Group 1246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7391" name="Oval 1247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392" name="Oval 1248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393" name="Rectangle 1249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66" name="Group 1250"/>
          <p:cNvGrpSpPr>
            <a:grpSpLocks/>
          </p:cNvGrpSpPr>
          <p:nvPr/>
        </p:nvGrpSpPr>
        <p:grpSpPr bwMode="auto">
          <a:xfrm>
            <a:off x="2322513" y="1884363"/>
            <a:ext cx="127000" cy="79375"/>
            <a:chOff x="3062" y="1043"/>
            <a:chExt cx="87" cy="52"/>
          </a:xfrm>
        </p:grpSpPr>
        <p:grpSp>
          <p:nvGrpSpPr>
            <p:cNvPr id="16730" name="Group 1251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7396" name="Oval 1252"/>
              <p:cNvSpPr>
                <a:spLocks noChangeArrowheads="1"/>
              </p:cNvSpPr>
              <p:nvPr/>
            </p:nvSpPr>
            <p:spPr bwMode="auto">
              <a:xfrm>
                <a:off x="3069" y="1057"/>
                <a:ext cx="42" cy="3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397" name="Oval 1253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398" name="Rectangle 1254"/>
            <p:cNvSpPr>
              <a:spLocks noChangeArrowheads="1"/>
            </p:cNvSpPr>
            <p:nvPr/>
          </p:nvSpPr>
          <p:spPr bwMode="auto">
            <a:xfrm rot="3000000">
              <a:off x="3098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67" name="Group 1255"/>
          <p:cNvGrpSpPr>
            <a:grpSpLocks/>
          </p:cNvGrpSpPr>
          <p:nvPr/>
        </p:nvGrpSpPr>
        <p:grpSpPr bwMode="auto">
          <a:xfrm>
            <a:off x="2549525" y="1985963"/>
            <a:ext cx="96838" cy="133350"/>
            <a:chOff x="3218" y="1109"/>
            <a:chExt cx="67" cy="88"/>
          </a:xfrm>
        </p:grpSpPr>
        <p:grpSp>
          <p:nvGrpSpPr>
            <p:cNvPr id="16726" name="Group 1256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7401" name="Oval 1257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02" name="Oval 1258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03" name="Rectangle 1259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68" name="Group 1260"/>
          <p:cNvGrpSpPr>
            <a:grpSpLocks/>
          </p:cNvGrpSpPr>
          <p:nvPr/>
        </p:nvGrpSpPr>
        <p:grpSpPr bwMode="auto">
          <a:xfrm>
            <a:off x="2859088" y="1431925"/>
            <a:ext cx="120650" cy="84138"/>
            <a:chOff x="3430" y="746"/>
            <a:chExt cx="83" cy="55"/>
          </a:xfrm>
        </p:grpSpPr>
        <p:grpSp>
          <p:nvGrpSpPr>
            <p:cNvPr id="16722" name="Group 1261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7406" name="Oval 1262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07" name="Oval 1263"/>
              <p:cNvSpPr>
                <a:spLocks noChangeArrowheads="1"/>
              </p:cNvSpPr>
              <p:nvPr/>
            </p:nvSpPr>
            <p:spPr bwMode="auto">
              <a:xfrm>
                <a:off x="3473" y="76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08" name="Rectangle 1264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409" name="Rectangle 1265"/>
          <p:cNvSpPr>
            <a:spLocks noChangeArrowheads="1"/>
          </p:cNvSpPr>
          <p:nvPr/>
        </p:nvSpPr>
        <p:spPr bwMode="auto">
          <a:xfrm rot="4080000">
            <a:off x="2957513" y="1546225"/>
            <a:ext cx="33337" cy="1190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0" name="Rectangle 1266"/>
          <p:cNvSpPr>
            <a:spLocks noChangeArrowheads="1"/>
          </p:cNvSpPr>
          <p:nvPr/>
        </p:nvSpPr>
        <p:spPr bwMode="auto">
          <a:xfrm rot="20520000">
            <a:off x="2751138" y="1951038"/>
            <a:ext cx="31750" cy="12700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1" name="Rectangle 1267"/>
          <p:cNvSpPr>
            <a:spLocks noChangeArrowheads="1"/>
          </p:cNvSpPr>
          <p:nvPr/>
        </p:nvSpPr>
        <p:spPr bwMode="auto">
          <a:xfrm rot="18720000">
            <a:off x="2890838" y="1851025"/>
            <a:ext cx="30162" cy="122238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2" name="Rectangle 1268"/>
          <p:cNvSpPr>
            <a:spLocks noChangeArrowheads="1"/>
          </p:cNvSpPr>
          <p:nvPr/>
        </p:nvSpPr>
        <p:spPr bwMode="auto">
          <a:xfrm rot="5880000">
            <a:off x="2963863" y="1700212"/>
            <a:ext cx="33338" cy="1190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3" name="AutoShape 1269"/>
          <p:cNvSpPr>
            <a:spLocks noChangeArrowheads="1"/>
          </p:cNvSpPr>
          <p:nvPr/>
        </p:nvSpPr>
        <p:spPr bwMode="auto">
          <a:xfrm rot="4800000" flipH="1" flipV="1">
            <a:off x="2482850" y="1508125"/>
            <a:ext cx="361950" cy="381000"/>
          </a:xfrm>
          <a:custGeom>
            <a:avLst/>
            <a:gdLst>
              <a:gd name="G0" fmla="+- 5398 0 0"/>
              <a:gd name="G1" fmla="+- 21600 0 5398"/>
              <a:gd name="G2" fmla="*/ 5398 1 2"/>
              <a:gd name="G3" fmla="+- 21600 0 G2"/>
              <a:gd name="G4" fmla="+/ 5398 21600 2"/>
              <a:gd name="G5" fmla="+/ G1 0 2"/>
              <a:gd name="G6" fmla="*/ 21600 21600 5398"/>
              <a:gd name="G7" fmla="*/ G6 1 2"/>
              <a:gd name="G8" fmla="+- 21600 0 G7"/>
              <a:gd name="G9" fmla="*/ 21600 1 2"/>
              <a:gd name="G10" fmla="+- 5398 0 G9"/>
              <a:gd name="G11" fmla="?: G10 G8 0"/>
              <a:gd name="G12" fmla="?: G10 G7 21600"/>
              <a:gd name="T0" fmla="*/ 18901 w 21600"/>
              <a:gd name="T1" fmla="*/ 10800 h 21600"/>
              <a:gd name="T2" fmla="*/ 10800 w 21600"/>
              <a:gd name="T3" fmla="*/ 21600 h 21600"/>
              <a:gd name="T4" fmla="*/ 2699 w 21600"/>
              <a:gd name="T5" fmla="*/ 10800 h 21600"/>
              <a:gd name="T6" fmla="*/ 10800 w 21600"/>
              <a:gd name="T7" fmla="*/ 0 h 21600"/>
              <a:gd name="T8" fmla="*/ 4499 w 21600"/>
              <a:gd name="T9" fmla="*/ 4499 h 21600"/>
              <a:gd name="T10" fmla="*/ 17101 w 21600"/>
              <a:gd name="T11" fmla="*/ 1710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4" name="Arc 1270"/>
          <p:cNvSpPr>
            <a:spLocks/>
          </p:cNvSpPr>
          <p:nvPr/>
        </p:nvSpPr>
        <p:spPr bwMode="auto">
          <a:xfrm>
            <a:off x="2584450" y="1633538"/>
            <a:ext cx="36513" cy="3968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5" name="Arc 1271"/>
          <p:cNvSpPr>
            <a:spLocks/>
          </p:cNvSpPr>
          <p:nvPr/>
        </p:nvSpPr>
        <p:spPr bwMode="auto">
          <a:xfrm>
            <a:off x="2689225" y="1631950"/>
            <a:ext cx="50800" cy="41275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0974 w 21600"/>
              <a:gd name="T1" fmla="*/ 21591 h 21591"/>
              <a:gd name="T2" fmla="*/ 0 w 21600"/>
              <a:gd name="T3" fmla="*/ 0 h 21591"/>
              <a:gd name="T4" fmla="*/ 21600 w 21600"/>
              <a:gd name="T5" fmla="*/ 0 h 2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6" name="Arc 1272"/>
          <p:cNvSpPr>
            <a:spLocks/>
          </p:cNvSpPr>
          <p:nvPr/>
        </p:nvSpPr>
        <p:spPr bwMode="auto">
          <a:xfrm>
            <a:off x="2646363" y="1590675"/>
            <a:ext cx="50800" cy="41275"/>
          </a:xfrm>
          <a:custGeom>
            <a:avLst/>
            <a:gdLst>
              <a:gd name="G0" fmla="+- 623 0 0"/>
              <a:gd name="G1" fmla="+- 21600 0 0"/>
              <a:gd name="G2" fmla="+- 21600 0 0"/>
              <a:gd name="T0" fmla="*/ 0 w 22208"/>
              <a:gd name="T1" fmla="*/ 9 h 21600"/>
              <a:gd name="T2" fmla="*/ 22208 w 22208"/>
              <a:gd name="T3" fmla="*/ 20785 h 21600"/>
              <a:gd name="T4" fmla="*/ 623 w 222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7" name="Arc 1273"/>
          <p:cNvSpPr>
            <a:spLocks/>
          </p:cNvSpPr>
          <p:nvPr/>
        </p:nvSpPr>
        <p:spPr bwMode="auto">
          <a:xfrm>
            <a:off x="2617788" y="1592263"/>
            <a:ext cx="38100" cy="39687"/>
          </a:xfrm>
          <a:custGeom>
            <a:avLst/>
            <a:gdLst>
              <a:gd name="G0" fmla="+- 21600 0 0"/>
              <a:gd name="G1" fmla="+- 21583 0 0"/>
              <a:gd name="G2" fmla="+- 21600 0 0"/>
              <a:gd name="T0" fmla="*/ 0 w 21600"/>
              <a:gd name="T1" fmla="*/ 21583 h 21583"/>
              <a:gd name="T2" fmla="*/ 20754 w 21600"/>
              <a:gd name="T3" fmla="*/ 0 h 21583"/>
              <a:gd name="T4" fmla="*/ 2160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8" name="Arc 1274"/>
          <p:cNvSpPr>
            <a:spLocks/>
          </p:cNvSpPr>
          <p:nvPr/>
        </p:nvSpPr>
        <p:spPr bwMode="auto">
          <a:xfrm>
            <a:off x="2543175" y="1631950"/>
            <a:ext cx="47625" cy="41275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19" name="Arc 1275"/>
          <p:cNvSpPr>
            <a:spLocks/>
          </p:cNvSpPr>
          <p:nvPr/>
        </p:nvSpPr>
        <p:spPr bwMode="auto">
          <a:xfrm>
            <a:off x="2503488" y="1592263"/>
            <a:ext cx="49212" cy="39687"/>
          </a:xfrm>
          <a:custGeom>
            <a:avLst/>
            <a:gdLst>
              <a:gd name="G0" fmla="+- 654 0 0"/>
              <a:gd name="G1" fmla="+- 21600 0 0"/>
              <a:gd name="G2" fmla="+- 21600 0 0"/>
              <a:gd name="T0" fmla="*/ 0 w 22254"/>
              <a:gd name="T1" fmla="*/ 10 h 21600"/>
              <a:gd name="T2" fmla="*/ 22254 w 22254"/>
              <a:gd name="T3" fmla="*/ 21600 h 21600"/>
              <a:gd name="T4" fmla="*/ 654 w 222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0" name="Arc 1276"/>
          <p:cNvSpPr>
            <a:spLocks/>
          </p:cNvSpPr>
          <p:nvPr/>
        </p:nvSpPr>
        <p:spPr bwMode="auto">
          <a:xfrm>
            <a:off x="2697163" y="1728788"/>
            <a:ext cx="49212" cy="42862"/>
          </a:xfrm>
          <a:custGeom>
            <a:avLst/>
            <a:gdLst>
              <a:gd name="G0" fmla="+- 21600 0 0"/>
              <a:gd name="G1" fmla="+- 773 0 0"/>
              <a:gd name="G2" fmla="+- 21600 0 0"/>
              <a:gd name="T0" fmla="*/ 20944 w 21600"/>
              <a:gd name="T1" fmla="*/ 22363 h 22363"/>
              <a:gd name="T2" fmla="*/ 14 w 21600"/>
              <a:gd name="T3" fmla="*/ 0 h 22363"/>
              <a:gd name="T4" fmla="*/ 21600 w 21600"/>
              <a:gd name="T5" fmla="*/ 773 h 2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1" name="Arc 1277"/>
          <p:cNvSpPr>
            <a:spLocks/>
          </p:cNvSpPr>
          <p:nvPr/>
        </p:nvSpPr>
        <p:spPr bwMode="auto">
          <a:xfrm>
            <a:off x="2655888" y="1687513"/>
            <a:ext cx="50800" cy="41275"/>
          </a:xfrm>
          <a:custGeom>
            <a:avLst/>
            <a:gdLst>
              <a:gd name="G0" fmla="+- 644 0 0"/>
              <a:gd name="G1" fmla="+- 21600 0 0"/>
              <a:gd name="G2" fmla="+- 21600 0 0"/>
              <a:gd name="T0" fmla="*/ 0 w 22244"/>
              <a:gd name="T1" fmla="*/ 10 h 21600"/>
              <a:gd name="T2" fmla="*/ 22244 w 22244"/>
              <a:gd name="T3" fmla="*/ 21600 h 21600"/>
              <a:gd name="T4" fmla="*/ 644 w 2224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2" name="Arc 1278"/>
          <p:cNvSpPr>
            <a:spLocks/>
          </p:cNvSpPr>
          <p:nvPr/>
        </p:nvSpPr>
        <p:spPr bwMode="auto">
          <a:xfrm>
            <a:off x="2593975" y="1728788"/>
            <a:ext cx="38100" cy="41275"/>
          </a:xfrm>
          <a:custGeom>
            <a:avLst/>
            <a:gdLst>
              <a:gd name="G0" fmla="+- 846 0 0"/>
              <a:gd name="G1" fmla="+- 0 0 0"/>
              <a:gd name="G2" fmla="+- 21600 0 0"/>
              <a:gd name="T0" fmla="*/ 22446 w 22446"/>
              <a:gd name="T1" fmla="*/ 0 h 21600"/>
              <a:gd name="T2" fmla="*/ 0 w 22446"/>
              <a:gd name="T3" fmla="*/ 21583 h 21600"/>
              <a:gd name="T4" fmla="*/ 846 w 22446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3" name="Arc 1279"/>
          <p:cNvSpPr>
            <a:spLocks/>
          </p:cNvSpPr>
          <p:nvPr/>
        </p:nvSpPr>
        <p:spPr bwMode="auto">
          <a:xfrm>
            <a:off x="2622550" y="1687513"/>
            <a:ext cx="36513" cy="41275"/>
          </a:xfrm>
          <a:custGeom>
            <a:avLst/>
            <a:gdLst>
              <a:gd name="G0" fmla="+- 21600 0 0"/>
              <a:gd name="G1" fmla="+- 21583 0 0"/>
              <a:gd name="G2" fmla="+- 21600 0 0"/>
              <a:gd name="T0" fmla="*/ 0 w 21600"/>
              <a:gd name="T1" fmla="*/ 21583 h 21583"/>
              <a:gd name="T2" fmla="*/ 20737 w 21600"/>
              <a:gd name="T3" fmla="*/ 0 h 21583"/>
              <a:gd name="T4" fmla="*/ 2160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4" name="Arc 1280"/>
          <p:cNvSpPr>
            <a:spLocks/>
          </p:cNvSpPr>
          <p:nvPr/>
        </p:nvSpPr>
        <p:spPr bwMode="auto">
          <a:xfrm>
            <a:off x="2554288" y="1728788"/>
            <a:ext cx="47625" cy="42862"/>
          </a:xfrm>
          <a:custGeom>
            <a:avLst/>
            <a:gdLst>
              <a:gd name="G0" fmla="+- 21600 0 0"/>
              <a:gd name="G1" fmla="+- 773 0 0"/>
              <a:gd name="G2" fmla="+- 21600 0 0"/>
              <a:gd name="T0" fmla="*/ 20923 w 21600"/>
              <a:gd name="T1" fmla="*/ 22362 h 22362"/>
              <a:gd name="T2" fmla="*/ 14 w 21600"/>
              <a:gd name="T3" fmla="*/ 0 h 22362"/>
              <a:gd name="T4" fmla="*/ 21600 w 21600"/>
              <a:gd name="T5" fmla="*/ 773 h 2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5" name="Arc 1281"/>
          <p:cNvSpPr>
            <a:spLocks/>
          </p:cNvSpPr>
          <p:nvPr/>
        </p:nvSpPr>
        <p:spPr bwMode="auto">
          <a:xfrm>
            <a:off x="2513013" y="1687513"/>
            <a:ext cx="49212" cy="41275"/>
          </a:xfrm>
          <a:custGeom>
            <a:avLst/>
            <a:gdLst>
              <a:gd name="G0" fmla="+- 664 0 0"/>
              <a:gd name="G1" fmla="+- 21600 0 0"/>
              <a:gd name="G2" fmla="+- 21600 0 0"/>
              <a:gd name="T0" fmla="*/ 0 w 22264"/>
              <a:gd name="T1" fmla="*/ 10 h 21600"/>
              <a:gd name="T2" fmla="*/ 22264 w 22264"/>
              <a:gd name="T3" fmla="*/ 21600 h 21600"/>
              <a:gd name="T4" fmla="*/ 664 w 222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26" name="Oval 1282"/>
          <p:cNvSpPr>
            <a:spLocks noChangeArrowheads="1"/>
          </p:cNvSpPr>
          <p:nvPr/>
        </p:nvSpPr>
        <p:spPr bwMode="auto">
          <a:xfrm>
            <a:off x="2374900" y="1420813"/>
            <a:ext cx="549275" cy="550862"/>
          </a:xfrm>
          <a:prstGeom prst="ellipse">
            <a:avLst/>
          </a:prstGeom>
          <a:solidFill>
            <a:srgbClr val="8200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687" name="Group 1283"/>
          <p:cNvGrpSpPr>
            <a:grpSpLocks/>
          </p:cNvGrpSpPr>
          <p:nvPr/>
        </p:nvGrpSpPr>
        <p:grpSpPr bwMode="auto">
          <a:xfrm>
            <a:off x="2757488" y="1733550"/>
            <a:ext cx="41275" cy="96838"/>
            <a:chOff x="3360" y="944"/>
            <a:chExt cx="30" cy="63"/>
          </a:xfrm>
        </p:grpSpPr>
        <p:grpSp>
          <p:nvGrpSpPr>
            <p:cNvPr id="16718" name="Group 1284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7429" name="Oval 1285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30" name="Oval 1286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31" name="Rectangle 1287"/>
            <p:cNvSpPr>
              <a:spLocks noChangeArrowheads="1"/>
            </p:cNvSpPr>
            <p:nvPr/>
          </p:nvSpPr>
          <p:spPr bwMode="auto">
            <a:xfrm rot="2052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88" name="Group 1288"/>
          <p:cNvGrpSpPr>
            <a:grpSpLocks/>
          </p:cNvGrpSpPr>
          <p:nvPr/>
        </p:nvGrpSpPr>
        <p:grpSpPr bwMode="auto">
          <a:xfrm>
            <a:off x="2522538" y="1755775"/>
            <a:ext cx="79375" cy="112713"/>
            <a:chOff x="3200" y="959"/>
            <a:chExt cx="53" cy="73"/>
          </a:xfrm>
        </p:grpSpPr>
        <p:grpSp>
          <p:nvGrpSpPr>
            <p:cNvPr id="16714" name="Group 1289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7434" name="Oval 1290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35" name="Oval 1291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36" name="Rectangle 1292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7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89" name="Group 1293"/>
          <p:cNvGrpSpPr>
            <a:grpSpLocks/>
          </p:cNvGrpSpPr>
          <p:nvPr/>
        </p:nvGrpSpPr>
        <p:grpSpPr bwMode="auto">
          <a:xfrm>
            <a:off x="2449513" y="1431925"/>
            <a:ext cx="80962" cy="125413"/>
            <a:chOff x="3149" y="746"/>
            <a:chExt cx="56" cy="82"/>
          </a:xfrm>
        </p:grpSpPr>
        <p:grpSp>
          <p:nvGrpSpPr>
            <p:cNvPr id="16710" name="Group 1294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7439" name="Oval 1295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40" name="Oval 1296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41" name="Rectangle 1297"/>
            <p:cNvSpPr>
              <a:spLocks noChangeArrowheads="1"/>
            </p:cNvSpPr>
            <p:nvPr/>
          </p:nvSpPr>
          <p:spPr bwMode="auto">
            <a:xfrm rot="1938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6690" name="Group 1298"/>
          <p:cNvGrpSpPr>
            <a:grpSpLocks/>
          </p:cNvGrpSpPr>
          <p:nvPr/>
        </p:nvGrpSpPr>
        <p:grpSpPr bwMode="auto">
          <a:xfrm>
            <a:off x="2684463" y="1433513"/>
            <a:ext cx="87312" cy="125412"/>
            <a:chOff x="3311" y="747"/>
            <a:chExt cx="59" cy="83"/>
          </a:xfrm>
        </p:grpSpPr>
        <p:grpSp>
          <p:nvGrpSpPr>
            <p:cNvPr id="16706" name="Group 1299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7444" name="Oval 1300"/>
              <p:cNvSpPr>
                <a:spLocks noChangeArrowheads="1"/>
              </p:cNvSpPr>
              <p:nvPr/>
            </p:nvSpPr>
            <p:spPr bwMode="auto">
              <a:xfrm rot="195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7445" name="Oval 1301"/>
              <p:cNvSpPr>
                <a:spLocks noChangeArrowheads="1"/>
              </p:cNvSpPr>
              <p:nvPr/>
            </p:nvSpPr>
            <p:spPr bwMode="auto">
              <a:xfrm rot="19500000">
                <a:off x="3334" y="759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7446" name="Rectangle 1302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447" name="Freeform 1303"/>
          <p:cNvSpPr>
            <a:spLocks/>
          </p:cNvSpPr>
          <p:nvPr/>
        </p:nvSpPr>
        <p:spPr bwMode="auto">
          <a:xfrm rot="84653">
            <a:off x="6702425" y="2449513"/>
            <a:ext cx="931863" cy="36512"/>
          </a:xfrm>
          <a:custGeom>
            <a:avLst/>
            <a:gdLst>
              <a:gd name="T0" fmla="*/ 6 w 569"/>
              <a:gd name="T1" fmla="*/ 12 h 24"/>
              <a:gd name="T2" fmla="*/ 46 w 569"/>
              <a:gd name="T3" fmla="*/ 12 h 24"/>
              <a:gd name="T4" fmla="*/ 182 w 569"/>
              <a:gd name="T5" fmla="*/ 24 h 24"/>
              <a:gd name="T6" fmla="*/ 486 w 569"/>
              <a:gd name="T7" fmla="*/ 0 h 24"/>
              <a:gd name="T8" fmla="*/ 534 w 569"/>
              <a:gd name="T9" fmla="*/ 4 h 24"/>
              <a:gd name="T10" fmla="*/ 566 w 569"/>
              <a:gd name="T11" fmla="*/ 12 h 24"/>
              <a:gd name="T12" fmla="*/ 566 w 569"/>
              <a:gd name="T13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solidFill>
            <a:srgbClr val="E8B9FF"/>
          </a:solidFill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48" name="Freeform 1304"/>
          <p:cNvSpPr>
            <a:spLocks/>
          </p:cNvSpPr>
          <p:nvPr/>
        </p:nvSpPr>
        <p:spPr bwMode="auto">
          <a:xfrm>
            <a:off x="7962900" y="2882900"/>
            <a:ext cx="131763" cy="139700"/>
          </a:xfrm>
          <a:custGeom>
            <a:avLst/>
            <a:gdLst>
              <a:gd name="T0" fmla="*/ 0 w 80"/>
              <a:gd name="T1" fmla="*/ 0 h 92"/>
              <a:gd name="T2" fmla="*/ 40 w 80"/>
              <a:gd name="T3" fmla="*/ 52 h 92"/>
              <a:gd name="T4" fmla="*/ 56 w 80"/>
              <a:gd name="T5" fmla="*/ 76 h 92"/>
              <a:gd name="T6" fmla="*/ 80 w 80"/>
              <a:gd name="T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16693" name="Group 1305"/>
          <p:cNvGrpSpPr>
            <a:grpSpLocks/>
          </p:cNvGrpSpPr>
          <p:nvPr/>
        </p:nvGrpSpPr>
        <p:grpSpPr bwMode="auto">
          <a:xfrm>
            <a:off x="5913438" y="5688013"/>
            <a:ext cx="496887" cy="166687"/>
            <a:chOff x="3992" y="3524"/>
            <a:chExt cx="340" cy="109"/>
          </a:xfrm>
        </p:grpSpPr>
        <p:sp>
          <p:nvSpPr>
            <p:cNvPr id="16700" name="Line 1306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01" name="Line 1307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02" name="Line 1308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03" name="Line 1309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04" name="Oval 1310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705" name="Oval 1311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456" name="Rectangle 1312"/>
          <p:cNvSpPr>
            <a:spLocks noChangeArrowheads="1"/>
          </p:cNvSpPr>
          <p:nvPr/>
        </p:nvSpPr>
        <p:spPr bwMode="auto">
          <a:xfrm>
            <a:off x="252413" y="261938"/>
            <a:ext cx="87153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fr-FR" sz="2400" b="1">
                <a:solidFill>
                  <a:srgbClr val="333399"/>
                </a:solidFill>
                <a:latin typeface="Tahoma" charset="0"/>
                <a:cs typeface="Tahoma" charset="0"/>
              </a:rPr>
              <a:t>Étapes essentielles du cycle de réplication du VIH</a:t>
            </a:r>
          </a:p>
        </p:txBody>
      </p:sp>
      <p:sp>
        <p:nvSpPr>
          <p:cNvPr id="7457" name="Rectangle 1313"/>
          <p:cNvSpPr>
            <a:spLocks noChangeArrowheads="1"/>
          </p:cNvSpPr>
          <p:nvPr/>
        </p:nvSpPr>
        <p:spPr bwMode="auto">
          <a:xfrm>
            <a:off x="542925" y="6573838"/>
            <a:ext cx="7108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400">
                <a:cs typeface="Arial" charset="0"/>
              </a:rPr>
              <a:t>D</a:t>
            </a:r>
            <a:r>
              <a:rPr lang="ja-JP" altLang="fr-FR" sz="1400">
                <a:cs typeface="Arial" charset="0"/>
              </a:rPr>
              <a:t>’</a:t>
            </a:r>
            <a:r>
              <a:rPr lang="fr-FR" sz="1400">
                <a:cs typeface="Arial" charset="0"/>
              </a:rPr>
              <a:t>après Furtado M., N Engl J Med 1999, 340(21) : 1 614-22. </a:t>
            </a:r>
          </a:p>
        </p:txBody>
      </p:sp>
      <p:sp>
        <p:nvSpPr>
          <p:cNvPr id="7458" name="Text Box 1314"/>
          <p:cNvSpPr txBox="1">
            <a:spLocks noChangeArrowheads="1"/>
          </p:cNvSpPr>
          <p:nvPr/>
        </p:nvSpPr>
        <p:spPr bwMode="auto">
          <a:xfrm>
            <a:off x="34925" y="651668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 sz="1200" b="1">
              <a:cs typeface="+mn-cs"/>
            </a:endParaRPr>
          </a:p>
        </p:txBody>
      </p:sp>
      <p:sp>
        <p:nvSpPr>
          <p:cNvPr id="7461" name="Text Box 1317"/>
          <p:cNvSpPr txBox="1">
            <a:spLocks noChangeArrowheads="1"/>
          </p:cNvSpPr>
          <p:nvPr/>
        </p:nvSpPr>
        <p:spPr bwMode="auto">
          <a:xfrm>
            <a:off x="539750" y="1484313"/>
            <a:ext cx="1295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cs typeface="+mn-cs"/>
              </a:rPr>
              <a:t>Inhibiteur de fusion</a:t>
            </a:r>
          </a:p>
        </p:txBody>
      </p:sp>
      <p:sp>
        <p:nvSpPr>
          <p:cNvPr id="7462" name="Text Box 1318"/>
          <p:cNvSpPr txBox="1">
            <a:spLocks noChangeArrowheads="1"/>
          </p:cNvSpPr>
          <p:nvPr/>
        </p:nvSpPr>
        <p:spPr bwMode="auto">
          <a:xfrm>
            <a:off x="3132138" y="1341438"/>
            <a:ext cx="11525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cs typeface="+mn-cs"/>
              </a:rPr>
              <a:t>Anti cxr5 et ccr</a:t>
            </a:r>
            <a:r>
              <a:rPr lang="ja-JP" altLang="fr-FR" sz="1000">
                <a:latin typeface="Arial"/>
                <a:cs typeface="+mn-cs"/>
              </a:rPr>
              <a:t>’</a:t>
            </a:r>
            <a:endParaRPr lang="fr-FR" sz="1000">
              <a:cs typeface="+mn-cs"/>
            </a:endParaRPr>
          </a:p>
        </p:txBody>
      </p:sp>
      <p:sp>
        <p:nvSpPr>
          <p:cNvPr id="7463" name="Rectangle 1319"/>
          <p:cNvSpPr>
            <a:spLocks noChangeArrowheads="1"/>
          </p:cNvSpPr>
          <p:nvPr/>
        </p:nvSpPr>
        <p:spPr bwMode="auto">
          <a:xfrm>
            <a:off x="1116013" y="5805488"/>
            <a:ext cx="12239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200" b="1">
                <a:latin typeface="Times New Roman" charset="0"/>
                <a:cs typeface="+mn-cs"/>
              </a:rPr>
              <a:t>Anti </a:t>
            </a:r>
            <a:r>
              <a:rPr lang="fr-FR" sz="1200" b="1">
                <a:cs typeface="+mn-cs"/>
              </a:rPr>
              <a:t>intégrase</a:t>
            </a:r>
          </a:p>
        </p:txBody>
      </p:sp>
    </p:spTree>
    <p:extLst>
      <p:ext uri="{BB962C8B-B14F-4D97-AF65-F5344CB8AC3E}">
        <p14:creationId xmlns:p14="http://schemas.microsoft.com/office/powerpoint/2010/main" val="3822316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>
                <a:cs typeface="+mj-cs"/>
              </a:rPr>
              <a:t>Physiopathologie de l</a:t>
            </a:r>
            <a:r>
              <a:rPr lang="ja-JP" altLang="fr-FR" smtClean="0">
                <a:latin typeface="Arial"/>
                <a:cs typeface="+mj-cs"/>
              </a:rPr>
              <a:t>’</a:t>
            </a:r>
            <a:r>
              <a:rPr lang="fr-FR" smtClean="0">
                <a:cs typeface="+mj-cs"/>
              </a:rPr>
              <a:t>infection à VIH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eaLnBrk="1" hangingPunct="1">
              <a:defRPr/>
            </a:pPr>
            <a:r>
              <a:rPr lang="fr-FR" sz="2600" u="sng" smtClean="0">
                <a:cs typeface="+mn-cs"/>
              </a:rPr>
              <a:t>Infection dynamique</a:t>
            </a:r>
            <a:r>
              <a:rPr lang="fr-FR" sz="2600" smtClean="0">
                <a:cs typeface="+mn-cs"/>
              </a:rPr>
              <a:t> = réplication virale constante</a:t>
            </a:r>
          </a:p>
          <a:p>
            <a:pPr lvl="1" eaLnBrk="1" hangingPunct="1">
              <a:defRPr/>
            </a:pPr>
            <a:r>
              <a:rPr lang="fr-FR" sz="2000" smtClean="0"/>
              <a:t>Production continue de particules virales</a:t>
            </a:r>
          </a:p>
          <a:p>
            <a:pPr lvl="1" eaLnBrk="1" hangingPunct="1">
              <a:defRPr/>
            </a:pPr>
            <a:r>
              <a:rPr lang="fr-FR" sz="2000" smtClean="0"/>
              <a:t>Infection continue de nouvelles cellules T CD4+</a:t>
            </a:r>
          </a:p>
          <a:p>
            <a:pPr lvl="1" eaLnBrk="1" hangingPunct="1">
              <a:defRPr/>
            </a:pPr>
            <a:endParaRPr lang="fr-FR" sz="2000" smtClean="0"/>
          </a:p>
          <a:p>
            <a:pPr eaLnBrk="1" hangingPunct="1">
              <a:defRPr/>
            </a:pPr>
            <a:r>
              <a:rPr lang="fr-FR" sz="2600" u="sng" smtClean="0">
                <a:cs typeface="+mn-cs"/>
              </a:rPr>
              <a:t>Infection persistante</a:t>
            </a:r>
            <a:r>
              <a:rPr lang="fr-FR" sz="2600" smtClean="0">
                <a:cs typeface="+mn-cs"/>
              </a:rPr>
              <a:t> = latence virale stable</a:t>
            </a:r>
          </a:p>
          <a:p>
            <a:pPr lvl="1" eaLnBrk="1" hangingPunct="1">
              <a:defRPr/>
            </a:pPr>
            <a:r>
              <a:rPr lang="fr-FR" sz="2000" smtClean="0"/>
              <a:t>Persistance des provirus dans les cellules T CD4+ mémoires</a:t>
            </a:r>
          </a:p>
          <a:p>
            <a:pPr lvl="1" eaLnBrk="1" hangingPunct="1">
              <a:defRPr/>
            </a:pPr>
            <a:r>
              <a:rPr lang="fr-FR" sz="2000" smtClean="0"/>
              <a:t>Production de cellules infectées latentes par division cellulaire</a:t>
            </a:r>
          </a:p>
          <a:p>
            <a:pPr lvl="1" eaLnBrk="1" hangingPunct="1">
              <a:defRPr/>
            </a:pPr>
            <a:endParaRPr lang="fr-FR" sz="2000" smtClean="0"/>
          </a:p>
          <a:p>
            <a:pPr eaLnBrk="1" hangingPunct="1">
              <a:defRPr/>
            </a:pPr>
            <a:r>
              <a:rPr lang="fr-FR" sz="2600" u="sng" smtClean="0">
                <a:cs typeface="+mn-cs"/>
              </a:rPr>
              <a:t>Infection persistante lytique =</a:t>
            </a:r>
            <a:endParaRPr lang="fr-FR" sz="2600" smtClean="0">
              <a:cs typeface="+mn-cs"/>
            </a:endParaRPr>
          </a:p>
          <a:p>
            <a:pPr lvl="1" eaLnBrk="1" hangingPunct="1">
              <a:defRPr/>
            </a:pPr>
            <a:r>
              <a:rPr lang="fr-FR" sz="2000" smtClean="0"/>
              <a:t>Mort des cellules infectées productrices</a:t>
            </a:r>
          </a:p>
          <a:p>
            <a:pPr lvl="1" eaLnBrk="1" hangingPunct="1">
              <a:defRPr/>
            </a:pPr>
            <a:r>
              <a:rPr lang="fr-FR" sz="2000" smtClean="0"/>
              <a:t>Diminution progressive et continue des lymphocytes T CD4+</a:t>
            </a:r>
          </a:p>
          <a:p>
            <a:pPr lvl="1" eaLnBrk="1" hangingPunct="1">
              <a:buFont typeface="Wingdings" charset="0"/>
              <a:buNone/>
              <a:defRPr/>
            </a:pPr>
            <a:endParaRPr lang="fr-FR" sz="2000" smtClean="0"/>
          </a:p>
        </p:txBody>
      </p:sp>
    </p:spTree>
    <p:extLst>
      <p:ext uri="{BB962C8B-B14F-4D97-AF65-F5344CB8AC3E}">
        <p14:creationId xmlns:p14="http://schemas.microsoft.com/office/powerpoint/2010/main" val="193539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58788" y="1014413"/>
            <a:ext cx="8686800" cy="128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71488" y="3151188"/>
            <a:ext cx="8486775" cy="3244850"/>
          </a:xfrm>
          <a:prstGeom prst="ellipse">
            <a:avLst/>
          </a:prstGeom>
          <a:solidFill>
            <a:schemeClr val="bg1"/>
          </a:solidFill>
          <a:ln w="38100" cmpd="dbl">
            <a:solidFill>
              <a:srgbClr val="660066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6553200" y="595313"/>
            <a:ext cx="2273300" cy="1484312"/>
            <a:chOff x="48" y="240"/>
            <a:chExt cx="1542" cy="1176"/>
          </a:xfrm>
        </p:grpSpPr>
        <p:grpSp>
          <p:nvGrpSpPr>
            <p:cNvPr id="83805" name="Group 5"/>
            <p:cNvGrpSpPr>
              <a:grpSpLocks/>
            </p:cNvGrpSpPr>
            <p:nvPr/>
          </p:nvGrpSpPr>
          <p:grpSpPr bwMode="auto">
            <a:xfrm>
              <a:off x="403" y="888"/>
              <a:ext cx="245" cy="528"/>
              <a:chOff x="1488" y="2880"/>
              <a:chExt cx="760" cy="1456"/>
            </a:xfrm>
          </p:grpSpPr>
          <p:sp>
            <p:nvSpPr>
              <p:cNvPr id="84174" name="AutoShape 6"/>
              <p:cNvSpPr>
                <a:spLocks noChangeArrowheads="1"/>
              </p:cNvSpPr>
              <p:nvPr/>
            </p:nvSpPr>
            <p:spPr bwMode="auto">
              <a:xfrm>
                <a:off x="1841" y="4071"/>
                <a:ext cx="47" cy="265"/>
              </a:xfrm>
              <a:prstGeom prst="can">
                <a:avLst>
                  <a:gd name="adj" fmla="val 58732"/>
                </a:avLst>
              </a:prstGeom>
              <a:gradFill rotWithShape="0">
                <a:gsLst>
                  <a:gs pos="0">
                    <a:srgbClr val="005834"/>
                  </a:gs>
                  <a:gs pos="50000">
                    <a:srgbClr val="00BE71"/>
                  </a:gs>
                  <a:gs pos="100000">
                    <a:srgbClr val="005834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007244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175" name="AutoShape 7"/>
              <p:cNvSpPr>
                <a:spLocks noChangeArrowheads="1"/>
              </p:cNvSpPr>
              <p:nvPr/>
            </p:nvSpPr>
            <p:spPr bwMode="auto">
              <a:xfrm>
                <a:off x="1664" y="4048"/>
                <a:ext cx="48" cy="265"/>
              </a:xfrm>
              <a:prstGeom prst="can">
                <a:avLst>
                  <a:gd name="adj" fmla="val 57509"/>
                </a:avLst>
              </a:prstGeom>
              <a:gradFill rotWithShape="0">
                <a:gsLst>
                  <a:gs pos="0">
                    <a:srgbClr val="3F7660"/>
                  </a:gs>
                  <a:gs pos="50000">
                    <a:srgbClr val="89FFCF"/>
                  </a:gs>
                  <a:gs pos="100000">
                    <a:srgbClr val="3F7660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52997C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176" name="AutoShape 8"/>
              <p:cNvSpPr>
                <a:spLocks noChangeArrowheads="1"/>
              </p:cNvSpPr>
              <p:nvPr/>
            </p:nvSpPr>
            <p:spPr bwMode="auto">
              <a:xfrm>
                <a:off x="2020" y="4045"/>
                <a:ext cx="47" cy="266"/>
              </a:xfrm>
              <a:prstGeom prst="can">
                <a:avLst>
                  <a:gd name="adj" fmla="val 58954"/>
                </a:avLst>
              </a:prstGeom>
              <a:gradFill rotWithShape="0">
                <a:gsLst>
                  <a:gs pos="0">
                    <a:srgbClr val="3F7660"/>
                  </a:gs>
                  <a:gs pos="50000">
                    <a:srgbClr val="89FFCF"/>
                  </a:gs>
                  <a:gs pos="100000">
                    <a:srgbClr val="3F7660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52997C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177" name="AutoShape 9"/>
              <p:cNvSpPr>
                <a:spLocks noChangeArrowheads="1"/>
              </p:cNvSpPr>
              <p:nvPr/>
            </p:nvSpPr>
            <p:spPr bwMode="auto">
              <a:xfrm>
                <a:off x="1821" y="3911"/>
                <a:ext cx="83" cy="265"/>
              </a:xfrm>
              <a:prstGeom prst="can">
                <a:avLst>
                  <a:gd name="adj" fmla="val 33258"/>
                </a:avLst>
              </a:prstGeom>
              <a:gradFill rotWithShape="0">
                <a:gsLst>
                  <a:gs pos="0">
                    <a:srgbClr val="005834"/>
                  </a:gs>
                  <a:gs pos="50000">
                    <a:srgbClr val="00BE71"/>
                  </a:gs>
                  <a:gs pos="100000">
                    <a:srgbClr val="005834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007244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178" name="AutoShape 10"/>
              <p:cNvSpPr>
                <a:spLocks noChangeArrowheads="1"/>
              </p:cNvSpPr>
              <p:nvPr/>
            </p:nvSpPr>
            <p:spPr bwMode="auto">
              <a:xfrm>
                <a:off x="1648" y="3888"/>
                <a:ext cx="83" cy="265"/>
              </a:xfrm>
              <a:prstGeom prst="can">
                <a:avLst>
                  <a:gd name="adj" fmla="val 33258"/>
                </a:avLst>
              </a:prstGeom>
              <a:gradFill rotWithShape="0">
                <a:gsLst>
                  <a:gs pos="0">
                    <a:srgbClr val="3F7660"/>
                  </a:gs>
                  <a:gs pos="50000">
                    <a:srgbClr val="89FFCF"/>
                  </a:gs>
                  <a:gs pos="100000">
                    <a:srgbClr val="3F7660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52997C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179" name="AutoShape 11"/>
              <p:cNvSpPr>
                <a:spLocks noChangeArrowheads="1"/>
              </p:cNvSpPr>
              <p:nvPr/>
            </p:nvSpPr>
            <p:spPr bwMode="auto">
              <a:xfrm>
                <a:off x="2000" y="3885"/>
                <a:ext cx="83" cy="266"/>
              </a:xfrm>
              <a:prstGeom prst="can">
                <a:avLst>
                  <a:gd name="adj" fmla="val 33384"/>
                </a:avLst>
              </a:prstGeom>
              <a:gradFill rotWithShape="0">
                <a:gsLst>
                  <a:gs pos="0">
                    <a:srgbClr val="3F7660"/>
                  </a:gs>
                  <a:gs pos="50000">
                    <a:srgbClr val="89FFCF"/>
                  </a:gs>
                  <a:gs pos="100000">
                    <a:srgbClr val="3F7660"/>
                  </a:gs>
                </a:gsLst>
                <a:lin ang="0" scaled="1"/>
              </a:gradFill>
              <a:ln>
                <a:noFill/>
              </a:ln>
              <a:effectLst>
                <a:prstShdw prst="shdw17" dist="17961" dir="2700000">
                  <a:srgbClr val="52997C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84180" name="Group 12"/>
              <p:cNvGrpSpPr>
                <a:grpSpLocks/>
              </p:cNvGrpSpPr>
              <p:nvPr/>
            </p:nvGrpSpPr>
            <p:grpSpPr bwMode="auto">
              <a:xfrm>
                <a:off x="1488" y="2880"/>
                <a:ext cx="760" cy="1104"/>
                <a:chOff x="1488" y="2880"/>
                <a:chExt cx="760" cy="1104"/>
              </a:xfrm>
            </p:grpSpPr>
            <p:grpSp>
              <p:nvGrpSpPr>
                <p:cNvPr id="84181" name="Group 13"/>
                <p:cNvGrpSpPr>
                  <a:grpSpLocks/>
                </p:cNvGrpSpPr>
                <p:nvPr/>
              </p:nvGrpSpPr>
              <p:grpSpPr bwMode="auto">
                <a:xfrm>
                  <a:off x="1488" y="2920"/>
                  <a:ext cx="432" cy="1016"/>
                  <a:chOff x="1790" y="2976"/>
                  <a:chExt cx="473" cy="1104"/>
                </a:xfrm>
              </p:grpSpPr>
              <p:grpSp>
                <p:nvGrpSpPr>
                  <p:cNvPr id="84214" name="Group 14"/>
                  <p:cNvGrpSpPr>
                    <a:grpSpLocks/>
                  </p:cNvGrpSpPr>
                  <p:nvPr/>
                </p:nvGrpSpPr>
                <p:grpSpPr bwMode="auto">
                  <a:xfrm flipV="1">
                    <a:off x="1872" y="3360"/>
                    <a:ext cx="336" cy="720"/>
                    <a:chOff x="1200" y="3503"/>
                    <a:chExt cx="477" cy="720"/>
                  </a:xfrm>
                </p:grpSpPr>
                <p:sp>
                  <p:nvSpPr>
                    <p:cNvPr id="84217" name="Oval 15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14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8" name="Oval 16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7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9" name="Oval 17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2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0" name="Oval 18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8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1" name="Oval 19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4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2" name="Oval 20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9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3" name="Oval 21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65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4" name="Oval 22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1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5" name="Oval 23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6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6" name="Oval 24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2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7" name="Oval 25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8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28" name="Oval 26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93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84215" name="Oval 27"/>
                  <p:cNvSpPr>
                    <a:spLocks noChangeArrowheads="1"/>
                  </p:cNvSpPr>
                  <p:nvPr/>
                </p:nvSpPr>
                <p:spPr bwMode="auto">
                  <a:xfrm rot="5674352">
                    <a:off x="1778" y="2988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9FFCF"/>
                      </a:gs>
                      <a:gs pos="100000">
                        <a:srgbClr val="3F766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52997C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4216" name="Oval 28"/>
                  <p:cNvSpPr>
                    <a:spLocks noChangeArrowheads="1"/>
                  </p:cNvSpPr>
                  <p:nvPr/>
                </p:nvSpPr>
                <p:spPr bwMode="auto">
                  <a:xfrm rot="10536521">
                    <a:off x="1890" y="2984"/>
                    <a:ext cx="272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F7660"/>
                      </a:gs>
                      <a:gs pos="100000">
                        <a:srgbClr val="89FFC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13500000">
                      <a:srgbClr val="52997C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4182" name="Group 29"/>
                <p:cNvGrpSpPr>
                  <a:grpSpLocks/>
                </p:cNvGrpSpPr>
                <p:nvPr/>
              </p:nvGrpSpPr>
              <p:grpSpPr bwMode="auto">
                <a:xfrm>
                  <a:off x="1816" y="2928"/>
                  <a:ext cx="432" cy="1016"/>
                  <a:chOff x="1790" y="2976"/>
                  <a:chExt cx="473" cy="1104"/>
                </a:xfrm>
              </p:grpSpPr>
              <p:grpSp>
                <p:nvGrpSpPr>
                  <p:cNvPr id="84199" name="Group 30"/>
                  <p:cNvGrpSpPr>
                    <a:grpSpLocks/>
                  </p:cNvGrpSpPr>
                  <p:nvPr/>
                </p:nvGrpSpPr>
                <p:grpSpPr bwMode="auto">
                  <a:xfrm flipV="1">
                    <a:off x="1872" y="3360"/>
                    <a:ext cx="336" cy="720"/>
                    <a:chOff x="1200" y="3503"/>
                    <a:chExt cx="477" cy="720"/>
                  </a:xfrm>
                </p:grpSpPr>
                <p:sp>
                  <p:nvSpPr>
                    <p:cNvPr id="84202" name="Oval 31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14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3" name="Oval 32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7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4" name="Oval 33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2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5" name="Oval 34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8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6" name="Oval 35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4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7" name="Oval 36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9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8" name="Oval 37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65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09" name="Oval 38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1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0" name="Oval 39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6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1" name="Oval 40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2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2" name="Oval 41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8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213" name="Oval 42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93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9FFCF"/>
                        </a:gs>
                        <a:gs pos="100000">
                          <a:srgbClr val="3F766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52997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84200" name="Oval 43"/>
                  <p:cNvSpPr>
                    <a:spLocks noChangeArrowheads="1"/>
                  </p:cNvSpPr>
                  <p:nvPr/>
                </p:nvSpPr>
                <p:spPr bwMode="auto">
                  <a:xfrm rot="5674352">
                    <a:off x="1778" y="2988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9FFCF"/>
                      </a:gs>
                      <a:gs pos="100000">
                        <a:srgbClr val="3F766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52997C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4201" name="Oval 44"/>
                  <p:cNvSpPr>
                    <a:spLocks noChangeArrowheads="1"/>
                  </p:cNvSpPr>
                  <p:nvPr/>
                </p:nvSpPr>
                <p:spPr bwMode="auto">
                  <a:xfrm rot="10536521">
                    <a:off x="1890" y="2984"/>
                    <a:ext cx="272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F7660"/>
                      </a:gs>
                      <a:gs pos="100000">
                        <a:srgbClr val="89FFC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13500000">
                      <a:srgbClr val="52997C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4183" name="Group 45"/>
                <p:cNvGrpSpPr>
                  <a:grpSpLocks/>
                </p:cNvGrpSpPr>
                <p:nvPr/>
              </p:nvGrpSpPr>
              <p:grpSpPr bwMode="auto">
                <a:xfrm>
                  <a:off x="1632" y="2880"/>
                  <a:ext cx="432" cy="1104"/>
                  <a:chOff x="1790" y="2976"/>
                  <a:chExt cx="473" cy="1104"/>
                </a:xfrm>
              </p:grpSpPr>
              <p:grpSp>
                <p:nvGrpSpPr>
                  <p:cNvPr id="84184" name="Group 46"/>
                  <p:cNvGrpSpPr>
                    <a:grpSpLocks/>
                  </p:cNvGrpSpPr>
                  <p:nvPr/>
                </p:nvGrpSpPr>
                <p:grpSpPr bwMode="auto">
                  <a:xfrm flipV="1">
                    <a:off x="1872" y="3360"/>
                    <a:ext cx="336" cy="720"/>
                    <a:chOff x="1200" y="3503"/>
                    <a:chExt cx="477" cy="720"/>
                  </a:xfrm>
                </p:grpSpPr>
                <p:sp>
                  <p:nvSpPr>
                    <p:cNvPr id="84187" name="Oval 47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14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88" name="Oval 48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37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89" name="Oval 49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2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0" name="Oval 50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48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1" name="Oval 51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41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2" name="Oval 52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93" y="359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3" name="Oval 53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65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4" name="Oval 54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1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5" name="Oval 55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76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6" name="Oval 56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25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7" name="Oval 57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882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4198" name="Oval 58"/>
                    <p:cNvSpPr>
                      <a:spLocks noChangeArrowheads="1"/>
                    </p:cNvSpPr>
                    <p:nvPr/>
                  </p:nvSpPr>
                  <p:spPr bwMode="auto">
                    <a:xfrm rot="5374442">
                      <a:off x="1389" y="3938"/>
                      <a:ext cx="96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FF99"/>
                        </a:gs>
                        <a:gs pos="100000">
                          <a:srgbClr val="00764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00995C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84185" name="Oval 59"/>
                  <p:cNvSpPr>
                    <a:spLocks noChangeArrowheads="1"/>
                  </p:cNvSpPr>
                  <p:nvPr/>
                </p:nvSpPr>
                <p:spPr bwMode="auto">
                  <a:xfrm rot="5674352">
                    <a:off x="1778" y="2988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FF99"/>
                      </a:gs>
                      <a:gs pos="100000">
                        <a:srgbClr val="007647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00995C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4186" name="Oval 60"/>
                  <p:cNvSpPr>
                    <a:spLocks noChangeArrowheads="1"/>
                  </p:cNvSpPr>
                  <p:nvPr/>
                </p:nvSpPr>
                <p:spPr bwMode="auto">
                  <a:xfrm rot="10536521">
                    <a:off x="1890" y="2984"/>
                    <a:ext cx="272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4126"/>
                      </a:gs>
                      <a:gs pos="100000">
                        <a:srgbClr val="008C53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13500000">
                      <a:srgbClr val="005432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83806" name="Group 61"/>
            <p:cNvGrpSpPr>
              <a:grpSpLocks/>
            </p:cNvGrpSpPr>
            <p:nvPr/>
          </p:nvGrpSpPr>
          <p:grpSpPr bwMode="auto">
            <a:xfrm>
              <a:off x="48" y="1290"/>
              <a:ext cx="1542" cy="99"/>
              <a:chOff x="2112" y="1776"/>
              <a:chExt cx="2660" cy="336"/>
            </a:xfrm>
          </p:grpSpPr>
          <p:grpSp>
            <p:nvGrpSpPr>
              <p:cNvPr id="83848" name="Group 62"/>
              <p:cNvGrpSpPr>
                <a:grpSpLocks/>
              </p:cNvGrpSpPr>
              <p:nvPr/>
            </p:nvGrpSpPr>
            <p:grpSpPr bwMode="auto">
              <a:xfrm>
                <a:off x="2112" y="1776"/>
                <a:ext cx="1332" cy="336"/>
                <a:chOff x="240" y="2688"/>
                <a:chExt cx="1332" cy="240"/>
              </a:xfrm>
            </p:grpSpPr>
            <p:grpSp>
              <p:nvGrpSpPr>
                <p:cNvPr id="84012" name="Group 63"/>
                <p:cNvGrpSpPr>
                  <a:grpSpLocks/>
                </p:cNvGrpSpPr>
                <p:nvPr/>
              </p:nvGrpSpPr>
              <p:grpSpPr bwMode="auto">
                <a:xfrm>
                  <a:off x="240" y="2688"/>
                  <a:ext cx="672" cy="240"/>
                  <a:chOff x="480" y="2688"/>
                  <a:chExt cx="580" cy="244"/>
                </a:xfrm>
              </p:grpSpPr>
              <p:grpSp>
                <p:nvGrpSpPr>
                  <p:cNvPr id="8409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480" y="2688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4156" name="Group 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330" name="Oval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1" name="Oval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2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3" name="Oval 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4" name="Oval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6" name="Oval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37" name="Oval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4157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339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0" name="Oval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1" name="Oval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9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2" name="Oval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3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7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4" name="Oval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5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46" name="Oval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095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484" y="2884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4138" name="Group 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349" name="Oval 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0" name="Oval 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1" name="Oval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2" name="Oval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3" name="Oval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4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5" name="Oval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6" name="Oval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4139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358" name="Oval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59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0" name="Oval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1" name="Oval 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2" name="Oval 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3" name="Oval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4" name="Oval 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365" name="Oval 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096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4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67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68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69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0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97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5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72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4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98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6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77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7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9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6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8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100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7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87" name="Line 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8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89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0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101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8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92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4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5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102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8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397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8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399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00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103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9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02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03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04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05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140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40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1049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4013" name="Group 144"/>
                <p:cNvGrpSpPr>
                  <a:grpSpLocks/>
                </p:cNvGrpSpPr>
                <p:nvPr/>
              </p:nvGrpSpPr>
              <p:grpSpPr bwMode="auto">
                <a:xfrm>
                  <a:off x="900" y="2688"/>
                  <a:ext cx="672" cy="240"/>
                  <a:chOff x="480" y="2688"/>
                  <a:chExt cx="580" cy="244"/>
                </a:xfrm>
              </p:grpSpPr>
              <p:grpSp>
                <p:nvGrpSpPr>
                  <p:cNvPr id="84014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480" y="2688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407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411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2" name="Oval 1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3" name="Oval 1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4" name="Oval 1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5" name="Oval 1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6" name="Oval 1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7" name="Oval 1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18" name="Oval 1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4077" name="Group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420" name="Oval 1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1" name="Oval 1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2" name="Oval 1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3" name="Oval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4" name="Oval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5" name="Oval 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6" name="Oval 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27" name="Oval 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015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484" y="2884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4058" name="Group 1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430" name="Oval 1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8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1" name="Oval 1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2" name="Oval 1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3" name="Oval 1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4" name="Oval 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5" name="Oval 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6" name="Oval 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37" name="Oval 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4059" name="Group 1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439" name="Oval 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0" name="Oval 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1" name="Oval 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2" name="Oval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3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4" name="Oval 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5" name="Oval 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46" name="Oval 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401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4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48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49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0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1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1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5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53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4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5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6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18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6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58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59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0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1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19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6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63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4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5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6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20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7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68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69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0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1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21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8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73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4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5" name="Line 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6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22" name="Group 213"/>
                  <p:cNvGrpSpPr>
                    <a:grpSpLocks/>
                  </p:cNvGrpSpPr>
                  <p:nvPr/>
                </p:nvGrpSpPr>
                <p:grpSpPr bwMode="auto">
                  <a:xfrm>
                    <a:off x="8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78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79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80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81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4023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9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483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84" name="Line 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85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486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1487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488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1049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</p:grpSp>
          <p:grpSp>
            <p:nvGrpSpPr>
              <p:cNvPr id="83849" name="Group 225"/>
              <p:cNvGrpSpPr>
                <a:grpSpLocks/>
              </p:cNvGrpSpPr>
              <p:nvPr/>
            </p:nvGrpSpPr>
            <p:grpSpPr bwMode="auto">
              <a:xfrm>
                <a:off x="3440" y="1776"/>
                <a:ext cx="1332" cy="336"/>
                <a:chOff x="240" y="2688"/>
                <a:chExt cx="1332" cy="240"/>
              </a:xfrm>
            </p:grpSpPr>
            <p:grpSp>
              <p:nvGrpSpPr>
                <p:cNvPr id="83850" name="Group 226"/>
                <p:cNvGrpSpPr>
                  <a:grpSpLocks/>
                </p:cNvGrpSpPr>
                <p:nvPr/>
              </p:nvGrpSpPr>
              <p:grpSpPr bwMode="auto">
                <a:xfrm>
                  <a:off x="240" y="2688"/>
                  <a:ext cx="672" cy="240"/>
                  <a:chOff x="480" y="2688"/>
                  <a:chExt cx="580" cy="244"/>
                </a:xfrm>
              </p:grpSpPr>
              <p:grpSp>
                <p:nvGrpSpPr>
                  <p:cNvPr id="83932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480" y="2688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3994" name="Group 2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493" name="Oval 2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4" name="Oval 2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5" name="Oval 2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6" name="Oval 2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7" name="Oval 2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7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8" name="Oval 2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499" name="Oval 2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0" name="Oval 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995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02" name="Oval 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3" name="Oval 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4" name="Oval 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9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5" name="Oval 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6" name="Oval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7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7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8" name="Oval 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09" name="Oval 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933" name="Group 246"/>
                  <p:cNvGrpSpPr>
                    <a:grpSpLocks/>
                  </p:cNvGrpSpPr>
                  <p:nvPr/>
                </p:nvGrpSpPr>
                <p:grpSpPr bwMode="auto">
                  <a:xfrm>
                    <a:off x="484" y="2884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3976" name="Group 2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12" name="Oval 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3" name="Oval 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4" name="Oval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5" name="Oval 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6" name="Oval 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7" name="Oval 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8" name="Oval 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19" name="Oval 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977" name="Group 2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21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2" name="Oval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3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4" name="Oval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5" name="Oval 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6" name="Oval 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7" name="Oval 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28" name="Oval 2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934" name="Group 265"/>
                  <p:cNvGrpSpPr>
                    <a:grpSpLocks/>
                  </p:cNvGrpSpPr>
                  <p:nvPr/>
                </p:nvGrpSpPr>
                <p:grpSpPr bwMode="auto">
                  <a:xfrm>
                    <a:off x="4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30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1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2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3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35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3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6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7" name="Line 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38" name="Line 2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36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6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40" name="Line 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1" name="Line 2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2" name="Line 2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3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37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6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45" name="Line 2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6" name="Line 2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7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48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38" name="Group 285"/>
                  <p:cNvGrpSpPr>
                    <a:grpSpLocks/>
                  </p:cNvGrpSpPr>
                  <p:nvPr/>
                </p:nvGrpSpPr>
                <p:grpSpPr bwMode="auto">
                  <a:xfrm>
                    <a:off x="7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50" name="Line 2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1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2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3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39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8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55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6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7" name="Line 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58" name="Line 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40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8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60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1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2" name="Line 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3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941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9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565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6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7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568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1569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570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049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3851" name="Group 307"/>
                <p:cNvGrpSpPr>
                  <a:grpSpLocks/>
                </p:cNvGrpSpPr>
                <p:nvPr/>
              </p:nvGrpSpPr>
              <p:grpSpPr bwMode="auto">
                <a:xfrm>
                  <a:off x="900" y="2688"/>
                  <a:ext cx="672" cy="240"/>
                  <a:chOff x="480" y="2688"/>
                  <a:chExt cx="580" cy="244"/>
                </a:xfrm>
              </p:grpSpPr>
              <p:grpSp>
                <p:nvGrpSpPr>
                  <p:cNvPr id="83852" name="Group 308"/>
                  <p:cNvGrpSpPr>
                    <a:grpSpLocks/>
                  </p:cNvGrpSpPr>
                  <p:nvPr/>
                </p:nvGrpSpPr>
                <p:grpSpPr bwMode="auto">
                  <a:xfrm>
                    <a:off x="480" y="2688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3914" name="Group 3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74" name="Oval 3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75" name="Oval 3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76" name="Oval 3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77" name="Oval 3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78" name="Oval 3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79" name="Oval 3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0" name="Oval 3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1" name="Oval 3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915" name="Group 3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83" name="Oval 3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4" name="Oval 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4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5" name="Oval 3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8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6" name="Oval 3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7" name="Oval 3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7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8" name="Oval 3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1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89" name="Oval 3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5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0" name="Oval 3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3" y="2689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853" name="Group 327"/>
                  <p:cNvGrpSpPr>
                    <a:grpSpLocks/>
                  </p:cNvGrpSpPr>
                  <p:nvPr/>
                </p:nvGrpSpPr>
                <p:grpSpPr bwMode="auto">
                  <a:xfrm>
                    <a:off x="484" y="2884"/>
                    <a:ext cx="576" cy="48"/>
                    <a:chOff x="480" y="2688"/>
                    <a:chExt cx="576" cy="48"/>
                  </a:xfrm>
                </p:grpSpPr>
                <p:grpSp>
                  <p:nvGrpSpPr>
                    <p:cNvPr id="83896" name="Group 3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0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593" name="Oval 3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4" name="Oval 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5" name="Oval 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6" name="Oval 3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7" name="Oval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8" name="Oval 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599" name="Oval 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0" name="Oval 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1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897" name="Group 3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688"/>
                      <a:ext cx="288" cy="48"/>
                      <a:chOff x="480" y="2688"/>
                      <a:chExt cx="360" cy="48"/>
                    </a:xfrm>
                  </p:grpSpPr>
                  <p:sp>
                    <p:nvSpPr>
                      <p:cNvPr id="11602" name="Oval 3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9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3" name="Oval 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4" name="Oval 3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7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5" name="Oval 3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6" name="Oval 3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7" name="Oval 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0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8" name="Oval 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609" name="Oval 3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92" y="2688"/>
                        <a:ext cx="48" cy="5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FFFF66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854" name="Group 346"/>
                  <p:cNvGrpSpPr>
                    <a:grpSpLocks/>
                  </p:cNvGrpSpPr>
                  <p:nvPr/>
                </p:nvGrpSpPr>
                <p:grpSpPr bwMode="auto">
                  <a:xfrm>
                    <a:off x="4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11" name="Line 3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2" name="Line 3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3" name="Line 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4" name="Line 3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55" name="Group 351"/>
                  <p:cNvGrpSpPr>
                    <a:grpSpLocks/>
                  </p:cNvGrpSpPr>
                  <p:nvPr/>
                </p:nvGrpSpPr>
                <p:grpSpPr bwMode="auto">
                  <a:xfrm>
                    <a:off x="5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16" name="Line 3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7" name="Line 3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8" name="Line 3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19" name="Line 3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56" name="Group 356"/>
                  <p:cNvGrpSpPr>
                    <a:grpSpLocks/>
                  </p:cNvGrpSpPr>
                  <p:nvPr/>
                </p:nvGrpSpPr>
                <p:grpSpPr bwMode="auto">
                  <a:xfrm>
                    <a:off x="6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21" name="Line 3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2" name="Line 3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3" name="Line 3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4" name="Line 3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57" name="Group 361"/>
                  <p:cNvGrpSpPr>
                    <a:grpSpLocks/>
                  </p:cNvGrpSpPr>
                  <p:nvPr/>
                </p:nvGrpSpPr>
                <p:grpSpPr bwMode="auto">
                  <a:xfrm>
                    <a:off x="6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26" name="Line 3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7" name="Line 3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8" name="Line 3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29" name="Line 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58" name="Group 366"/>
                  <p:cNvGrpSpPr>
                    <a:grpSpLocks/>
                  </p:cNvGrpSpPr>
                  <p:nvPr/>
                </p:nvGrpSpPr>
                <p:grpSpPr bwMode="auto">
                  <a:xfrm>
                    <a:off x="7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31" name="Line 3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2" name="Line 3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3" name="Line 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4" name="Line 3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59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832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36" name="Line 3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7" name="Line 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8" name="Line 3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39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60" name="Group 376"/>
                  <p:cNvGrpSpPr>
                    <a:grpSpLocks/>
                  </p:cNvGrpSpPr>
                  <p:nvPr/>
                </p:nvGrpSpPr>
                <p:grpSpPr bwMode="auto">
                  <a:xfrm>
                    <a:off x="896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41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2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3" name="Line 3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4" name="Line 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861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964" y="2736"/>
                    <a:ext cx="48" cy="156"/>
                    <a:chOff x="496" y="2732"/>
                    <a:chExt cx="48" cy="156"/>
                  </a:xfrm>
                </p:grpSpPr>
                <p:sp>
                  <p:nvSpPr>
                    <p:cNvPr id="11646" name="Line 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7" name="Line 3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8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49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" y="2734"/>
                      <a:ext cx="0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17961" dir="13500000" algn="ctr" rotWithShape="0">
                              <a:schemeClr val="bg2">
                                <a:gamma/>
                                <a:shade val="60000"/>
                                <a:invGamma/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1650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1033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651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1049" y="2738"/>
                    <a:ext cx="0" cy="155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17961" dir="13500000" algn="ctr" rotWithShape="0">
                            <a:schemeClr val="bg2">
                              <a:gamma/>
                              <a:shade val="60000"/>
                              <a:invGamma/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3807" name="Group 388"/>
            <p:cNvGrpSpPr>
              <a:grpSpLocks/>
            </p:cNvGrpSpPr>
            <p:nvPr/>
          </p:nvGrpSpPr>
          <p:grpSpPr bwMode="auto">
            <a:xfrm>
              <a:off x="285" y="240"/>
              <a:ext cx="483" cy="676"/>
              <a:chOff x="2208" y="432"/>
              <a:chExt cx="1344" cy="1656"/>
            </a:xfrm>
          </p:grpSpPr>
          <p:sp>
            <p:nvSpPr>
              <p:cNvPr id="11653" name="AutoShape 389"/>
              <p:cNvSpPr>
                <a:spLocks noChangeArrowheads="1"/>
              </p:cNvSpPr>
              <p:nvPr/>
            </p:nvSpPr>
            <p:spPr bwMode="auto">
              <a:xfrm rot="-5400000">
                <a:off x="2665" y="-25"/>
                <a:ext cx="431" cy="1345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83809" name="Group 390"/>
              <p:cNvGrpSpPr>
                <a:grpSpLocks/>
              </p:cNvGrpSpPr>
              <p:nvPr/>
            </p:nvGrpSpPr>
            <p:grpSpPr bwMode="auto">
              <a:xfrm>
                <a:off x="2624" y="1361"/>
                <a:ext cx="497" cy="516"/>
                <a:chOff x="512" y="1865"/>
                <a:chExt cx="497" cy="516"/>
              </a:xfrm>
            </p:grpSpPr>
            <p:sp>
              <p:nvSpPr>
                <p:cNvPr id="83845" name="Oval 391"/>
                <p:cNvSpPr>
                  <a:spLocks noChangeArrowheads="1"/>
                </p:cNvSpPr>
                <p:nvPr/>
              </p:nvSpPr>
              <p:spPr bwMode="auto">
                <a:xfrm>
                  <a:off x="512" y="1865"/>
                  <a:ext cx="497" cy="4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7647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846" name="Oval 392"/>
                <p:cNvSpPr>
                  <a:spLocks noChangeArrowheads="1"/>
                </p:cNvSpPr>
                <p:nvPr/>
              </p:nvSpPr>
              <p:spPr bwMode="auto">
                <a:xfrm rot="-9841772">
                  <a:off x="528" y="2256"/>
                  <a:ext cx="241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847" name="Oval 393"/>
                <p:cNvSpPr>
                  <a:spLocks noChangeArrowheads="1"/>
                </p:cNvSpPr>
                <p:nvPr/>
              </p:nvSpPr>
              <p:spPr bwMode="auto">
                <a:xfrm rot="9841772" flipH="1">
                  <a:off x="767" y="2256"/>
                  <a:ext cx="241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FF33"/>
                    </a:gs>
                    <a:gs pos="100000">
                      <a:srgbClr val="4776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5C99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3810" name="Group 394"/>
              <p:cNvGrpSpPr>
                <a:grpSpLocks/>
              </p:cNvGrpSpPr>
              <p:nvPr/>
            </p:nvGrpSpPr>
            <p:grpSpPr bwMode="auto">
              <a:xfrm>
                <a:off x="2712" y="852"/>
                <a:ext cx="336" cy="1092"/>
                <a:chOff x="600" y="576"/>
                <a:chExt cx="336" cy="1092"/>
              </a:xfrm>
            </p:grpSpPr>
            <p:grpSp>
              <p:nvGrpSpPr>
                <p:cNvPr id="83821" name="Group 395"/>
                <p:cNvGrpSpPr>
                  <a:grpSpLocks/>
                </p:cNvGrpSpPr>
                <p:nvPr/>
              </p:nvGrpSpPr>
              <p:grpSpPr bwMode="auto">
                <a:xfrm>
                  <a:off x="648" y="1367"/>
                  <a:ext cx="272" cy="301"/>
                  <a:chOff x="648" y="1728"/>
                  <a:chExt cx="272" cy="444"/>
                </a:xfrm>
              </p:grpSpPr>
              <p:grpSp>
                <p:nvGrpSpPr>
                  <p:cNvPr id="83836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648" y="1764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843" name="Line 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844" name="Freeform 398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3837" name="Group 399"/>
                  <p:cNvGrpSpPr>
                    <a:grpSpLocks/>
                  </p:cNvGrpSpPr>
                  <p:nvPr/>
                </p:nvGrpSpPr>
                <p:grpSpPr bwMode="auto">
                  <a:xfrm>
                    <a:off x="744" y="1728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841" name="Line 4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842" name="Freeform 401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3838" name="Group 402"/>
                  <p:cNvGrpSpPr>
                    <a:grpSpLocks/>
                  </p:cNvGrpSpPr>
                  <p:nvPr/>
                </p:nvGrpSpPr>
                <p:grpSpPr bwMode="auto">
                  <a:xfrm>
                    <a:off x="840" y="1780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839" name="Line 4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840" name="Freeform 404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83822" name="Group 405"/>
                <p:cNvGrpSpPr>
                  <a:grpSpLocks/>
                </p:cNvGrpSpPr>
                <p:nvPr/>
              </p:nvGrpSpPr>
              <p:grpSpPr bwMode="auto">
                <a:xfrm>
                  <a:off x="600" y="576"/>
                  <a:ext cx="336" cy="937"/>
                  <a:chOff x="600" y="1324"/>
                  <a:chExt cx="336" cy="1048"/>
                </a:xfrm>
              </p:grpSpPr>
              <p:sp>
                <p:nvSpPr>
                  <p:cNvPr id="83823" name="AutoShape 406"/>
                  <p:cNvSpPr>
                    <a:spLocks noChangeArrowheads="1"/>
                  </p:cNvSpPr>
                  <p:nvPr/>
                </p:nvSpPr>
                <p:spPr bwMode="auto">
                  <a:xfrm>
                    <a:off x="696" y="190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824" name="AutoShape 407"/>
                  <p:cNvSpPr>
                    <a:spLocks noChangeArrowheads="1"/>
                  </p:cNvSpPr>
                  <p:nvPr/>
                </p:nvSpPr>
                <p:spPr bwMode="auto">
                  <a:xfrm>
                    <a:off x="600" y="194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825" name="AutoShape 408"/>
                  <p:cNvSpPr>
                    <a:spLocks noChangeArrowheads="1"/>
                  </p:cNvSpPr>
                  <p:nvPr/>
                </p:nvSpPr>
                <p:spPr bwMode="auto">
                  <a:xfrm>
                    <a:off x="792" y="194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1673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665" y="1764"/>
                    <a:ext cx="0" cy="19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674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1740"/>
                    <a:ext cx="0" cy="19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675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872" y="1771"/>
                    <a:ext cx="0" cy="193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83829" name="AutoShape 412"/>
                  <p:cNvSpPr>
                    <a:spLocks noChangeArrowheads="1"/>
                  </p:cNvSpPr>
                  <p:nvPr/>
                </p:nvSpPr>
                <p:spPr bwMode="auto">
                  <a:xfrm>
                    <a:off x="696" y="138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830" name="AutoShape 413"/>
                  <p:cNvSpPr>
                    <a:spLocks noChangeArrowheads="1"/>
                  </p:cNvSpPr>
                  <p:nvPr/>
                </p:nvSpPr>
                <p:spPr bwMode="auto">
                  <a:xfrm>
                    <a:off x="600" y="142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831" name="AutoShape 414"/>
                  <p:cNvSpPr>
                    <a:spLocks noChangeArrowheads="1"/>
                  </p:cNvSpPr>
                  <p:nvPr/>
                </p:nvSpPr>
                <p:spPr bwMode="auto">
                  <a:xfrm>
                    <a:off x="792" y="142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3832" name="Group 415"/>
                  <p:cNvGrpSpPr>
                    <a:grpSpLocks/>
                  </p:cNvGrpSpPr>
                  <p:nvPr/>
                </p:nvGrpSpPr>
                <p:grpSpPr bwMode="auto">
                  <a:xfrm>
                    <a:off x="664" y="1324"/>
                    <a:ext cx="208" cy="104"/>
                    <a:chOff x="80" y="168"/>
                    <a:chExt cx="208" cy="224"/>
                  </a:xfrm>
                </p:grpSpPr>
                <p:sp>
                  <p:nvSpPr>
                    <p:cNvPr id="11680" name="Line 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" y="188"/>
                      <a:ext cx="0" cy="19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81" name="Line 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" y="166"/>
                      <a:ext cx="0" cy="19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682" name="Line 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195"/>
                      <a:ext cx="0" cy="19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83811" name="Group 419"/>
              <p:cNvGrpSpPr>
                <a:grpSpLocks/>
              </p:cNvGrpSpPr>
              <p:nvPr/>
            </p:nvGrpSpPr>
            <p:grpSpPr bwMode="auto">
              <a:xfrm>
                <a:off x="2383" y="1423"/>
                <a:ext cx="513" cy="661"/>
                <a:chOff x="2383" y="1423"/>
                <a:chExt cx="513" cy="661"/>
              </a:xfrm>
            </p:grpSpPr>
            <p:sp>
              <p:nvSpPr>
                <p:cNvPr id="83816" name="Oval 420"/>
                <p:cNvSpPr>
                  <a:spLocks noChangeArrowheads="1"/>
                </p:cNvSpPr>
                <p:nvPr/>
              </p:nvSpPr>
              <p:spPr bwMode="auto">
                <a:xfrm rot="2720160">
                  <a:off x="2317" y="1843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83817" name="Group 421"/>
                <p:cNvGrpSpPr>
                  <a:grpSpLocks/>
                </p:cNvGrpSpPr>
                <p:nvPr/>
              </p:nvGrpSpPr>
              <p:grpSpPr bwMode="auto">
                <a:xfrm>
                  <a:off x="2383" y="1423"/>
                  <a:ext cx="497" cy="473"/>
                  <a:chOff x="2383" y="1423"/>
                  <a:chExt cx="497" cy="473"/>
                </a:xfrm>
              </p:grpSpPr>
              <p:sp>
                <p:nvSpPr>
                  <p:cNvPr id="83819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1423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820" name="Oval 423"/>
                  <p:cNvSpPr>
                    <a:spLocks noChangeArrowheads="1"/>
                  </p:cNvSpPr>
                  <p:nvPr/>
                </p:nvSpPr>
                <p:spPr bwMode="auto">
                  <a:xfrm rot="4862169">
                    <a:off x="2343" y="1612"/>
                    <a:ext cx="272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4C2600"/>
                      </a:gs>
                      <a:gs pos="100000">
                        <a:srgbClr val="A452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13500000">
                      <a:srgbClr val="6231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83818" name="Oval 424"/>
                <p:cNvSpPr>
                  <a:spLocks noChangeArrowheads="1"/>
                </p:cNvSpPr>
                <p:nvPr/>
              </p:nvSpPr>
              <p:spPr bwMode="auto">
                <a:xfrm rot="19093505" flipH="1">
                  <a:off x="2572" y="1848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3812" name="Group 425"/>
              <p:cNvGrpSpPr>
                <a:grpSpLocks/>
              </p:cNvGrpSpPr>
              <p:nvPr/>
            </p:nvGrpSpPr>
            <p:grpSpPr bwMode="auto">
              <a:xfrm>
                <a:off x="2848" y="1424"/>
                <a:ext cx="529" cy="664"/>
                <a:chOff x="736" y="1928"/>
                <a:chExt cx="529" cy="664"/>
              </a:xfrm>
            </p:grpSpPr>
            <p:sp>
              <p:nvSpPr>
                <p:cNvPr id="83813" name="Oval 426"/>
                <p:cNvSpPr>
                  <a:spLocks noChangeArrowheads="1"/>
                </p:cNvSpPr>
                <p:nvPr/>
              </p:nvSpPr>
              <p:spPr bwMode="auto">
                <a:xfrm rot="18879840" flipH="1">
                  <a:off x="1012" y="2351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814" name="Oval 427"/>
                <p:cNvSpPr>
                  <a:spLocks noChangeArrowheads="1"/>
                </p:cNvSpPr>
                <p:nvPr/>
              </p:nvSpPr>
              <p:spPr bwMode="auto">
                <a:xfrm>
                  <a:off x="768" y="1928"/>
                  <a:ext cx="497" cy="4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815" name="Oval 428"/>
                <p:cNvSpPr>
                  <a:spLocks noChangeArrowheads="1"/>
                </p:cNvSpPr>
                <p:nvPr/>
              </p:nvSpPr>
              <p:spPr bwMode="auto">
                <a:xfrm rot="2506495">
                  <a:off x="736" y="2352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11693" name="Rectangle 429"/>
          <p:cNvSpPr>
            <a:spLocks noChangeArrowheads="1"/>
          </p:cNvSpPr>
          <p:nvPr/>
        </p:nvSpPr>
        <p:spPr bwMode="auto">
          <a:xfrm>
            <a:off x="7685088" y="2336800"/>
            <a:ext cx="1458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Cellules dendritiques, cellules de Langerhans, </a:t>
            </a:r>
          </a:p>
        </p:txBody>
      </p:sp>
      <p:grpSp>
        <p:nvGrpSpPr>
          <p:cNvPr id="21509" name="Group 430"/>
          <p:cNvGrpSpPr>
            <a:grpSpLocks/>
          </p:cNvGrpSpPr>
          <p:nvPr/>
        </p:nvGrpSpPr>
        <p:grpSpPr bwMode="auto">
          <a:xfrm>
            <a:off x="6905625" y="2336800"/>
            <a:ext cx="709613" cy="623888"/>
            <a:chOff x="1251" y="1390"/>
            <a:chExt cx="379" cy="338"/>
          </a:xfrm>
        </p:grpSpPr>
        <p:sp>
          <p:nvSpPr>
            <p:cNvPr id="83803" name="Freeform 431"/>
            <p:cNvSpPr>
              <a:spLocks/>
            </p:cNvSpPr>
            <p:nvPr/>
          </p:nvSpPr>
          <p:spPr bwMode="auto">
            <a:xfrm>
              <a:off x="1251" y="1390"/>
              <a:ext cx="379" cy="338"/>
            </a:xfrm>
            <a:custGeom>
              <a:avLst/>
              <a:gdLst>
                <a:gd name="T0" fmla="*/ 115 w 379"/>
                <a:gd name="T1" fmla="*/ 58 h 338"/>
                <a:gd name="T2" fmla="*/ 58 w 379"/>
                <a:gd name="T3" fmla="*/ 33 h 338"/>
                <a:gd name="T4" fmla="*/ 66 w 379"/>
                <a:gd name="T5" fmla="*/ 74 h 338"/>
                <a:gd name="T6" fmla="*/ 91 w 379"/>
                <a:gd name="T7" fmla="*/ 116 h 338"/>
                <a:gd name="T8" fmla="*/ 99 w 379"/>
                <a:gd name="T9" fmla="*/ 157 h 338"/>
                <a:gd name="T10" fmla="*/ 74 w 379"/>
                <a:gd name="T11" fmla="*/ 148 h 338"/>
                <a:gd name="T12" fmla="*/ 17 w 379"/>
                <a:gd name="T13" fmla="*/ 132 h 338"/>
                <a:gd name="T14" fmla="*/ 0 w 379"/>
                <a:gd name="T15" fmla="*/ 157 h 338"/>
                <a:gd name="T16" fmla="*/ 17 w 379"/>
                <a:gd name="T17" fmla="*/ 198 h 338"/>
                <a:gd name="T18" fmla="*/ 58 w 379"/>
                <a:gd name="T19" fmla="*/ 214 h 338"/>
                <a:gd name="T20" fmla="*/ 115 w 379"/>
                <a:gd name="T21" fmla="*/ 214 h 338"/>
                <a:gd name="T22" fmla="*/ 140 w 379"/>
                <a:gd name="T23" fmla="*/ 247 h 338"/>
                <a:gd name="T24" fmla="*/ 140 w 379"/>
                <a:gd name="T25" fmla="*/ 305 h 338"/>
                <a:gd name="T26" fmla="*/ 165 w 379"/>
                <a:gd name="T27" fmla="*/ 288 h 338"/>
                <a:gd name="T28" fmla="*/ 198 w 379"/>
                <a:gd name="T29" fmla="*/ 255 h 338"/>
                <a:gd name="T30" fmla="*/ 239 w 379"/>
                <a:gd name="T31" fmla="*/ 272 h 338"/>
                <a:gd name="T32" fmla="*/ 272 w 379"/>
                <a:gd name="T33" fmla="*/ 313 h 338"/>
                <a:gd name="T34" fmla="*/ 304 w 379"/>
                <a:gd name="T35" fmla="*/ 337 h 338"/>
                <a:gd name="T36" fmla="*/ 313 w 379"/>
                <a:gd name="T37" fmla="*/ 305 h 338"/>
                <a:gd name="T38" fmla="*/ 288 w 379"/>
                <a:gd name="T39" fmla="*/ 263 h 338"/>
                <a:gd name="T40" fmla="*/ 263 w 379"/>
                <a:gd name="T41" fmla="*/ 239 h 338"/>
                <a:gd name="T42" fmla="*/ 313 w 379"/>
                <a:gd name="T43" fmla="*/ 247 h 338"/>
                <a:gd name="T44" fmla="*/ 354 w 379"/>
                <a:gd name="T45" fmla="*/ 247 h 338"/>
                <a:gd name="T46" fmla="*/ 378 w 379"/>
                <a:gd name="T47" fmla="*/ 214 h 338"/>
                <a:gd name="T48" fmla="*/ 321 w 379"/>
                <a:gd name="T49" fmla="*/ 206 h 338"/>
                <a:gd name="T50" fmla="*/ 272 w 379"/>
                <a:gd name="T51" fmla="*/ 198 h 338"/>
                <a:gd name="T52" fmla="*/ 329 w 379"/>
                <a:gd name="T53" fmla="*/ 181 h 338"/>
                <a:gd name="T54" fmla="*/ 354 w 379"/>
                <a:gd name="T55" fmla="*/ 148 h 338"/>
                <a:gd name="T56" fmla="*/ 346 w 379"/>
                <a:gd name="T57" fmla="*/ 116 h 338"/>
                <a:gd name="T58" fmla="*/ 304 w 379"/>
                <a:gd name="T59" fmla="*/ 116 h 338"/>
                <a:gd name="T60" fmla="*/ 263 w 379"/>
                <a:gd name="T61" fmla="*/ 132 h 338"/>
                <a:gd name="T62" fmla="*/ 239 w 379"/>
                <a:gd name="T63" fmla="*/ 157 h 338"/>
                <a:gd name="T64" fmla="*/ 247 w 379"/>
                <a:gd name="T65" fmla="*/ 107 h 338"/>
                <a:gd name="T66" fmla="*/ 263 w 379"/>
                <a:gd name="T67" fmla="*/ 66 h 338"/>
                <a:gd name="T68" fmla="*/ 280 w 379"/>
                <a:gd name="T69" fmla="*/ 17 h 338"/>
                <a:gd name="T70" fmla="*/ 255 w 379"/>
                <a:gd name="T71" fmla="*/ 0 h 338"/>
                <a:gd name="T72" fmla="*/ 198 w 379"/>
                <a:gd name="T73" fmla="*/ 25 h 338"/>
                <a:gd name="T74" fmla="*/ 198 w 379"/>
                <a:gd name="T75" fmla="*/ 74 h 338"/>
                <a:gd name="T76" fmla="*/ 156 w 379"/>
                <a:gd name="T77" fmla="*/ 74 h 3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79" h="338">
                  <a:moveTo>
                    <a:pt x="156" y="74"/>
                  </a:moveTo>
                  <a:lnTo>
                    <a:pt x="115" y="58"/>
                  </a:lnTo>
                  <a:lnTo>
                    <a:pt x="82" y="42"/>
                  </a:lnTo>
                  <a:lnTo>
                    <a:pt x="58" y="33"/>
                  </a:lnTo>
                  <a:lnTo>
                    <a:pt x="58" y="50"/>
                  </a:lnTo>
                  <a:lnTo>
                    <a:pt x="66" y="74"/>
                  </a:lnTo>
                  <a:lnTo>
                    <a:pt x="82" y="91"/>
                  </a:lnTo>
                  <a:lnTo>
                    <a:pt x="91" y="116"/>
                  </a:lnTo>
                  <a:lnTo>
                    <a:pt x="99" y="140"/>
                  </a:lnTo>
                  <a:lnTo>
                    <a:pt x="99" y="157"/>
                  </a:lnTo>
                  <a:lnTo>
                    <a:pt x="82" y="165"/>
                  </a:lnTo>
                  <a:lnTo>
                    <a:pt x="74" y="148"/>
                  </a:lnTo>
                  <a:lnTo>
                    <a:pt x="41" y="140"/>
                  </a:lnTo>
                  <a:lnTo>
                    <a:pt x="17" y="132"/>
                  </a:lnTo>
                  <a:lnTo>
                    <a:pt x="0" y="132"/>
                  </a:lnTo>
                  <a:lnTo>
                    <a:pt x="0" y="157"/>
                  </a:lnTo>
                  <a:lnTo>
                    <a:pt x="9" y="181"/>
                  </a:lnTo>
                  <a:lnTo>
                    <a:pt x="17" y="198"/>
                  </a:lnTo>
                  <a:lnTo>
                    <a:pt x="41" y="214"/>
                  </a:lnTo>
                  <a:lnTo>
                    <a:pt x="58" y="214"/>
                  </a:lnTo>
                  <a:lnTo>
                    <a:pt x="91" y="214"/>
                  </a:lnTo>
                  <a:lnTo>
                    <a:pt x="115" y="214"/>
                  </a:lnTo>
                  <a:lnTo>
                    <a:pt x="140" y="222"/>
                  </a:lnTo>
                  <a:lnTo>
                    <a:pt x="140" y="247"/>
                  </a:lnTo>
                  <a:lnTo>
                    <a:pt x="140" y="280"/>
                  </a:lnTo>
                  <a:lnTo>
                    <a:pt x="140" y="305"/>
                  </a:lnTo>
                  <a:lnTo>
                    <a:pt x="165" y="313"/>
                  </a:lnTo>
                  <a:lnTo>
                    <a:pt x="165" y="288"/>
                  </a:lnTo>
                  <a:lnTo>
                    <a:pt x="173" y="263"/>
                  </a:lnTo>
                  <a:lnTo>
                    <a:pt x="198" y="255"/>
                  </a:lnTo>
                  <a:lnTo>
                    <a:pt x="214" y="272"/>
                  </a:lnTo>
                  <a:lnTo>
                    <a:pt x="239" y="272"/>
                  </a:lnTo>
                  <a:lnTo>
                    <a:pt x="263" y="296"/>
                  </a:lnTo>
                  <a:lnTo>
                    <a:pt x="272" y="313"/>
                  </a:lnTo>
                  <a:lnTo>
                    <a:pt x="280" y="337"/>
                  </a:lnTo>
                  <a:lnTo>
                    <a:pt x="304" y="337"/>
                  </a:lnTo>
                  <a:lnTo>
                    <a:pt x="321" y="337"/>
                  </a:lnTo>
                  <a:lnTo>
                    <a:pt x="313" y="305"/>
                  </a:lnTo>
                  <a:lnTo>
                    <a:pt x="304" y="280"/>
                  </a:lnTo>
                  <a:lnTo>
                    <a:pt x="288" y="263"/>
                  </a:lnTo>
                  <a:lnTo>
                    <a:pt x="280" y="239"/>
                  </a:lnTo>
                  <a:lnTo>
                    <a:pt x="263" y="239"/>
                  </a:lnTo>
                  <a:lnTo>
                    <a:pt x="288" y="231"/>
                  </a:lnTo>
                  <a:lnTo>
                    <a:pt x="313" y="247"/>
                  </a:lnTo>
                  <a:lnTo>
                    <a:pt x="337" y="247"/>
                  </a:lnTo>
                  <a:lnTo>
                    <a:pt x="354" y="247"/>
                  </a:lnTo>
                  <a:lnTo>
                    <a:pt x="378" y="231"/>
                  </a:lnTo>
                  <a:lnTo>
                    <a:pt x="378" y="214"/>
                  </a:lnTo>
                  <a:lnTo>
                    <a:pt x="354" y="206"/>
                  </a:lnTo>
                  <a:lnTo>
                    <a:pt x="321" y="206"/>
                  </a:lnTo>
                  <a:lnTo>
                    <a:pt x="296" y="206"/>
                  </a:lnTo>
                  <a:lnTo>
                    <a:pt x="272" y="198"/>
                  </a:lnTo>
                  <a:lnTo>
                    <a:pt x="296" y="189"/>
                  </a:lnTo>
                  <a:lnTo>
                    <a:pt x="329" y="181"/>
                  </a:lnTo>
                  <a:lnTo>
                    <a:pt x="346" y="173"/>
                  </a:lnTo>
                  <a:lnTo>
                    <a:pt x="354" y="148"/>
                  </a:lnTo>
                  <a:lnTo>
                    <a:pt x="370" y="116"/>
                  </a:lnTo>
                  <a:lnTo>
                    <a:pt x="346" y="116"/>
                  </a:lnTo>
                  <a:lnTo>
                    <a:pt x="329" y="116"/>
                  </a:lnTo>
                  <a:lnTo>
                    <a:pt x="304" y="116"/>
                  </a:lnTo>
                  <a:lnTo>
                    <a:pt x="280" y="116"/>
                  </a:lnTo>
                  <a:lnTo>
                    <a:pt x="263" y="132"/>
                  </a:lnTo>
                  <a:lnTo>
                    <a:pt x="239" y="140"/>
                  </a:lnTo>
                  <a:lnTo>
                    <a:pt x="239" y="157"/>
                  </a:lnTo>
                  <a:lnTo>
                    <a:pt x="239" y="132"/>
                  </a:lnTo>
                  <a:lnTo>
                    <a:pt x="247" y="107"/>
                  </a:lnTo>
                  <a:lnTo>
                    <a:pt x="255" y="83"/>
                  </a:lnTo>
                  <a:lnTo>
                    <a:pt x="263" y="66"/>
                  </a:lnTo>
                  <a:lnTo>
                    <a:pt x="272" y="42"/>
                  </a:lnTo>
                  <a:lnTo>
                    <a:pt x="280" y="17"/>
                  </a:lnTo>
                  <a:lnTo>
                    <a:pt x="280" y="0"/>
                  </a:lnTo>
                  <a:lnTo>
                    <a:pt x="255" y="0"/>
                  </a:lnTo>
                  <a:lnTo>
                    <a:pt x="230" y="9"/>
                  </a:lnTo>
                  <a:lnTo>
                    <a:pt x="198" y="25"/>
                  </a:lnTo>
                  <a:lnTo>
                    <a:pt x="198" y="50"/>
                  </a:lnTo>
                  <a:lnTo>
                    <a:pt x="198" y="74"/>
                  </a:lnTo>
                  <a:lnTo>
                    <a:pt x="198" y="91"/>
                  </a:lnTo>
                  <a:lnTo>
                    <a:pt x="156" y="74"/>
                  </a:lnTo>
                </a:path>
              </a:pathLst>
            </a:custGeom>
            <a:solidFill>
              <a:srgbClr val="FFCC99"/>
            </a:solidFill>
            <a:ln>
              <a:noFill/>
            </a:ln>
            <a:effectLst>
              <a:prstShdw prst="shdw17" dist="17961" dir="2700000">
                <a:srgbClr val="997A5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804" name="Oval 432"/>
            <p:cNvSpPr>
              <a:spLocks noChangeArrowheads="1"/>
            </p:cNvSpPr>
            <p:nvPr/>
          </p:nvSpPr>
          <p:spPr bwMode="auto">
            <a:xfrm>
              <a:off x="1424" y="1530"/>
              <a:ext cx="66" cy="74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prstShdw prst="shdw17" dist="17961" dir="2700000">
                <a:srgbClr val="995C0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510" name="Group 433"/>
          <p:cNvGrpSpPr>
            <a:grpSpLocks/>
          </p:cNvGrpSpPr>
          <p:nvPr/>
        </p:nvGrpSpPr>
        <p:grpSpPr bwMode="auto">
          <a:xfrm>
            <a:off x="2451100" y="2438400"/>
            <a:ext cx="769938" cy="574675"/>
            <a:chOff x="1343" y="2626"/>
            <a:chExt cx="506" cy="399"/>
          </a:xfrm>
        </p:grpSpPr>
        <p:sp>
          <p:nvSpPr>
            <p:cNvPr id="83801" name="Freeform 434"/>
            <p:cNvSpPr>
              <a:spLocks/>
            </p:cNvSpPr>
            <p:nvPr/>
          </p:nvSpPr>
          <p:spPr bwMode="auto">
            <a:xfrm>
              <a:off x="1343" y="2626"/>
              <a:ext cx="506" cy="399"/>
            </a:xfrm>
            <a:custGeom>
              <a:avLst/>
              <a:gdLst>
                <a:gd name="T0" fmla="*/ 44 w 506"/>
                <a:gd name="T1" fmla="*/ 28 h 399"/>
                <a:gd name="T2" fmla="*/ 98 w 506"/>
                <a:gd name="T3" fmla="*/ 28 h 399"/>
                <a:gd name="T4" fmla="*/ 125 w 506"/>
                <a:gd name="T5" fmla="*/ 30 h 399"/>
                <a:gd name="T6" fmla="*/ 164 w 506"/>
                <a:gd name="T7" fmla="*/ 47 h 399"/>
                <a:gd name="T8" fmla="*/ 186 w 506"/>
                <a:gd name="T9" fmla="*/ 42 h 399"/>
                <a:gd name="T10" fmla="*/ 213 w 506"/>
                <a:gd name="T11" fmla="*/ 28 h 399"/>
                <a:gd name="T12" fmla="*/ 237 w 506"/>
                <a:gd name="T13" fmla="*/ 18 h 399"/>
                <a:gd name="T14" fmla="*/ 262 w 506"/>
                <a:gd name="T15" fmla="*/ 11 h 399"/>
                <a:gd name="T16" fmla="*/ 284 w 506"/>
                <a:gd name="T17" fmla="*/ 2 h 399"/>
                <a:gd name="T18" fmla="*/ 308 w 506"/>
                <a:gd name="T19" fmla="*/ 0 h 399"/>
                <a:gd name="T20" fmla="*/ 335 w 506"/>
                <a:gd name="T21" fmla="*/ 0 h 399"/>
                <a:gd name="T22" fmla="*/ 357 w 506"/>
                <a:gd name="T23" fmla="*/ 7 h 399"/>
                <a:gd name="T24" fmla="*/ 384 w 506"/>
                <a:gd name="T25" fmla="*/ 16 h 399"/>
                <a:gd name="T26" fmla="*/ 409 w 506"/>
                <a:gd name="T27" fmla="*/ 21 h 399"/>
                <a:gd name="T28" fmla="*/ 433 w 506"/>
                <a:gd name="T29" fmla="*/ 23 h 399"/>
                <a:gd name="T30" fmla="*/ 460 w 506"/>
                <a:gd name="T31" fmla="*/ 23 h 399"/>
                <a:gd name="T32" fmla="*/ 482 w 506"/>
                <a:gd name="T33" fmla="*/ 35 h 399"/>
                <a:gd name="T34" fmla="*/ 502 w 506"/>
                <a:gd name="T35" fmla="*/ 58 h 399"/>
                <a:gd name="T36" fmla="*/ 505 w 506"/>
                <a:gd name="T37" fmla="*/ 82 h 399"/>
                <a:gd name="T38" fmla="*/ 505 w 506"/>
                <a:gd name="T39" fmla="*/ 103 h 399"/>
                <a:gd name="T40" fmla="*/ 505 w 506"/>
                <a:gd name="T41" fmla="*/ 127 h 399"/>
                <a:gd name="T42" fmla="*/ 505 w 506"/>
                <a:gd name="T43" fmla="*/ 148 h 399"/>
                <a:gd name="T44" fmla="*/ 505 w 506"/>
                <a:gd name="T45" fmla="*/ 176 h 399"/>
                <a:gd name="T46" fmla="*/ 505 w 506"/>
                <a:gd name="T47" fmla="*/ 202 h 399"/>
                <a:gd name="T48" fmla="*/ 502 w 506"/>
                <a:gd name="T49" fmla="*/ 233 h 399"/>
                <a:gd name="T50" fmla="*/ 497 w 506"/>
                <a:gd name="T51" fmla="*/ 266 h 399"/>
                <a:gd name="T52" fmla="*/ 492 w 506"/>
                <a:gd name="T53" fmla="*/ 292 h 399"/>
                <a:gd name="T54" fmla="*/ 482 w 506"/>
                <a:gd name="T55" fmla="*/ 317 h 399"/>
                <a:gd name="T56" fmla="*/ 468 w 506"/>
                <a:gd name="T57" fmla="*/ 336 h 399"/>
                <a:gd name="T58" fmla="*/ 436 w 506"/>
                <a:gd name="T59" fmla="*/ 353 h 399"/>
                <a:gd name="T60" fmla="*/ 402 w 506"/>
                <a:gd name="T61" fmla="*/ 372 h 399"/>
                <a:gd name="T62" fmla="*/ 377 w 506"/>
                <a:gd name="T63" fmla="*/ 372 h 399"/>
                <a:gd name="T64" fmla="*/ 353 w 506"/>
                <a:gd name="T65" fmla="*/ 362 h 399"/>
                <a:gd name="T66" fmla="*/ 330 w 506"/>
                <a:gd name="T67" fmla="*/ 367 h 399"/>
                <a:gd name="T68" fmla="*/ 306 w 506"/>
                <a:gd name="T69" fmla="*/ 376 h 399"/>
                <a:gd name="T70" fmla="*/ 281 w 506"/>
                <a:gd name="T71" fmla="*/ 386 h 399"/>
                <a:gd name="T72" fmla="*/ 257 w 506"/>
                <a:gd name="T73" fmla="*/ 395 h 399"/>
                <a:gd name="T74" fmla="*/ 235 w 506"/>
                <a:gd name="T75" fmla="*/ 381 h 399"/>
                <a:gd name="T76" fmla="*/ 215 w 506"/>
                <a:gd name="T77" fmla="*/ 362 h 399"/>
                <a:gd name="T78" fmla="*/ 188 w 506"/>
                <a:gd name="T79" fmla="*/ 360 h 399"/>
                <a:gd name="T80" fmla="*/ 166 w 506"/>
                <a:gd name="T81" fmla="*/ 360 h 399"/>
                <a:gd name="T82" fmla="*/ 142 w 506"/>
                <a:gd name="T83" fmla="*/ 365 h 399"/>
                <a:gd name="T84" fmla="*/ 117 w 506"/>
                <a:gd name="T85" fmla="*/ 369 h 399"/>
                <a:gd name="T86" fmla="*/ 95 w 506"/>
                <a:gd name="T87" fmla="*/ 372 h 399"/>
                <a:gd name="T88" fmla="*/ 90 w 506"/>
                <a:gd name="T89" fmla="*/ 348 h 399"/>
                <a:gd name="T90" fmla="*/ 78 w 506"/>
                <a:gd name="T91" fmla="*/ 322 h 399"/>
                <a:gd name="T92" fmla="*/ 63 w 506"/>
                <a:gd name="T93" fmla="*/ 301 h 399"/>
                <a:gd name="T94" fmla="*/ 49 w 506"/>
                <a:gd name="T95" fmla="*/ 275 h 399"/>
                <a:gd name="T96" fmla="*/ 36 w 506"/>
                <a:gd name="T97" fmla="*/ 254 h 399"/>
                <a:gd name="T98" fmla="*/ 19 w 506"/>
                <a:gd name="T99" fmla="*/ 228 h 399"/>
                <a:gd name="T100" fmla="*/ 4 w 506"/>
                <a:gd name="T101" fmla="*/ 204 h 399"/>
                <a:gd name="T102" fmla="*/ 0 w 506"/>
                <a:gd name="T103" fmla="*/ 183 h 399"/>
                <a:gd name="T104" fmla="*/ 0 w 506"/>
                <a:gd name="T105" fmla="*/ 157 h 399"/>
                <a:gd name="T106" fmla="*/ 0 w 506"/>
                <a:gd name="T107" fmla="*/ 131 h 399"/>
                <a:gd name="T108" fmla="*/ 0 w 506"/>
                <a:gd name="T109" fmla="*/ 96 h 399"/>
                <a:gd name="T110" fmla="*/ 0 w 506"/>
                <a:gd name="T111" fmla="*/ 68 h 399"/>
                <a:gd name="T112" fmla="*/ 7 w 506"/>
                <a:gd name="T113" fmla="*/ 47 h 399"/>
                <a:gd name="T114" fmla="*/ 19 w 506"/>
                <a:gd name="T115" fmla="*/ 28 h 3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06" h="399">
                  <a:moveTo>
                    <a:pt x="19" y="28"/>
                  </a:moveTo>
                  <a:lnTo>
                    <a:pt x="29" y="28"/>
                  </a:lnTo>
                  <a:lnTo>
                    <a:pt x="44" y="28"/>
                  </a:lnTo>
                  <a:lnTo>
                    <a:pt x="63" y="28"/>
                  </a:lnTo>
                  <a:lnTo>
                    <a:pt x="85" y="28"/>
                  </a:lnTo>
                  <a:lnTo>
                    <a:pt x="98" y="28"/>
                  </a:lnTo>
                  <a:lnTo>
                    <a:pt x="105" y="28"/>
                  </a:lnTo>
                  <a:lnTo>
                    <a:pt x="112" y="28"/>
                  </a:lnTo>
                  <a:lnTo>
                    <a:pt x="125" y="30"/>
                  </a:lnTo>
                  <a:lnTo>
                    <a:pt x="144" y="37"/>
                  </a:lnTo>
                  <a:lnTo>
                    <a:pt x="156" y="42"/>
                  </a:lnTo>
                  <a:lnTo>
                    <a:pt x="164" y="47"/>
                  </a:lnTo>
                  <a:lnTo>
                    <a:pt x="171" y="49"/>
                  </a:lnTo>
                  <a:lnTo>
                    <a:pt x="178" y="49"/>
                  </a:lnTo>
                  <a:lnTo>
                    <a:pt x="186" y="42"/>
                  </a:lnTo>
                  <a:lnTo>
                    <a:pt x="193" y="37"/>
                  </a:lnTo>
                  <a:lnTo>
                    <a:pt x="205" y="32"/>
                  </a:lnTo>
                  <a:lnTo>
                    <a:pt x="213" y="28"/>
                  </a:lnTo>
                  <a:lnTo>
                    <a:pt x="220" y="28"/>
                  </a:lnTo>
                  <a:lnTo>
                    <a:pt x="230" y="21"/>
                  </a:lnTo>
                  <a:lnTo>
                    <a:pt x="237" y="18"/>
                  </a:lnTo>
                  <a:lnTo>
                    <a:pt x="245" y="16"/>
                  </a:lnTo>
                  <a:lnTo>
                    <a:pt x="254" y="11"/>
                  </a:lnTo>
                  <a:lnTo>
                    <a:pt x="262" y="11"/>
                  </a:lnTo>
                  <a:lnTo>
                    <a:pt x="269" y="9"/>
                  </a:lnTo>
                  <a:lnTo>
                    <a:pt x="277" y="7"/>
                  </a:lnTo>
                  <a:lnTo>
                    <a:pt x="284" y="2"/>
                  </a:lnTo>
                  <a:lnTo>
                    <a:pt x="291" y="0"/>
                  </a:lnTo>
                  <a:lnTo>
                    <a:pt x="299" y="0"/>
                  </a:lnTo>
                  <a:lnTo>
                    <a:pt x="308" y="0"/>
                  </a:lnTo>
                  <a:lnTo>
                    <a:pt x="318" y="0"/>
                  </a:lnTo>
                  <a:lnTo>
                    <a:pt x="326" y="0"/>
                  </a:lnTo>
                  <a:lnTo>
                    <a:pt x="335" y="0"/>
                  </a:lnTo>
                  <a:lnTo>
                    <a:pt x="343" y="0"/>
                  </a:lnTo>
                  <a:lnTo>
                    <a:pt x="350" y="4"/>
                  </a:lnTo>
                  <a:lnTo>
                    <a:pt x="357" y="7"/>
                  </a:lnTo>
                  <a:lnTo>
                    <a:pt x="365" y="9"/>
                  </a:lnTo>
                  <a:lnTo>
                    <a:pt x="375" y="11"/>
                  </a:lnTo>
                  <a:lnTo>
                    <a:pt x="384" y="16"/>
                  </a:lnTo>
                  <a:lnTo>
                    <a:pt x="394" y="16"/>
                  </a:lnTo>
                  <a:lnTo>
                    <a:pt x="402" y="18"/>
                  </a:lnTo>
                  <a:lnTo>
                    <a:pt x="409" y="21"/>
                  </a:lnTo>
                  <a:lnTo>
                    <a:pt x="419" y="23"/>
                  </a:lnTo>
                  <a:lnTo>
                    <a:pt x="426" y="23"/>
                  </a:lnTo>
                  <a:lnTo>
                    <a:pt x="433" y="23"/>
                  </a:lnTo>
                  <a:lnTo>
                    <a:pt x="441" y="23"/>
                  </a:lnTo>
                  <a:lnTo>
                    <a:pt x="448" y="23"/>
                  </a:lnTo>
                  <a:lnTo>
                    <a:pt x="460" y="23"/>
                  </a:lnTo>
                  <a:lnTo>
                    <a:pt x="468" y="25"/>
                  </a:lnTo>
                  <a:lnTo>
                    <a:pt x="475" y="28"/>
                  </a:lnTo>
                  <a:lnTo>
                    <a:pt x="482" y="35"/>
                  </a:lnTo>
                  <a:lnTo>
                    <a:pt x="487" y="42"/>
                  </a:lnTo>
                  <a:lnTo>
                    <a:pt x="495" y="49"/>
                  </a:lnTo>
                  <a:lnTo>
                    <a:pt x="502" y="58"/>
                  </a:lnTo>
                  <a:lnTo>
                    <a:pt x="505" y="65"/>
                  </a:lnTo>
                  <a:lnTo>
                    <a:pt x="505" y="75"/>
                  </a:lnTo>
                  <a:lnTo>
                    <a:pt x="505" y="82"/>
                  </a:lnTo>
                  <a:lnTo>
                    <a:pt x="505" y="89"/>
                  </a:lnTo>
                  <a:lnTo>
                    <a:pt x="505" y="96"/>
                  </a:lnTo>
                  <a:lnTo>
                    <a:pt x="505" y="103"/>
                  </a:lnTo>
                  <a:lnTo>
                    <a:pt x="505" y="110"/>
                  </a:lnTo>
                  <a:lnTo>
                    <a:pt x="505" y="120"/>
                  </a:lnTo>
                  <a:lnTo>
                    <a:pt x="505" y="127"/>
                  </a:lnTo>
                  <a:lnTo>
                    <a:pt x="505" y="134"/>
                  </a:lnTo>
                  <a:lnTo>
                    <a:pt x="505" y="141"/>
                  </a:lnTo>
                  <a:lnTo>
                    <a:pt x="505" y="148"/>
                  </a:lnTo>
                  <a:lnTo>
                    <a:pt x="505" y="157"/>
                  </a:lnTo>
                  <a:lnTo>
                    <a:pt x="505" y="167"/>
                  </a:lnTo>
                  <a:lnTo>
                    <a:pt x="505" y="176"/>
                  </a:lnTo>
                  <a:lnTo>
                    <a:pt x="505" y="188"/>
                  </a:lnTo>
                  <a:lnTo>
                    <a:pt x="505" y="195"/>
                  </a:lnTo>
                  <a:lnTo>
                    <a:pt x="505" y="202"/>
                  </a:lnTo>
                  <a:lnTo>
                    <a:pt x="505" y="214"/>
                  </a:lnTo>
                  <a:lnTo>
                    <a:pt x="505" y="221"/>
                  </a:lnTo>
                  <a:lnTo>
                    <a:pt x="502" y="233"/>
                  </a:lnTo>
                  <a:lnTo>
                    <a:pt x="502" y="242"/>
                  </a:lnTo>
                  <a:lnTo>
                    <a:pt x="500" y="259"/>
                  </a:lnTo>
                  <a:lnTo>
                    <a:pt x="497" y="266"/>
                  </a:lnTo>
                  <a:lnTo>
                    <a:pt x="497" y="273"/>
                  </a:lnTo>
                  <a:lnTo>
                    <a:pt x="492" y="284"/>
                  </a:lnTo>
                  <a:lnTo>
                    <a:pt x="492" y="292"/>
                  </a:lnTo>
                  <a:lnTo>
                    <a:pt x="490" y="299"/>
                  </a:lnTo>
                  <a:lnTo>
                    <a:pt x="485" y="310"/>
                  </a:lnTo>
                  <a:lnTo>
                    <a:pt x="482" y="317"/>
                  </a:lnTo>
                  <a:lnTo>
                    <a:pt x="482" y="324"/>
                  </a:lnTo>
                  <a:lnTo>
                    <a:pt x="473" y="329"/>
                  </a:lnTo>
                  <a:lnTo>
                    <a:pt x="468" y="336"/>
                  </a:lnTo>
                  <a:lnTo>
                    <a:pt x="455" y="343"/>
                  </a:lnTo>
                  <a:lnTo>
                    <a:pt x="448" y="348"/>
                  </a:lnTo>
                  <a:lnTo>
                    <a:pt x="436" y="353"/>
                  </a:lnTo>
                  <a:lnTo>
                    <a:pt x="421" y="360"/>
                  </a:lnTo>
                  <a:lnTo>
                    <a:pt x="411" y="367"/>
                  </a:lnTo>
                  <a:lnTo>
                    <a:pt x="402" y="372"/>
                  </a:lnTo>
                  <a:lnTo>
                    <a:pt x="394" y="372"/>
                  </a:lnTo>
                  <a:lnTo>
                    <a:pt x="384" y="372"/>
                  </a:lnTo>
                  <a:lnTo>
                    <a:pt x="377" y="372"/>
                  </a:lnTo>
                  <a:lnTo>
                    <a:pt x="370" y="369"/>
                  </a:lnTo>
                  <a:lnTo>
                    <a:pt x="360" y="365"/>
                  </a:lnTo>
                  <a:lnTo>
                    <a:pt x="353" y="362"/>
                  </a:lnTo>
                  <a:lnTo>
                    <a:pt x="345" y="365"/>
                  </a:lnTo>
                  <a:lnTo>
                    <a:pt x="338" y="367"/>
                  </a:lnTo>
                  <a:lnTo>
                    <a:pt x="330" y="367"/>
                  </a:lnTo>
                  <a:lnTo>
                    <a:pt x="323" y="369"/>
                  </a:lnTo>
                  <a:lnTo>
                    <a:pt x="316" y="372"/>
                  </a:lnTo>
                  <a:lnTo>
                    <a:pt x="306" y="376"/>
                  </a:lnTo>
                  <a:lnTo>
                    <a:pt x="296" y="379"/>
                  </a:lnTo>
                  <a:lnTo>
                    <a:pt x="289" y="383"/>
                  </a:lnTo>
                  <a:lnTo>
                    <a:pt x="281" y="386"/>
                  </a:lnTo>
                  <a:lnTo>
                    <a:pt x="274" y="390"/>
                  </a:lnTo>
                  <a:lnTo>
                    <a:pt x="264" y="398"/>
                  </a:lnTo>
                  <a:lnTo>
                    <a:pt x="257" y="395"/>
                  </a:lnTo>
                  <a:lnTo>
                    <a:pt x="250" y="393"/>
                  </a:lnTo>
                  <a:lnTo>
                    <a:pt x="242" y="390"/>
                  </a:lnTo>
                  <a:lnTo>
                    <a:pt x="235" y="381"/>
                  </a:lnTo>
                  <a:lnTo>
                    <a:pt x="227" y="376"/>
                  </a:lnTo>
                  <a:lnTo>
                    <a:pt x="223" y="367"/>
                  </a:lnTo>
                  <a:lnTo>
                    <a:pt x="215" y="362"/>
                  </a:lnTo>
                  <a:lnTo>
                    <a:pt x="205" y="360"/>
                  </a:lnTo>
                  <a:lnTo>
                    <a:pt x="196" y="360"/>
                  </a:lnTo>
                  <a:lnTo>
                    <a:pt x="188" y="360"/>
                  </a:lnTo>
                  <a:lnTo>
                    <a:pt x="181" y="360"/>
                  </a:lnTo>
                  <a:lnTo>
                    <a:pt x="174" y="360"/>
                  </a:lnTo>
                  <a:lnTo>
                    <a:pt x="166" y="360"/>
                  </a:lnTo>
                  <a:lnTo>
                    <a:pt x="156" y="360"/>
                  </a:lnTo>
                  <a:lnTo>
                    <a:pt x="149" y="362"/>
                  </a:lnTo>
                  <a:lnTo>
                    <a:pt x="142" y="365"/>
                  </a:lnTo>
                  <a:lnTo>
                    <a:pt x="134" y="365"/>
                  </a:lnTo>
                  <a:lnTo>
                    <a:pt x="125" y="367"/>
                  </a:lnTo>
                  <a:lnTo>
                    <a:pt x="117" y="369"/>
                  </a:lnTo>
                  <a:lnTo>
                    <a:pt x="110" y="374"/>
                  </a:lnTo>
                  <a:lnTo>
                    <a:pt x="102" y="374"/>
                  </a:lnTo>
                  <a:lnTo>
                    <a:pt x="95" y="372"/>
                  </a:lnTo>
                  <a:lnTo>
                    <a:pt x="93" y="365"/>
                  </a:lnTo>
                  <a:lnTo>
                    <a:pt x="93" y="357"/>
                  </a:lnTo>
                  <a:lnTo>
                    <a:pt x="90" y="348"/>
                  </a:lnTo>
                  <a:lnTo>
                    <a:pt x="83" y="339"/>
                  </a:lnTo>
                  <a:lnTo>
                    <a:pt x="83" y="332"/>
                  </a:lnTo>
                  <a:lnTo>
                    <a:pt x="78" y="322"/>
                  </a:lnTo>
                  <a:lnTo>
                    <a:pt x="75" y="315"/>
                  </a:lnTo>
                  <a:lnTo>
                    <a:pt x="71" y="308"/>
                  </a:lnTo>
                  <a:lnTo>
                    <a:pt x="63" y="301"/>
                  </a:lnTo>
                  <a:lnTo>
                    <a:pt x="58" y="294"/>
                  </a:lnTo>
                  <a:lnTo>
                    <a:pt x="56" y="287"/>
                  </a:lnTo>
                  <a:lnTo>
                    <a:pt x="49" y="275"/>
                  </a:lnTo>
                  <a:lnTo>
                    <a:pt x="46" y="268"/>
                  </a:lnTo>
                  <a:lnTo>
                    <a:pt x="41" y="261"/>
                  </a:lnTo>
                  <a:lnTo>
                    <a:pt x="36" y="254"/>
                  </a:lnTo>
                  <a:lnTo>
                    <a:pt x="31" y="244"/>
                  </a:lnTo>
                  <a:lnTo>
                    <a:pt x="26" y="237"/>
                  </a:lnTo>
                  <a:lnTo>
                    <a:pt x="19" y="228"/>
                  </a:lnTo>
                  <a:lnTo>
                    <a:pt x="17" y="221"/>
                  </a:lnTo>
                  <a:lnTo>
                    <a:pt x="12" y="214"/>
                  </a:lnTo>
                  <a:lnTo>
                    <a:pt x="4" y="204"/>
                  </a:lnTo>
                  <a:lnTo>
                    <a:pt x="2" y="197"/>
                  </a:lnTo>
                  <a:lnTo>
                    <a:pt x="0" y="190"/>
                  </a:lnTo>
                  <a:lnTo>
                    <a:pt x="0" y="183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0" y="146"/>
                  </a:lnTo>
                  <a:lnTo>
                    <a:pt x="0" y="138"/>
                  </a:lnTo>
                  <a:lnTo>
                    <a:pt x="0" y="131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0" y="77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7"/>
                  </a:lnTo>
                  <a:lnTo>
                    <a:pt x="14" y="40"/>
                  </a:lnTo>
                  <a:lnTo>
                    <a:pt x="19" y="28"/>
                  </a:lnTo>
                </a:path>
              </a:pathLst>
            </a:cu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prstShdw prst="shdw17" dist="17961" dir="135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802" name="Oval 435"/>
            <p:cNvSpPr>
              <a:spLocks noChangeArrowheads="1"/>
            </p:cNvSpPr>
            <p:nvPr/>
          </p:nvSpPr>
          <p:spPr bwMode="auto">
            <a:xfrm rot="-240000">
              <a:off x="1446" y="2698"/>
              <a:ext cx="320" cy="225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135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511" name="Group 436"/>
          <p:cNvGrpSpPr>
            <a:grpSpLocks/>
          </p:cNvGrpSpPr>
          <p:nvPr/>
        </p:nvGrpSpPr>
        <p:grpSpPr bwMode="auto">
          <a:xfrm>
            <a:off x="3889375" y="2484438"/>
            <a:ext cx="471488" cy="485775"/>
            <a:chOff x="4896" y="576"/>
            <a:chExt cx="320" cy="338"/>
          </a:xfrm>
        </p:grpSpPr>
        <p:sp>
          <p:nvSpPr>
            <p:cNvPr id="83799" name="Oval 437"/>
            <p:cNvSpPr>
              <a:spLocks noChangeArrowheads="1"/>
            </p:cNvSpPr>
            <p:nvPr/>
          </p:nvSpPr>
          <p:spPr bwMode="auto">
            <a:xfrm>
              <a:off x="4896" y="576"/>
              <a:ext cx="320" cy="338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135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800" name="Oval 438"/>
            <p:cNvSpPr>
              <a:spLocks noChangeArrowheads="1"/>
            </p:cNvSpPr>
            <p:nvPr/>
          </p:nvSpPr>
          <p:spPr bwMode="auto">
            <a:xfrm>
              <a:off x="4968" y="623"/>
              <a:ext cx="189" cy="216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135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703" name="Rectangle 439"/>
          <p:cNvSpPr>
            <a:spLocks noChangeArrowheads="1"/>
          </p:cNvSpPr>
          <p:nvPr/>
        </p:nvSpPr>
        <p:spPr bwMode="auto">
          <a:xfrm>
            <a:off x="1100138" y="2506663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Macrophages, monocytes</a:t>
            </a:r>
          </a:p>
        </p:txBody>
      </p:sp>
      <p:sp>
        <p:nvSpPr>
          <p:cNvPr id="11704" name="Rectangle 440"/>
          <p:cNvSpPr>
            <a:spLocks noChangeArrowheads="1"/>
          </p:cNvSpPr>
          <p:nvPr/>
        </p:nvSpPr>
        <p:spPr bwMode="auto">
          <a:xfrm>
            <a:off x="4270375" y="2552700"/>
            <a:ext cx="1395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Lymphocytes</a:t>
            </a:r>
          </a:p>
        </p:txBody>
      </p:sp>
      <p:sp>
        <p:nvSpPr>
          <p:cNvPr id="11705" name="Rectangle 441"/>
          <p:cNvSpPr>
            <a:spLocks noChangeArrowheads="1"/>
          </p:cNvSpPr>
          <p:nvPr/>
        </p:nvSpPr>
        <p:spPr bwMode="auto">
          <a:xfrm>
            <a:off x="7543800" y="1589088"/>
            <a:ext cx="8493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DC-SIGN</a:t>
            </a:r>
          </a:p>
        </p:txBody>
      </p:sp>
      <p:sp>
        <p:nvSpPr>
          <p:cNvPr id="11706" name="Line 442"/>
          <p:cNvSpPr>
            <a:spLocks noChangeShapeType="1"/>
          </p:cNvSpPr>
          <p:nvPr/>
        </p:nvSpPr>
        <p:spPr bwMode="auto">
          <a:xfrm>
            <a:off x="7331075" y="1704975"/>
            <a:ext cx="284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16" name="Group 443"/>
          <p:cNvGrpSpPr>
            <a:grpSpLocks/>
          </p:cNvGrpSpPr>
          <p:nvPr/>
        </p:nvGrpSpPr>
        <p:grpSpPr bwMode="auto">
          <a:xfrm>
            <a:off x="471488" y="1009650"/>
            <a:ext cx="4360862" cy="1538288"/>
            <a:chOff x="1824" y="576"/>
            <a:chExt cx="2960" cy="1173"/>
          </a:xfrm>
        </p:grpSpPr>
        <p:grpSp>
          <p:nvGrpSpPr>
            <p:cNvPr id="82997" name="Group 444"/>
            <p:cNvGrpSpPr>
              <a:grpSpLocks/>
            </p:cNvGrpSpPr>
            <p:nvPr/>
          </p:nvGrpSpPr>
          <p:grpSpPr bwMode="auto">
            <a:xfrm>
              <a:off x="1824" y="576"/>
              <a:ext cx="2640" cy="864"/>
              <a:chOff x="0" y="880"/>
              <a:chExt cx="5492" cy="1316"/>
            </a:xfrm>
          </p:grpSpPr>
          <p:grpSp>
            <p:nvGrpSpPr>
              <p:cNvPr id="83002" name="Group 445"/>
              <p:cNvGrpSpPr>
                <a:grpSpLocks/>
              </p:cNvGrpSpPr>
              <p:nvPr/>
            </p:nvGrpSpPr>
            <p:grpSpPr bwMode="auto">
              <a:xfrm>
                <a:off x="1752" y="880"/>
                <a:ext cx="864" cy="984"/>
                <a:chOff x="2208" y="432"/>
                <a:chExt cx="1344" cy="1656"/>
              </a:xfrm>
            </p:grpSpPr>
            <p:sp>
              <p:nvSpPr>
                <p:cNvPr id="11710" name="AutoShape 446"/>
                <p:cNvSpPr>
                  <a:spLocks noChangeArrowheads="1"/>
                </p:cNvSpPr>
                <p:nvPr/>
              </p:nvSpPr>
              <p:spPr bwMode="auto">
                <a:xfrm rot="-5400000">
                  <a:off x="2665" y="-24"/>
                  <a:ext cx="431" cy="1342"/>
                </a:xfrm>
                <a:prstGeom prst="moon">
                  <a:avLst>
                    <a:gd name="adj" fmla="val 87500"/>
                  </a:avLst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prstShdw prst="shdw17" dist="17961" dir="2700000">
                    <a:schemeClr val="bg2">
                      <a:gamma/>
                      <a:shade val="60000"/>
                      <a:invGamma/>
                      <a:alpha val="74998"/>
                    </a:scheme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83760" name="Group 447"/>
                <p:cNvGrpSpPr>
                  <a:grpSpLocks/>
                </p:cNvGrpSpPr>
                <p:nvPr/>
              </p:nvGrpSpPr>
              <p:grpSpPr bwMode="auto">
                <a:xfrm>
                  <a:off x="2624" y="1361"/>
                  <a:ext cx="497" cy="516"/>
                  <a:chOff x="512" y="1865"/>
                  <a:chExt cx="497" cy="516"/>
                </a:xfrm>
              </p:grpSpPr>
              <p:sp>
                <p:nvSpPr>
                  <p:cNvPr id="83796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512" y="1865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764718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97" name="Oval 449"/>
                  <p:cNvSpPr>
                    <a:spLocks noChangeArrowheads="1"/>
                  </p:cNvSpPr>
                  <p:nvPr/>
                </p:nvSpPr>
                <p:spPr bwMode="auto">
                  <a:xfrm rot="-9841772">
                    <a:off x="528" y="2256"/>
                    <a:ext cx="241" cy="1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76762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98" name="Oval 450"/>
                  <p:cNvSpPr>
                    <a:spLocks noChangeArrowheads="1"/>
                  </p:cNvSpPr>
                  <p:nvPr/>
                </p:nvSpPr>
                <p:spPr bwMode="auto">
                  <a:xfrm rot="9841772" flipH="1">
                    <a:off x="767" y="2256"/>
                    <a:ext cx="241" cy="12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477618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5C99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61" name="Group 451"/>
                <p:cNvGrpSpPr>
                  <a:grpSpLocks/>
                </p:cNvGrpSpPr>
                <p:nvPr/>
              </p:nvGrpSpPr>
              <p:grpSpPr bwMode="auto">
                <a:xfrm>
                  <a:off x="2712" y="852"/>
                  <a:ext cx="336" cy="1092"/>
                  <a:chOff x="600" y="576"/>
                  <a:chExt cx="336" cy="1092"/>
                </a:xfrm>
              </p:grpSpPr>
              <p:grpSp>
                <p:nvGrpSpPr>
                  <p:cNvPr id="83772" name="Group 452"/>
                  <p:cNvGrpSpPr>
                    <a:grpSpLocks/>
                  </p:cNvGrpSpPr>
                  <p:nvPr/>
                </p:nvGrpSpPr>
                <p:grpSpPr bwMode="auto">
                  <a:xfrm>
                    <a:off x="648" y="1367"/>
                    <a:ext cx="272" cy="301"/>
                    <a:chOff x="648" y="1728"/>
                    <a:chExt cx="272" cy="444"/>
                  </a:xfrm>
                </p:grpSpPr>
                <p:grpSp>
                  <p:nvGrpSpPr>
                    <p:cNvPr id="83787" name="Group 4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8" y="1764"/>
                      <a:ext cx="80" cy="392"/>
                      <a:chOff x="676" y="3056"/>
                      <a:chExt cx="80" cy="392"/>
                    </a:xfrm>
                  </p:grpSpPr>
                  <p:sp>
                    <p:nvSpPr>
                      <p:cNvPr id="83794" name="Line 4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" y="3056"/>
                        <a:ext cx="0" cy="2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C9900"/>
                        </a:solidFill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83795" name="Freeform 4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6" y="3336"/>
                        <a:ext cx="80" cy="112"/>
                      </a:xfrm>
                      <a:custGeom>
                        <a:avLst/>
                        <a:gdLst>
                          <a:gd name="T0" fmla="*/ 23 w 336"/>
                          <a:gd name="T1" fmla="*/ 0 h 480"/>
                          <a:gd name="T2" fmla="*/ 11 w 336"/>
                          <a:gd name="T3" fmla="*/ 11 h 480"/>
                          <a:gd name="T4" fmla="*/ 11 w 336"/>
                          <a:gd name="T5" fmla="*/ 22 h 480"/>
                          <a:gd name="T6" fmla="*/ 34 w 336"/>
                          <a:gd name="T7" fmla="*/ 34 h 480"/>
                          <a:gd name="T8" fmla="*/ 69 w 336"/>
                          <a:gd name="T9" fmla="*/ 45 h 480"/>
                          <a:gd name="T10" fmla="*/ 80 w 336"/>
                          <a:gd name="T11" fmla="*/ 78 h 480"/>
                          <a:gd name="T12" fmla="*/ 69 w 336"/>
                          <a:gd name="T13" fmla="*/ 101 h 480"/>
                          <a:gd name="T14" fmla="*/ 46 w 336"/>
                          <a:gd name="T15" fmla="*/ 112 h 480"/>
                          <a:gd name="T16" fmla="*/ 11 w 336"/>
                          <a:gd name="T17" fmla="*/ 101 h 480"/>
                          <a:gd name="T18" fmla="*/ 0 w 336"/>
                          <a:gd name="T19" fmla="*/ 90 h 48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336" h="480">
                            <a:moveTo>
                              <a:pt x="96" y="0"/>
                            </a:moveTo>
                            <a:cubicBezTo>
                              <a:pt x="76" y="16"/>
                              <a:pt x="56" y="32"/>
                              <a:pt x="48" y="48"/>
                            </a:cubicBezTo>
                            <a:cubicBezTo>
                              <a:pt x="40" y="64"/>
                              <a:pt x="32" y="80"/>
                              <a:pt x="48" y="96"/>
                            </a:cubicBezTo>
                            <a:cubicBezTo>
                              <a:pt x="64" y="112"/>
                              <a:pt x="104" y="128"/>
                              <a:pt x="144" y="144"/>
                            </a:cubicBezTo>
                            <a:cubicBezTo>
                              <a:pt x="184" y="160"/>
                              <a:pt x="256" y="160"/>
                              <a:pt x="288" y="192"/>
                            </a:cubicBezTo>
                            <a:cubicBezTo>
                              <a:pt x="320" y="224"/>
                              <a:pt x="336" y="296"/>
                              <a:pt x="336" y="336"/>
                            </a:cubicBezTo>
                            <a:cubicBezTo>
                              <a:pt x="336" y="376"/>
                              <a:pt x="312" y="408"/>
                              <a:pt x="288" y="432"/>
                            </a:cubicBezTo>
                            <a:cubicBezTo>
                              <a:pt x="264" y="456"/>
                              <a:pt x="232" y="480"/>
                              <a:pt x="192" y="480"/>
                            </a:cubicBezTo>
                            <a:cubicBezTo>
                              <a:pt x="152" y="480"/>
                              <a:pt x="80" y="448"/>
                              <a:pt x="48" y="432"/>
                            </a:cubicBezTo>
                            <a:cubicBezTo>
                              <a:pt x="16" y="416"/>
                              <a:pt x="8" y="392"/>
                              <a:pt x="0" y="384"/>
                            </a:cubicBezTo>
                          </a:path>
                        </a:pathLst>
                      </a:custGeom>
                      <a:noFill/>
                      <a:ln w="28575" cap="flat" cmpd="sng">
                        <a:solidFill>
                          <a:srgbClr val="CC99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83788" name="Group 4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4" y="1728"/>
                      <a:ext cx="80" cy="392"/>
                      <a:chOff x="676" y="3056"/>
                      <a:chExt cx="80" cy="392"/>
                    </a:xfrm>
                  </p:grpSpPr>
                  <p:sp>
                    <p:nvSpPr>
                      <p:cNvPr id="83792" name="Line 4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" y="3056"/>
                        <a:ext cx="0" cy="2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C9900"/>
                        </a:solidFill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83793" name="Freeform 4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6" y="3336"/>
                        <a:ext cx="80" cy="112"/>
                      </a:xfrm>
                      <a:custGeom>
                        <a:avLst/>
                        <a:gdLst>
                          <a:gd name="T0" fmla="*/ 23 w 336"/>
                          <a:gd name="T1" fmla="*/ 0 h 480"/>
                          <a:gd name="T2" fmla="*/ 11 w 336"/>
                          <a:gd name="T3" fmla="*/ 11 h 480"/>
                          <a:gd name="T4" fmla="*/ 11 w 336"/>
                          <a:gd name="T5" fmla="*/ 22 h 480"/>
                          <a:gd name="T6" fmla="*/ 34 w 336"/>
                          <a:gd name="T7" fmla="*/ 34 h 480"/>
                          <a:gd name="T8" fmla="*/ 69 w 336"/>
                          <a:gd name="T9" fmla="*/ 45 h 480"/>
                          <a:gd name="T10" fmla="*/ 80 w 336"/>
                          <a:gd name="T11" fmla="*/ 78 h 480"/>
                          <a:gd name="T12" fmla="*/ 69 w 336"/>
                          <a:gd name="T13" fmla="*/ 101 h 480"/>
                          <a:gd name="T14" fmla="*/ 46 w 336"/>
                          <a:gd name="T15" fmla="*/ 112 h 480"/>
                          <a:gd name="T16" fmla="*/ 11 w 336"/>
                          <a:gd name="T17" fmla="*/ 101 h 480"/>
                          <a:gd name="T18" fmla="*/ 0 w 336"/>
                          <a:gd name="T19" fmla="*/ 90 h 48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336" h="480">
                            <a:moveTo>
                              <a:pt x="96" y="0"/>
                            </a:moveTo>
                            <a:cubicBezTo>
                              <a:pt x="76" y="16"/>
                              <a:pt x="56" y="32"/>
                              <a:pt x="48" y="48"/>
                            </a:cubicBezTo>
                            <a:cubicBezTo>
                              <a:pt x="40" y="64"/>
                              <a:pt x="32" y="80"/>
                              <a:pt x="48" y="96"/>
                            </a:cubicBezTo>
                            <a:cubicBezTo>
                              <a:pt x="64" y="112"/>
                              <a:pt x="104" y="128"/>
                              <a:pt x="144" y="144"/>
                            </a:cubicBezTo>
                            <a:cubicBezTo>
                              <a:pt x="184" y="160"/>
                              <a:pt x="256" y="160"/>
                              <a:pt x="288" y="192"/>
                            </a:cubicBezTo>
                            <a:cubicBezTo>
                              <a:pt x="320" y="224"/>
                              <a:pt x="336" y="296"/>
                              <a:pt x="336" y="336"/>
                            </a:cubicBezTo>
                            <a:cubicBezTo>
                              <a:pt x="336" y="376"/>
                              <a:pt x="312" y="408"/>
                              <a:pt x="288" y="432"/>
                            </a:cubicBezTo>
                            <a:cubicBezTo>
                              <a:pt x="264" y="456"/>
                              <a:pt x="232" y="480"/>
                              <a:pt x="192" y="480"/>
                            </a:cubicBezTo>
                            <a:cubicBezTo>
                              <a:pt x="152" y="480"/>
                              <a:pt x="80" y="448"/>
                              <a:pt x="48" y="432"/>
                            </a:cubicBezTo>
                            <a:cubicBezTo>
                              <a:pt x="16" y="416"/>
                              <a:pt x="8" y="392"/>
                              <a:pt x="0" y="384"/>
                            </a:cubicBezTo>
                          </a:path>
                        </a:pathLst>
                      </a:custGeom>
                      <a:noFill/>
                      <a:ln w="28575" cap="flat" cmpd="sng">
                        <a:solidFill>
                          <a:srgbClr val="CC99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83789" name="Group 4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40" y="1780"/>
                      <a:ext cx="80" cy="392"/>
                      <a:chOff x="676" y="3056"/>
                      <a:chExt cx="80" cy="392"/>
                    </a:xfrm>
                  </p:grpSpPr>
                  <p:sp>
                    <p:nvSpPr>
                      <p:cNvPr id="83790" name="Line 4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00" y="3056"/>
                        <a:ext cx="0" cy="2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C9900"/>
                        </a:solidFill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83791" name="Freeform 4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6" y="3336"/>
                        <a:ext cx="80" cy="112"/>
                      </a:xfrm>
                      <a:custGeom>
                        <a:avLst/>
                        <a:gdLst>
                          <a:gd name="T0" fmla="*/ 23 w 336"/>
                          <a:gd name="T1" fmla="*/ 0 h 480"/>
                          <a:gd name="T2" fmla="*/ 11 w 336"/>
                          <a:gd name="T3" fmla="*/ 11 h 480"/>
                          <a:gd name="T4" fmla="*/ 11 w 336"/>
                          <a:gd name="T5" fmla="*/ 22 h 480"/>
                          <a:gd name="T6" fmla="*/ 34 w 336"/>
                          <a:gd name="T7" fmla="*/ 34 h 480"/>
                          <a:gd name="T8" fmla="*/ 69 w 336"/>
                          <a:gd name="T9" fmla="*/ 45 h 480"/>
                          <a:gd name="T10" fmla="*/ 80 w 336"/>
                          <a:gd name="T11" fmla="*/ 78 h 480"/>
                          <a:gd name="T12" fmla="*/ 69 w 336"/>
                          <a:gd name="T13" fmla="*/ 101 h 480"/>
                          <a:gd name="T14" fmla="*/ 46 w 336"/>
                          <a:gd name="T15" fmla="*/ 112 h 480"/>
                          <a:gd name="T16" fmla="*/ 11 w 336"/>
                          <a:gd name="T17" fmla="*/ 101 h 480"/>
                          <a:gd name="T18" fmla="*/ 0 w 336"/>
                          <a:gd name="T19" fmla="*/ 90 h 48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336" h="480">
                            <a:moveTo>
                              <a:pt x="96" y="0"/>
                            </a:moveTo>
                            <a:cubicBezTo>
                              <a:pt x="76" y="16"/>
                              <a:pt x="56" y="32"/>
                              <a:pt x="48" y="48"/>
                            </a:cubicBezTo>
                            <a:cubicBezTo>
                              <a:pt x="40" y="64"/>
                              <a:pt x="32" y="80"/>
                              <a:pt x="48" y="96"/>
                            </a:cubicBezTo>
                            <a:cubicBezTo>
                              <a:pt x="64" y="112"/>
                              <a:pt x="104" y="128"/>
                              <a:pt x="144" y="144"/>
                            </a:cubicBezTo>
                            <a:cubicBezTo>
                              <a:pt x="184" y="160"/>
                              <a:pt x="256" y="160"/>
                              <a:pt x="288" y="192"/>
                            </a:cubicBezTo>
                            <a:cubicBezTo>
                              <a:pt x="320" y="224"/>
                              <a:pt x="336" y="296"/>
                              <a:pt x="336" y="336"/>
                            </a:cubicBezTo>
                            <a:cubicBezTo>
                              <a:pt x="336" y="376"/>
                              <a:pt x="312" y="408"/>
                              <a:pt x="288" y="432"/>
                            </a:cubicBezTo>
                            <a:cubicBezTo>
                              <a:pt x="264" y="456"/>
                              <a:pt x="232" y="480"/>
                              <a:pt x="192" y="480"/>
                            </a:cubicBezTo>
                            <a:cubicBezTo>
                              <a:pt x="152" y="480"/>
                              <a:pt x="80" y="448"/>
                              <a:pt x="48" y="432"/>
                            </a:cubicBezTo>
                            <a:cubicBezTo>
                              <a:pt x="16" y="416"/>
                              <a:pt x="8" y="392"/>
                              <a:pt x="0" y="384"/>
                            </a:cubicBezTo>
                          </a:path>
                        </a:pathLst>
                      </a:custGeom>
                      <a:noFill/>
                      <a:ln w="28575" cap="flat" cmpd="sng">
                        <a:solidFill>
                          <a:srgbClr val="CC99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>
                        <a:prstShdw prst="shdw17" dist="17961" dir="2700000">
                          <a:srgbClr val="7A5C00">
                            <a:alpha val="74997"/>
                          </a:srgbClr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  <p:grpSp>
                <p:nvGrpSpPr>
                  <p:cNvPr id="83773" name="Group 462"/>
                  <p:cNvGrpSpPr>
                    <a:grpSpLocks/>
                  </p:cNvGrpSpPr>
                  <p:nvPr/>
                </p:nvGrpSpPr>
                <p:grpSpPr bwMode="auto">
                  <a:xfrm>
                    <a:off x="600" y="576"/>
                    <a:ext cx="336" cy="937"/>
                    <a:chOff x="600" y="1324"/>
                    <a:chExt cx="336" cy="1048"/>
                  </a:xfrm>
                </p:grpSpPr>
                <p:sp>
                  <p:nvSpPr>
                    <p:cNvPr id="83774" name="AutoShape 4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6" y="190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7600"/>
                        </a:gs>
                        <a:gs pos="5000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9900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75" name="AutoShape 4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94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7600"/>
                        </a:gs>
                        <a:gs pos="5000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9900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76" name="AutoShape 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2" y="194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7600"/>
                        </a:gs>
                        <a:gs pos="50000">
                          <a:srgbClr val="FFFF00"/>
                        </a:gs>
                        <a:gs pos="100000">
                          <a:srgbClr val="767600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9900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730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2" y="1764"/>
                      <a:ext cx="0" cy="19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731" name="Line 4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0" y="1739"/>
                      <a:ext cx="0" cy="19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732" name="Line 4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75" y="1774"/>
                      <a:ext cx="0" cy="19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83780" name="AutoShape 4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6" y="138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002F"/>
                        </a:gs>
                        <a:gs pos="50000">
                          <a:srgbClr val="FF0066"/>
                        </a:gs>
                        <a:gs pos="100000">
                          <a:srgbClr val="76002F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003D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81" name="AutoShape 4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" y="142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002F"/>
                        </a:gs>
                        <a:gs pos="50000">
                          <a:srgbClr val="FF0066"/>
                        </a:gs>
                        <a:gs pos="100000">
                          <a:srgbClr val="76002F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003D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82" name="AutoShape 4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2" y="1420"/>
                      <a:ext cx="144" cy="432"/>
                    </a:xfrm>
                    <a:prstGeom prst="can">
                      <a:avLst>
                        <a:gd name="adj" fmla="val 31250"/>
                      </a:avLst>
                    </a:prstGeom>
                    <a:gradFill rotWithShape="0">
                      <a:gsLst>
                        <a:gs pos="0">
                          <a:srgbClr val="76002F"/>
                        </a:gs>
                        <a:gs pos="50000">
                          <a:srgbClr val="FF0066"/>
                        </a:gs>
                        <a:gs pos="100000">
                          <a:srgbClr val="76002F"/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prstShdw prst="shdw17" dist="17961" dir="2700000">
                        <a:srgbClr val="99003D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83783" name="Group 4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4" y="1324"/>
                      <a:ext cx="208" cy="104"/>
                      <a:chOff x="80" y="168"/>
                      <a:chExt cx="208" cy="224"/>
                    </a:xfrm>
                  </p:grpSpPr>
                  <p:sp>
                    <p:nvSpPr>
                      <p:cNvPr id="11737" name="Line 4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8" y="188"/>
                        <a:ext cx="0" cy="19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738" name="Line 4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6" y="165"/>
                        <a:ext cx="0" cy="19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739" name="Line 4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1" y="195"/>
                        <a:ext cx="0" cy="19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762" name="Group 476"/>
                <p:cNvGrpSpPr>
                  <a:grpSpLocks/>
                </p:cNvGrpSpPr>
                <p:nvPr/>
              </p:nvGrpSpPr>
              <p:grpSpPr bwMode="auto">
                <a:xfrm>
                  <a:off x="2383" y="1423"/>
                  <a:ext cx="513" cy="661"/>
                  <a:chOff x="2383" y="1423"/>
                  <a:chExt cx="513" cy="661"/>
                </a:xfrm>
              </p:grpSpPr>
              <p:sp>
                <p:nvSpPr>
                  <p:cNvPr id="83767" name="Oval 477"/>
                  <p:cNvSpPr>
                    <a:spLocks noChangeArrowheads="1"/>
                  </p:cNvSpPr>
                  <p:nvPr/>
                </p:nvSpPr>
                <p:spPr bwMode="auto">
                  <a:xfrm rot="2720160">
                    <a:off x="2317" y="1843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3768" name="Group 478"/>
                  <p:cNvGrpSpPr>
                    <a:grpSpLocks/>
                  </p:cNvGrpSpPr>
                  <p:nvPr/>
                </p:nvGrpSpPr>
                <p:grpSpPr bwMode="auto">
                  <a:xfrm>
                    <a:off x="2383" y="1423"/>
                    <a:ext cx="497" cy="473"/>
                    <a:chOff x="2383" y="1423"/>
                    <a:chExt cx="497" cy="473"/>
                  </a:xfrm>
                </p:grpSpPr>
                <p:sp>
                  <p:nvSpPr>
                    <p:cNvPr id="83770" name="Oval 4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3" y="1423"/>
                      <a:ext cx="497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A96522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995C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71" name="Oval 480"/>
                    <p:cNvSpPr>
                      <a:spLocks noChangeArrowheads="1"/>
                    </p:cNvSpPr>
                    <p:nvPr/>
                  </p:nvSpPr>
                  <p:spPr bwMode="auto">
                    <a:xfrm rot="4862169">
                      <a:off x="2343" y="1612"/>
                      <a:ext cx="272" cy="15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4C2600"/>
                        </a:gs>
                        <a:gs pos="100000">
                          <a:srgbClr val="A452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13500000">
                        <a:srgbClr val="623100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83769" name="Oval 481"/>
                  <p:cNvSpPr>
                    <a:spLocks noChangeArrowheads="1"/>
                  </p:cNvSpPr>
                  <p:nvPr/>
                </p:nvSpPr>
                <p:spPr bwMode="auto">
                  <a:xfrm rot="19093505" flipH="1">
                    <a:off x="2572" y="1848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63" name="Group 482"/>
                <p:cNvGrpSpPr>
                  <a:grpSpLocks/>
                </p:cNvGrpSpPr>
                <p:nvPr/>
              </p:nvGrpSpPr>
              <p:grpSpPr bwMode="auto">
                <a:xfrm>
                  <a:off x="2848" y="1424"/>
                  <a:ext cx="529" cy="664"/>
                  <a:chOff x="736" y="1928"/>
                  <a:chExt cx="529" cy="664"/>
                </a:xfrm>
              </p:grpSpPr>
              <p:sp>
                <p:nvSpPr>
                  <p:cNvPr id="83764" name="Oval 483"/>
                  <p:cNvSpPr>
                    <a:spLocks noChangeArrowheads="1"/>
                  </p:cNvSpPr>
                  <p:nvPr/>
                </p:nvSpPr>
                <p:spPr bwMode="auto">
                  <a:xfrm rot="18879840" flipH="1">
                    <a:off x="1012" y="2351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65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928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66" name="Oval 485"/>
                  <p:cNvSpPr>
                    <a:spLocks noChangeArrowheads="1"/>
                  </p:cNvSpPr>
                  <p:nvPr/>
                </p:nvSpPr>
                <p:spPr bwMode="auto">
                  <a:xfrm rot="2506495">
                    <a:off x="736" y="2352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3003" name="Group 486"/>
              <p:cNvGrpSpPr>
                <a:grpSpLocks/>
              </p:cNvGrpSpPr>
              <p:nvPr/>
            </p:nvGrpSpPr>
            <p:grpSpPr bwMode="auto">
              <a:xfrm>
                <a:off x="2769" y="1008"/>
                <a:ext cx="864" cy="960"/>
                <a:chOff x="3688" y="432"/>
                <a:chExt cx="1352" cy="1656"/>
              </a:xfrm>
            </p:grpSpPr>
            <p:sp>
              <p:nvSpPr>
                <p:cNvPr id="11751" name="AutoShape 487"/>
                <p:cNvSpPr>
                  <a:spLocks noChangeArrowheads="1"/>
                </p:cNvSpPr>
                <p:nvPr/>
              </p:nvSpPr>
              <p:spPr bwMode="auto">
                <a:xfrm rot="-5400000">
                  <a:off x="4151" y="-27"/>
                  <a:ext cx="433" cy="1347"/>
                </a:xfrm>
                <a:prstGeom prst="moon">
                  <a:avLst>
                    <a:gd name="adj" fmla="val 87500"/>
                  </a:avLst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prstShdw prst="shdw17" dist="17961" dir="2700000">
                    <a:schemeClr val="bg2">
                      <a:gamma/>
                      <a:shade val="60000"/>
                      <a:invGamma/>
                      <a:alpha val="74998"/>
                    </a:scheme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3720" name="Oval 488"/>
                <p:cNvSpPr>
                  <a:spLocks noChangeArrowheads="1"/>
                </p:cNvSpPr>
                <p:nvPr/>
              </p:nvSpPr>
              <p:spPr bwMode="auto">
                <a:xfrm>
                  <a:off x="4112" y="1361"/>
                  <a:ext cx="497" cy="4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7647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721" name="Oval 489"/>
                <p:cNvSpPr>
                  <a:spLocks noChangeArrowheads="1"/>
                </p:cNvSpPr>
                <p:nvPr/>
              </p:nvSpPr>
              <p:spPr bwMode="auto">
                <a:xfrm rot="-9841772">
                  <a:off x="4128" y="1752"/>
                  <a:ext cx="241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722" name="Oval 490"/>
                <p:cNvSpPr>
                  <a:spLocks noChangeArrowheads="1"/>
                </p:cNvSpPr>
                <p:nvPr/>
              </p:nvSpPr>
              <p:spPr bwMode="auto">
                <a:xfrm rot="9841772" flipH="1">
                  <a:off x="4367" y="1752"/>
                  <a:ext cx="241" cy="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FF33"/>
                    </a:gs>
                    <a:gs pos="100000">
                      <a:srgbClr val="47761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5C99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83723" name="Group 491"/>
                <p:cNvGrpSpPr>
                  <a:grpSpLocks/>
                </p:cNvGrpSpPr>
                <p:nvPr/>
              </p:nvGrpSpPr>
              <p:grpSpPr bwMode="auto">
                <a:xfrm>
                  <a:off x="4248" y="1643"/>
                  <a:ext cx="272" cy="301"/>
                  <a:chOff x="648" y="1728"/>
                  <a:chExt cx="272" cy="444"/>
                </a:xfrm>
              </p:grpSpPr>
              <p:grpSp>
                <p:nvGrpSpPr>
                  <p:cNvPr id="83750" name="Group 492"/>
                  <p:cNvGrpSpPr>
                    <a:grpSpLocks/>
                  </p:cNvGrpSpPr>
                  <p:nvPr/>
                </p:nvGrpSpPr>
                <p:grpSpPr bwMode="auto">
                  <a:xfrm>
                    <a:off x="648" y="1764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757" name="Line 4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58" name="Freeform 494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3751" name="Group 495"/>
                  <p:cNvGrpSpPr>
                    <a:grpSpLocks/>
                  </p:cNvGrpSpPr>
                  <p:nvPr/>
                </p:nvGrpSpPr>
                <p:grpSpPr bwMode="auto">
                  <a:xfrm>
                    <a:off x="744" y="1728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755" name="Line 4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56" name="Freeform 497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3752" name="Group 498"/>
                  <p:cNvGrpSpPr>
                    <a:grpSpLocks/>
                  </p:cNvGrpSpPr>
                  <p:nvPr/>
                </p:nvGrpSpPr>
                <p:grpSpPr bwMode="auto">
                  <a:xfrm>
                    <a:off x="840" y="1780"/>
                    <a:ext cx="80" cy="392"/>
                    <a:chOff x="676" y="3056"/>
                    <a:chExt cx="80" cy="392"/>
                  </a:xfrm>
                </p:grpSpPr>
                <p:sp>
                  <p:nvSpPr>
                    <p:cNvPr id="83753" name="Line 4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00" y="3056"/>
                      <a:ext cx="0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C9900"/>
                      </a:solidFill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54" name="Freeform 500"/>
                    <p:cNvSpPr>
                      <a:spLocks/>
                    </p:cNvSpPr>
                    <p:nvPr/>
                  </p:nvSpPr>
                  <p:spPr bwMode="auto">
                    <a:xfrm>
                      <a:off x="676" y="3336"/>
                      <a:ext cx="80" cy="112"/>
                    </a:xfrm>
                    <a:custGeom>
                      <a:avLst/>
                      <a:gdLst>
                        <a:gd name="T0" fmla="*/ 23 w 336"/>
                        <a:gd name="T1" fmla="*/ 0 h 480"/>
                        <a:gd name="T2" fmla="*/ 11 w 336"/>
                        <a:gd name="T3" fmla="*/ 11 h 480"/>
                        <a:gd name="T4" fmla="*/ 11 w 336"/>
                        <a:gd name="T5" fmla="*/ 22 h 480"/>
                        <a:gd name="T6" fmla="*/ 34 w 336"/>
                        <a:gd name="T7" fmla="*/ 34 h 480"/>
                        <a:gd name="T8" fmla="*/ 69 w 336"/>
                        <a:gd name="T9" fmla="*/ 45 h 480"/>
                        <a:gd name="T10" fmla="*/ 80 w 336"/>
                        <a:gd name="T11" fmla="*/ 78 h 480"/>
                        <a:gd name="T12" fmla="*/ 69 w 336"/>
                        <a:gd name="T13" fmla="*/ 101 h 480"/>
                        <a:gd name="T14" fmla="*/ 46 w 336"/>
                        <a:gd name="T15" fmla="*/ 112 h 480"/>
                        <a:gd name="T16" fmla="*/ 11 w 336"/>
                        <a:gd name="T17" fmla="*/ 101 h 480"/>
                        <a:gd name="T18" fmla="*/ 0 w 336"/>
                        <a:gd name="T19" fmla="*/ 90 h 48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36" h="480">
                          <a:moveTo>
                            <a:pt x="96" y="0"/>
                          </a:moveTo>
                          <a:cubicBezTo>
                            <a:pt x="76" y="16"/>
                            <a:pt x="56" y="32"/>
                            <a:pt x="48" y="48"/>
                          </a:cubicBezTo>
                          <a:cubicBezTo>
                            <a:pt x="40" y="64"/>
                            <a:pt x="32" y="80"/>
                            <a:pt x="48" y="96"/>
                          </a:cubicBezTo>
                          <a:cubicBezTo>
                            <a:pt x="64" y="112"/>
                            <a:pt x="104" y="128"/>
                            <a:pt x="144" y="144"/>
                          </a:cubicBezTo>
                          <a:cubicBezTo>
                            <a:pt x="184" y="160"/>
                            <a:pt x="256" y="160"/>
                            <a:pt x="288" y="192"/>
                          </a:cubicBezTo>
                          <a:cubicBezTo>
                            <a:pt x="320" y="224"/>
                            <a:pt x="336" y="296"/>
                            <a:pt x="336" y="336"/>
                          </a:cubicBezTo>
                          <a:cubicBezTo>
                            <a:pt x="336" y="376"/>
                            <a:pt x="312" y="408"/>
                            <a:pt x="288" y="432"/>
                          </a:cubicBezTo>
                          <a:cubicBezTo>
                            <a:pt x="264" y="456"/>
                            <a:pt x="232" y="480"/>
                            <a:pt x="192" y="480"/>
                          </a:cubicBezTo>
                          <a:cubicBezTo>
                            <a:pt x="152" y="480"/>
                            <a:pt x="80" y="448"/>
                            <a:pt x="48" y="432"/>
                          </a:cubicBezTo>
                          <a:cubicBezTo>
                            <a:pt x="16" y="416"/>
                            <a:pt x="8" y="392"/>
                            <a:pt x="0" y="384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CC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prstShdw prst="shdw17" dist="17961" dir="2700000">
                        <a:srgbClr val="7A5C00">
                          <a:alpha val="74997"/>
                        </a:srgbClr>
                      </a:prst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83724" name="Group 501"/>
                <p:cNvGrpSpPr>
                  <a:grpSpLocks/>
                </p:cNvGrpSpPr>
                <p:nvPr/>
              </p:nvGrpSpPr>
              <p:grpSpPr bwMode="auto">
                <a:xfrm>
                  <a:off x="4200" y="852"/>
                  <a:ext cx="336" cy="937"/>
                  <a:chOff x="600" y="1324"/>
                  <a:chExt cx="336" cy="1048"/>
                </a:xfrm>
              </p:grpSpPr>
              <p:sp>
                <p:nvSpPr>
                  <p:cNvPr id="83737" name="AutoShape 502"/>
                  <p:cNvSpPr>
                    <a:spLocks noChangeArrowheads="1"/>
                  </p:cNvSpPr>
                  <p:nvPr/>
                </p:nvSpPr>
                <p:spPr bwMode="auto">
                  <a:xfrm>
                    <a:off x="696" y="190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38" name="AutoShape 503"/>
                  <p:cNvSpPr>
                    <a:spLocks noChangeArrowheads="1"/>
                  </p:cNvSpPr>
                  <p:nvPr/>
                </p:nvSpPr>
                <p:spPr bwMode="auto">
                  <a:xfrm>
                    <a:off x="600" y="194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39" name="AutoShape 504"/>
                  <p:cNvSpPr>
                    <a:spLocks noChangeArrowheads="1"/>
                  </p:cNvSpPr>
                  <p:nvPr/>
                </p:nvSpPr>
                <p:spPr bwMode="auto">
                  <a:xfrm>
                    <a:off x="792" y="194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7600"/>
                      </a:gs>
                      <a:gs pos="50000">
                        <a:srgbClr val="FFFF00"/>
                      </a:gs>
                      <a:gs pos="100000">
                        <a:srgbClr val="767600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99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1769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662" y="1763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770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768" y="1739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771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873" y="1771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83743" name="AutoShape 508"/>
                  <p:cNvSpPr>
                    <a:spLocks noChangeArrowheads="1"/>
                  </p:cNvSpPr>
                  <p:nvPr/>
                </p:nvSpPr>
                <p:spPr bwMode="auto">
                  <a:xfrm>
                    <a:off x="696" y="138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44" name="AutoShape 509"/>
                  <p:cNvSpPr>
                    <a:spLocks noChangeArrowheads="1"/>
                  </p:cNvSpPr>
                  <p:nvPr/>
                </p:nvSpPr>
                <p:spPr bwMode="auto">
                  <a:xfrm>
                    <a:off x="600" y="142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45" name="AutoShape 510"/>
                  <p:cNvSpPr>
                    <a:spLocks noChangeArrowheads="1"/>
                  </p:cNvSpPr>
                  <p:nvPr/>
                </p:nvSpPr>
                <p:spPr bwMode="auto">
                  <a:xfrm>
                    <a:off x="792" y="1420"/>
                    <a:ext cx="144" cy="432"/>
                  </a:xfrm>
                  <a:prstGeom prst="can">
                    <a:avLst>
                      <a:gd name="adj" fmla="val 31250"/>
                    </a:avLst>
                  </a:prstGeom>
                  <a:gradFill rotWithShape="0">
                    <a:gsLst>
                      <a:gs pos="0">
                        <a:srgbClr val="76002F"/>
                      </a:gs>
                      <a:gs pos="50000">
                        <a:srgbClr val="FF0066"/>
                      </a:gs>
                      <a:gs pos="100000">
                        <a:srgbClr val="76002F"/>
                      </a:gs>
                    </a:gsLst>
                    <a:lin ang="0" scaled="1"/>
                  </a:gradFill>
                  <a:ln>
                    <a:noFill/>
                  </a:ln>
                  <a:effectLst>
                    <a:prstShdw prst="shdw17" dist="17961" dir="2700000">
                      <a:srgbClr val="9900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3746" name="Group 511"/>
                  <p:cNvGrpSpPr>
                    <a:grpSpLocks/>
                  </p:cNvGrpSpPr>
                  <p:nvPr/>
                </p:nvGrpSpPr>
                <p:grpSpPr bwMode="auto">
                  <a:xfrm>
                    <a:off x="664" y="1324"/>
                    <a:ext cx="208" cy="104"/>
                    <a:chOff x="80" y="168"/>
                    <a:chExt cx="208" cy="224"/>
                  </a:xfrm>
                </p:grpSpPr>
                <p:sp>
                  <p:nvSpPr>
                    <p:cNvPr id="11776" name="Line 5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" y="187"/>
                      <a:ext cx="0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777" name="Line 5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" y="164"/>
                      <a:ext cx="0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1778" name="Line 5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" y="195"/>
                      <a:ext cx="0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3725" name="Group 515"/>
                <p:cNvGrpSpPr>
                  <a:grpSpLocks/>
                </p:cNvGrpSpPr>
                <p:nvPr/>
              </p:nvGrpSpPr>
              <p:grpSpPr bwMode="auto">
                <a:xfrm>
                  <a:off x="3688" y="1423"/>
                  <a:ext cx="704" cy="661"/>
                  <a:chOff x="3688" y="1423"/>
                  <a:chExt cx="704" cy="661"/>
                </a:xfrm>
              </p:grpSpPr>
              <p:sp>
                <p:nvSpPr>
                  <p:cNvPr id="83731" name="Oval 516"/>
                  <p:cNvSpPr>
                    <a:spLocks noChangeArrowheads="1"/>
                  </p:cNvSpPr>
                  <p:nvPr/>
                </p:nvSpPr>
                <p:spPr bwMode="auto">
                  <a:xfrm rot="2720160">
                    <a:off x="4152" y="1843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3732" name="Group 517"/>
                  <p:cNvGrpSpPr>
                    <a:grpSpLocks/>
                  </p:cNvGrpSpPr>
                  <p:nvPr/>
                </p:nvGrpSpPr>
                <p:grpSpPr bwMode="auto">
                  <a:xfrm>
                    <a:off x="3871" y="1423"/>
                    <a:ext cx="497" cy="473"/>
                    <a:chOff x="2383" y="1423"/>
                    <a:chExt cx="497" cy="473"/>
                  </a:xfrm>
                </p:grpSpPr>
                <p:sp>
                  <p:nvSpPr>
                    <p:cNvPr id="83735" name="Oval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3" y="1423"/>
                      <a:ext cx="497" cy="47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A96522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2700000">
                        <a:srgbClr val="995C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3736" name="Oval 519"/>
                    <p:cNvSpPr>
                      <a:spLocks noChangeArrowheads="1"/>
                    </p:cNvSpPr>
                    <p:nvPr/>
                  </p:nvSpPr>
                  <p:spPr bwMode="auto">
                    <a:xfrm rot="4862169">
                      <a:off x="2343" y="1612"/>
                      <a:ext cx="272" cy="15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4C2600"/>
                        </a:gs>
                        <a:gs pos="100000">
                          <a:srgbClr val="A452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>
                      <a:prstShdw prst="shdw17" dist="17961" dir="13500000">
                        <a:srgbClr val="623100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83733" name="Oval 520"/>
                  <p:cNvSpPr>
                    <a:spLocks noChangeArrowheads="1"/>
                  </p:cNvSpPr>
                  <p:nvPr/>
                </p:nvSpPr>
                <p:spPr bwMode="auto">
                  <a:xfrm rot="19093505" flipH="1">
                    <a:off x="3688" y="1848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34" name="AutoShape 52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976" y="1728"/>
                    <a:ext cx="192" cy="432"/>
                  </a:xfrm>
                  <a:prstGeom prst="moon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F3000"/>
                      </a:gs>
                      <a:gs pos="100000">
                        <a:srgbClr val="CE6700"/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prstShdw prst="shdw17" dist="17961" dir="13500000">
                      <a:srgbClr val="7C3E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26" name="Group 522"/>
                <p:cNvGrpSpPr>
                  <a:grpSpLocks/>
                </p:cNvGrpSpPr>
                <p:nvPr/>
              </p:nvGrpSpPr>
              <p:grpSpPr bwMode="auto">
                <a:xfrm>
                  <a:off x="4307" y="1424"/>
                  <a:ext cx="733" cy="664"/>
                  <a:chOff x="4307" y="1424"/>
                  <a:chExt cx="733" cy="664"/>
                </a:xfrm>
              </p:grpSpPr>
              <p:sp>
                <p:nvSpPr>
                  <p:cNvPr id="83727" name="Oval 523"/>
                  <p:cNvSpPr>
                    <a:spLocks noChangeArrowheads="1"/>
                  </p:cNvSpPr>
                  <p:nvPr/>
                </p:nvSpPr>
                <p:spPr bwMode="auto">
                  <a:xfrm rot="18879840" flipH="1">
                    <a:off x="4224" y="1847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28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1424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29" name="Oval 525"/>
                  <p:cNvSpPr>
                    <a:spLocks noChangeArrowheads="1"/>
                  </p:cNvSpPr>
                  <p:nvPr/>
                </p:nvSpPr>
                <p:spPr bwMode="auto">
                  <a:xfrm rot="2506495">
                    <a:off x="4716" y="1848"/>
                    <a:ext cx="324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30" name="AutoShape 52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536" y="1704"/>
                    <a:ext cx="192" cy="432"/>
                  </a:xfrm>
                  <a:prstGeom prst="moon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F3000"/>
                      </a:gs>
                      <a:gs pos="100000">
                        <a:srgbClr val="CE6700"/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prstShdw prst="shdw17" dist="17961" dir="13500000">
                      <a:srgbClr val="7C3E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3004" name="Group 527"/>
              <p:cNvGrpSpPr>
                <a:grpSpLocks/>
              </p:cNvGrpSpPr>
              <p:nvPr/>
            </p:nvGrpSpPr>
            <p:grpSpPr bwMode="auto">
              <a:xfrm>
                <a:off x="1632" y="1560"/>
                <a:ext cx="344" cy="592"/>
                <a:chOff x="2600" y="1560"/>
                <a:chExt cx="344" cy="592"/>
              </a:xfrm>
            </p:grpSpPr>
            <p:sp>
              <p:nvSpPr>
                <p:cNvPr id="11792" name="Oval 528"/>
                <p:cNvSpPr>
                  <a:spLocks noChangeArrowheads="1"/>
                </p:cNvSpPr>
                <p:nvPr/>
              </p:nvSpPr>
              <p:spPr bwMode="auto">
                <a:xfrm>
                  <a:off x="2811" y="1560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793" name="Oval 529"/>
                <p:cNvSpPr>
                  <a:spLocks noChangeArrowheads="1"/>
                </p:cNvSpPr>
                <p:nvPr/>
              </p:nvSpPr>
              <p:spPr bwMode="auto">
                <a:xfrm>
                  <a:off x="2714" y="1610"/>
                  <a:ext cx="134" cy="14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794" name="Oval 530"/>
                <p:cNvSpPr>
                  <a:spLocks noChangeArrowheads="1"/>
                </p:cNvSpPr>
                <p:nvPr/>
              </p:nvSpPr>
              <p:spPr bwMode="auto">
                <a:xfrm>
                  <a:off x="2647" y="1704"/>
                  <a:ext cx="134" cy="14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3717" name="AutoShape 531"/>
                <p:cNvSpPr>
                  <a:spLocks noChangeArrowheads="1"/>
                </p:cNvSpPr>
                <p:nvPr/>
              </p:nvSpPr>
              <p:spPr bwMode="auto">
                <a:xfrm flipH="1">
                  <a:off x="2640" y="1920"/>
                  <a:ext cx="47" cy="232"/>
                </a:xfrm>
                <a:prstGeom prst="can">
                  <a:avLst>
                    <a:gd name="adj" fmla="val 51418"/>
                  </a:avLst>
                </a:prstGeom>
                <a:gradFill rotWithShape="0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1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796" name="Oval 532"/>
                <p:cNvSpPr>
                  <a:spLocks noChangeArrowheads="1"/>
                </p:cNvSpPr>
                <p:nvPr/>
              </p:nvSpPr>
              <p:spPr bwMode="auto">
                <a:xfrm>
                  <a:off x="2600" y="1806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grpSp>
            <p:nvGrpSpPr>
              <p:cNvPr id="83005" name="Group 533"/>
              <p:cNvGrpSpPr>
                <a:grpSpLocks/>
              </p:cNvGrpSpPr>
              <p:nvPr/>
            </p:nvGrpSpPr>
            <p:grpSpPr bwMode="auto">
              <a:xfrm>
                <a:off x="2640" y="1625"/>
                <a:ext cx="353" cy="527"/>
                <a:chOff x="2991" y="1625"/>
                <a:chExt cx="353" cy="527"/>
              </a:xfrm>
            </p:grpSpPr>
            <p:sp>
              <p:nvSpPr>
                <p:cNvPr id="83709" name="AutoShape 534"/>
                <p:cNvSpPr>
                  <a:spLocks noChangeArrowheads="1"/>
                </p:cNvSpPr>
                <p:nvPr/>
              </p:nvSpPr>
              <p:spPr bwMode="auto">
                <a:xfrm flipH="1">
                  <a:off x="3040" y="1920"/>
                  <a:ext cx="47" cy="232"/>
                </a:xfrm>
                <a:prstGeom prst="can">
                  <a:avLst>
                    <a:gd name="adj" fmla="val 51418"/>
                  </a:avLst>
                </a:prstGeom>
                <a:gradFill rotWithShape="0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1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799" name="Oval 535"/>
                <p:cNvSpPr>
                  <a:spLocks noChangeArrowheads="1"/>
                </p:cNvSpPr>
                <p:nvPr/>
              </p:nvSpPr>
              <p:spPr bwMode="auto">
                <a:xfrm>
                  <a:off x="3209" y="1664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00" name="Oval 536"/>
                <p:cNvSpPr>
                  <a:spLocks noChangeArrowheads="1"/>
                </p:cNvSpPr>
                <p:nvPr/>
              </p:nvSpPr>
              <p:spPr bwMode="auto">
                <a:xfrm>
                  <a:off x="3099" y="1625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01" name="Oval 537"/>
                <p:cNvSpPr>
                  <a:spLocks noChangeArrowheads="1"/>
                </p:cNvSpPr>
                <p:nvPr/>
              </p:nvSpPr>
              <p:spPr bwMode="auto">
                <a:xfrm>
                  <a:off x="2992" y="1671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02" name="Oval 538"/>
                <p:cNvSpPr>
                  <a:spLocks noChangeArrowheads="1"/>
                </p:cNvSpPr>
                <p:nvPr/>
              </p:nvSpPr>
              <p:spPr bwMode="auto">
                <a:xfrm>
                  <a:off x="3010" y="1806"/>
                  <a:ext cx="134" cy="14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83006" name="Freeform 539"/>
              <p:cNvSpPr>
                <a:spLocks/>
              </p:cNvSpPr>
              <p:nvPr/>
            </p:nvSpPr>
            <p:spPr bwMode="auto">
              <a:xfrm rot="-254882">
                <a:off x="3349" y="1835"/>
                <a:ext cx="380" cy="361"/>
              </a:xfrm>
              <a:custGeom>
                <a:avLst/>
                <a:gdLst>
                  <a:gd name="T0" fmla="*/ 0 w 3047"/>
                  <a:gd name="T1" fmla="*/ 3 h 2278"/>
                  <a:gd name="T2" fmla="*/ 23 w 3047"/>
                  <a:gd name="T3" fmla="*/ 7 h 2278"/>
                  <a:gd name="T4" fmla="*/ 55 w 3047"/>
                  <a:gd name="T5" fmla="*/ 66 h 2278"/>
                  <a:gd name="T6" fmla="*/ 59 w 3047"/>
                  <a:gd name="T7" fmla="*/ 81 h 2278"/>
                  <a:gd name="T8" fmla="*/ 65 w 3047"/>
                  <a:gd name="T9" fmla="*/ 126 h 2278"/>
                  <a:gd name="T10" fmla="*/ 68 w 3047"/>
                  <a:gd name="T11" fmla="*/ 270 h 2278"/>
                  <a:gd name="T12" fmla="*/ 75 w 3047"/>
                  <a:gd name="T13" fmla="*/ 317 h 2278"/>
                  <a:gd name="T14" fmla="*/ 82 w 3047"/>
                  <a:gd name="T15" fmla="*/ 325 h 2278"/>
                  <a:gd name="T16" fmla="*/ 91 w 3047"/>
                  <a:gd name="T17" fmla="*/ 323 h 2278"/>
                  <a:gd name="T18" fmla="*/ 97 w 3047"/>
                  <a:gd name="T19" fmla="*/ 321 h 2278"/>
                  <a:gd name="T20" fmla="*/ 120 w 3047"/>
                  <a:gd name="T21" fmla="*/ 257 h 2278"/>
                  <a:gd name="T22" fmla="*/ 125 w 3047"/>
                  <a:gd name="T23" fmla="*/ 227 h 2278"/>
                  <a:gd name="T24" fmla="*/ 131 w 3047"/>
                  <a:gd name="T25" fmla="*/ 142 h 2278"/>
                  <a:gd name="T26" fmla="*/ 151 w 3047"/>
                  <a:gd name="T27" fmla="*/ 97 h 2278"/>
                  <a:gd name="T28" fmla="*/ 158 w 3047"/>
                  <a:gd name="T29" fmla="*/ 114 h 2278"/>
                  <a:gd name="T30" fmla="*/ 159 w 3047"/>
                  <a:gd name="T31" fmla="*/ 129 h 2278"/>
                  <a:gd name="T32" fmla="*/ 160 w 3047"/>
                  <a:gd name="T33" fmla="*/ 260 h 2278"/>
                  <a:gd name="T34" fmla="*/ 176 w 3047"/>
                  <a:gd name="T35" fmla="*/ 322 h 2278"/>
                  <a:gd name="T36" fmla="*/ 188 w 3047"/>
                  <a:gd name="T37" fmla="*/ 311 h 2278"/>
                  <a:gd name="T38" fmla="*/ 192 w 3047"/>
                  <a:gd name="T39" fmla="*/ 303 h 2278"/>
                  <a:gd name="T40" fmla="*/ 196 w 3047"/>
                  <a:gd name="T41" fmla="*/ 293 h 2278"/>
                  <a:gd name="T42" fmla="*/ 206 w 3047"/>
                  <a:gd name="T43" fmla="*/ 238 h 2278"/>
                  <a:gd name="T44" fmla="*/ 212 w 3047"/>
                  <a:gd name="T45" fmla="*/ 164 h 2278"/>
                  <a:gd name="T46" fmla="*/ 236 w 3047"/>
                  <a:gd name="T47" fmla="*/ 93 h 2278"/>
                  <a:gd name="T48" fmla="*/ 242 w 3047"/>
                  <a:gd name="T49" fmla="*/ 94 h 2278"/>
                  <a:gd name="T50" fmla="*/ 244 w 3047"/>
                  <a:gd name="T51" fmla="*/ 98 h 2278"/>
                  <a:gd name="T52" fmla="*/ 249 w 3047"/>
                  <a:gd name="T53" fmla="*/ 119 h 2278"/>
                  <a:gd name="T54" fmla="*/ 244 w 3047"/>
                  <a:gd name="T55" fmla="*/ 213 h 2278"/>
                  <a:gd name="T56" fmla="*/ 245 w 3047"/>
                  <a:gd name="T57" fmla="*/ 277 h 2278"/>
                  <a:gd name="T58" fmla="*/ 260 w 3047"/>
                  <a:gd name="T59" fmla="*/ 323 h 2278"/>
                  <a:gd name="T60" fmla="*/ 279 w 3047"/>
                  <a:gd name="T61" fmla="*/ 290 h 2278"/>
                  <a:gd name="T62" fmla="*/ 281 w 3047"/>
                  <a:gd name="T63" fmla="*/ 277 h 2278"/>
                  <a:gd name="T64" fmla="*/ 285 w 3047"/>
                  <a:gd name="T65" fmla="*/ 265 h 2278"/>
                  <a:gd name="T66" fmla="*/ 291 w 3047"/>
                  <a:gd name="T67" fmla="*/ 230 h 2278"/>
                  <a:gd name="T68" fmla="*/ 295 w 3047"/>
                  <a:gd name="T69" fmla="*/ 196 h 2278"/>
                  <a:gd name="T70" fmla="*/ 302 w 3047"/>
                  <a:gd name="T71" fmla="*/ 139 h 2278"/>
                  <a:gd name="T72" fmla="*/ 303 w 3047"/>
                  <a:gd name="T73" fmla="*/ 129 h 2278"/>
                  <a:gd name="T74" fmla="*/ 304 w 3047"/>
                  <a:gd name="T75" fmla="*/ 122 h 2278"/>
                  <a:gd name="T76" fmla="*/ 316 w 3047"/>
                  <a:gd name="T77" fmla="*/ 98 h 2278"/>
                  <a:gd name="T78" fmla="*/ 322 w 3047"/>
                  <a:gd name="T79" fmla="*/ 104 h 2278"/>
                  <a:gd name="T80" fmla="*/ 326 w 3047"/>
                  <a:gd name="T81" fmla="*/ 116 h 2278"/>
                  <a:gd name="T82" fmla="*/ 329 w 3047"/>
                  <a:gd name="T83" fmla="*/ 133 h 2278"/>
                  <a:gd name="T84" fmla="*/ 326 w 3047"/>
                  <a:gd name="T85" fmla="*/ 232 h 2278"/>
                  <a:gd name="T86" fmla="*/ 334 w 3047"/>
                  <a:gd name="T87" fmla="*/ 293 h 2278"/>
                  <a:gd name="T88" fmla="*/ 351 w 3047"/>
                  <a:gd name="T89" fmla="*/ 327 h 2278"/>
                  <a:gd name="T90" fmla="*/ 357 w 3047"/>
                  <a:gd name="T91" fmla="*/ 335 h 2278"/>
                  <a:gd name="T92" fmla="*/ 374 w 3047"/>
                  <a:gd name="T93" fmla="*/ 355 h 2278"/>
                  <a:gd name="T94" fmla="*/ 380 w 3047"/>
                  <a:gd name="T95" fmla="*/ 357 h 22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47" h="2278">
                    <a:moveTo>
                      <a:pt x="0" y="20"/>
                    </a:moveTo>
                    <a:cubicBezTo>
                      <a:pt x="59" y="0"/>
                      <a:pt x="124" y="26"/>
                      <a:pt x="182" y="43"/>
                    </a:cubicBezTo>
                    <a:cubicBezTo>
                      <a:pt x="287" y="115"/>
                      <a:pt x="399" y="292"/>
                      <a:pt x="442" y="415"/>
                    </a:cubicBezTo>
                    <a:cubicBezTo>
                      <a:pt x="453" y="447"/>
                      <a:pt x="461" y="478"/>
                      <a:pt x="474" y="509"/>
                    </a:cubicBezTo>
                    <a:cubicBezTo>
                      <a:pt x="493" y="603"/>
                      <a:pt x="510" y="698"/>
                      <a:pt x="521" y="794"/>
                    </a:cubicBezTo>
                    <a:cubicBezTo>
                      <a:pt x="533" y="1096"/>
                      <a:pt x="536" y="1399"/>
                      <a:pt x="545" y="1701"/>
                    </a:cubicBezTo>
                    <a:cubicBezTo>
                      <a:pt x="548" y="1784"/>
                      <a:pt x="550" y="1929"/>
                      <a:pt x="600" y="2001"/>
                    </a:cubicBezTo>
                    <a:cubicBezTo>
                      <a:pt x="611" y="2033"/>
                      <a:pt x="624" y="2038"/>
                      <a:pt x="655" y="2049"/>
                    </a:cubicBezTo>
                    <a:cubicBezTo>
                      <a:pt x="679" y="2046"/>
                      <a:pt x="703" y="2046"/>
                      <a:pt x="727" y="2041"/>
                    </a:cubicBezTo>
                    <a:cubicBezTo>
                      <a:pt x="743" y="2038"/>
                      <a:pt x="774" y="2025"/>
                      <a:pt x="774" y="2025"/>
                    </a:cubicBezTo>
                    <a:cubicBezTo>
                      <a:pt x="893" y="1906"/>
                      <a:pt x="895" y="1765"/>
                      <a:pt x="963" y="1623"/>
                    </a:cubicBezTo>
                    <a:cubicBezTo>
                      <a:pt x="976" y="1560"/>
                      <a:pt x="995" y="1497"/>
                      <a:pt x="1003" y="1433"/>
                    </a:cubicBezTo>
                    <a:cubicBezTo>
                      <a:pt x="1024" y="1254"/>
                      <a:pt x="1022" y="1074"/>
                      <a:pt x="1050" y="896"/>
                    </a:cubicBezTo>
                    <a:cubicBezTo>
                      <a:pt x="1067" y="790"/>
                      <a:pt x="1090" y="651"/>
                      <a:pt x="1208" y="612"/>
                    </a:cubicBezTo>
                    <a:cubicBezTo>
                      <a:pt x="1258" y="629"/>
                      <a:pt x="1255" y="675"/>
                      <a:pt x="1263" y="722"/>
                    </a:cubicBezTo>
                    <a:cubicBezTo>
                      <a:pt x="1266" y="754"/>
                      <a:pt x="1270" y="785"/>
                      <a:pt x="1271" y="817"/>
                    </a:cubicBezTo>
                    <a:cubicBezTo>
                      <a:pt x="1276" y="1091"/>
                      <a:pt x="1274" y="1364"/>
                      <a:pt x="1279" y="1638"/>
                    </a:cubicBezTo>
                    <a:cubicBezTo>
                      <a:pt x="1281" y="1760"/>
                      <a:pt x="1302" y="1956"/>
                      <a:pt x="1413" y="2033"/>
                    </a:cubicBezTo>
                    <a:cubicBezTo>
                      <a:pt x="1457" y="2018"/>
                      <a:pt x="1472" y="1986"/>
                      <a:pt x="1508" y="1962"/>
                    </a:cubicBezTo>
                    <a:cubicBezTo>
                      <a:pt x="1519" y="1946"/>
                      <a:pt x="1529" y="1931"/>
                      <a:pt x="1540" y="1915"/>
                    </a:cubicBezTo>
                    <a:cubicBezTo>
                      <a:pt x="1553" y="1895"/>
                      <a:pt x="1571" y="1851"/>
                      <a:pt x="1571" y="1851"/>
                    </a:cubicBezTo>
                    <a:cubicBezTo>
                      <a:pt x="1595" y="1736"/>
                      <a:pt x="1633" y="1620"/>
                      <a:pt x="1650" y="1504"/>
                    </a:cubicBezTo>
                    <a:cubicBezTo>
                      <a:pt x="1672" y="1349"/>
                      <a:pt x="1683" y="1193"/>
                      <a:pt x="1697" y="1038"/>
                    </a:cubicBezTo>
                    <a:cubicBezTo>
                      <a:pt x="1711" y="888"/>
                      <a:pt x="1708" y="635"/>
                      <a:pt x="1895" y="588"/>
                    </a:cubicBezTo>
                    <a:cubicBezTo>
                      <a:pt x="1911" y="591"/>
                      <a:pt x="1928" y="589"/>
                      <a:pt x="1942" y="596"/>
                    </a:cubicBezTo>
                    <a:cubicBezTo>
                      <a:pt x="1951" y="600"/>
                      <a:pt x="1954" y="611"/>
                      <a:pt x="1958" y="620"/>
                    </a:cubicBezTo>
                    <a:cubicBezTo>
                      <a:pt x="1976" y="661"/>
                      <a:pt x="1987" y="710"/>
                      <a:pt x="1997" y="754"/>
                    </a:cubicBezTo>
                    <a:cubicBezTo>
                      <a:pt x="1993" y="962"/>
                      <a:pt x="1977" y="1145"/>
                      <a:pt x="1958" y="1346"/>
                    </a:cubicBezTo>
                    <a:cubicBezTo>
                      <a:pt x="1961" y="1480"/>
                      <a:pt x="1961" y="1615"/>
                      <a:pt x="1966" y="1749"/>
                    </a:cubicBezTo>
                    <a:cubicBezTo>
                      <a:pt x="1969" y="1841"/>
                      <a:pt x="2006" y="1987"/>
                      <a:pt x="2084" y="2041"/>
                    </a:cubicBezTo>
                    <a:cubicBezTo>
                      <a:pt x="2159" y="2016"/>
                      <a:pt x="2214" y="1902"/>
                      <a:pt x="2234" y="1828"/>
                    </a:cubicBezTo>
                    <a:cubicBezTo>
                      <a:pt x="2241" y="1802"/>
                      <a:pt x="2240" y="1774"/>
                      <a:pt x="2250" y="1749"/>
                    </a:cubicBezTo>
                    <a:cubicBezTo>
                      <a:pt x="2261" y="1723"/>
                      <a:pt x="2282" y="1670"/>
                      <a:pt x="2282" y="1670"/>
                    </a:cubicBezTo>
                    <a:cubicBezTo>
                      <a:pt x="2297" y="1594"/>
                      <a:pt x="2322" y="1525"/>
                      <a:pt x="2337" y="1449"/>
                    </a:cubicBezTo>
                    <a:cubicBezTo>
                      <a:pt x="2351" y="1380"/>
                      <a:pt x="2351" y="1303"/>
                      <a:pt x="2368" y="1236"/>
                    </a:cubicBezTo>
                    <a:cubicBezTo>
                      <a:pt x="2397" y="1121"/>
                      <a:pt x="2409" y="997"/>
                      <a:pt x="2424" y="880"/>
                    </a:cubicBezTo>
                    <a:cubicBezTo>
                      <a:pt x="2427" y="859"/>
                      <a:pt x="2429" y="838"/>
                      <a:pt x="2432" y="817"/>
                    </a:cubicBezTo>
                    <a:cubicBezTo>
                      <a:pt x="2434" y="801"/>
                      <a:pt x="2438" y="786"/>
                      <a:pt x="2440" y="770"/>
                    </a:cubicBezTo>
                    <a:cubicBezTo>
                      <a:pt x="2451" y="686"/>
                      <a:pt x="2451" y="649"/>
                      <a:pt x="2534" y="620"/>
                    </a:cubicBezTo>
                    <a:cubicBezTo>
                      <a:pt x="2550" y="631"/>
                      <a:pt x="2571" y="642"/>
                      <a:pt x="2582" y="659"/>
                    </a:cubicBezTo>
                    <a:cubicBezTo>
                      <a:pt x="2597" y="680"/>
                      <a:pt x="2597" y="707"/>
                      <a:pt x="2613" y="730"/>
                    </a:cubicBezTo>
                    <a:cubicBezTo>
                      <a:pt x="2623" y="769"/>
                      <a:pt x="2631" y="801"/>
                      <a:pt x="2637" y="841"/>
                    </a:cubicBezTo>
                    <a:cubicBezTo>
                      <a:pt x="2648" y="1049"/>
                      <a:pt x="2624" y="1257"/>
                      <a:pt x="2613" y="1465"/>
                    </a:cubicBezTo>
                    <a:cubicBezTo>
                      <a:pt x="2626" y="1566"/>
                      <a:pt x="2616" y="1760"/>
                      <a:pt x="2676" y="1851"/>
                    </a:cubicBezTo>
                    <a:cubicBezTo>
                      <a:pt x="2698" y="1937"/>
                      <a:pt x="2757" y="2004"/>
                      <a:pt x="2818" y="2065"/>
                    </a:cubicBezTo>
                    <a:cubicBezTo>
                      <a:pt x="2874" y="2121"/>
                      <a:pt x="2812" y="2076"/>
                      <a:pt x="2866" y="2112"/>
                    </a:cubicBezTo>
                    <a:cubicBezTo>
                      <a:pt x="2899" y="2162"/>
                      <a:pt x="2954" y="2200"/>
                      <a:pt x="3000" y="2238"/>
                    </a:cubicBezTo>
                    <a:cubicBezTo>
                      <a:pt x="3005" y="2242"/>
                      <a:pt x="3047" y="2278"/>
                      <a:pt x="3047" y="2254"/>
                    </a:cubicBezTo>
                  </a:path>
                </a:pathLst>
              </a:custGeom>
              <a:noFill/>
              <a:ln w="28575" cap="flat" cmpd="sng">
                <a:solidFill>
                  <a:srgbClr val="80008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4D004D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04" name="AutoShape 540"/>
              <p:cNvSpPr>
                <a:spLocks noChangeArrowheads="1"/>
              </p:cNvSpPr>
              <p:nvPr/>
            </p:nvSpPr>
            <p:spPr bwMode="auto">
              <a:xfrm rot="-5400000">
                <a:off x="4343" y="768"/>
                <a:ext cx="251" cy="859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3008" name="Oval 541"/>
              <p:cNvSpPr>
                <a:spLocks noChangeArrowheads="1"/>
              </p:cNvSpPr>
              <p:nvPr/>
            </p:nvSpPr>
            <p:spPr bwMode="auto">
              <a:xfrm>
                <a:off x="4306" y="1547"/>
                <a:ext cx="318" cy="274"/>
              </a:xfrm>
              <a:prstGeom prst="ellipse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76471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prstShdw prst="shdw17" dist="17961" dir="2700000">
                  <a:srgbClr val="995C1F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09" name="Oval 542"/>
              <p:cNvSpPr>
                <a:spLocks noChangeArrowheads="1"/>
              </p:cNvSpPr>
              <p:nvPr/>
            </p:nvSpPr>
            <p:spPr bwMode="auto">
              <a:xfrm rot="-9841772">
                <a:off x="4316" y="1773"/>
                <a:ext cx="154" cy="73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prstShdw prst="shdw17" dist="17961" dir="2700000">
                  <a:srgbClr val="99993D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010" name="Oval 543"/>
              <p:cNvSpPr>
                <a:spLocks noChangeArrowheads="1"/>
              </p:cNvSpPr>
              <p:nvPr/>
            </p:nvSpPr>
            <p:spPr bwMode="auto">
              <a:xfrm rot="9841772" flipH="1">
                <a:off x="4469" y="1773"/>
                <a:ext cx="154" cy="73"/>
              </a:xfrm>
              <a:prstGeom prst="ellipse">
                <a:avLst/>
              </a:prstGeom>
              <a:gradFill rotWithShape="0">
                <a:gsLst>
                  <a:gs pos="0">
                    <a:srgbClr val="99FF33"/>
                  </a:gs>
                  <a:gs pos="100000">
                    <a:srgbClr val="47761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prstShdw prst="shdw17" dist="17961" dir="2700000">
                  <a:srgbClr val="5C991F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83011" name="Group 544"/>
              <p:cNvGrpSpPr>
                <a:grpSpLocks/>
              </p:cNvGrpSpPr>
              <p:nvPr/>
            </p:nvGrpSpPr>
            <p:grpSpPr bwMode="auto">
              <a:xfrm>
                <a:off x="4393" y="1728"/>
                <a:ext cx="174" cy="384"/>
                <a:chOff x="648" y="1728"/>
                <a:chExt cx="272" cy="444"/>
              </a:xfrm>
            </p:grpSpPr>
            <p:grpSp>
              <p:nvGrpSpPr>
                <p:cNvPr id="83700" name="Group 545"/>
                <p:cNvGrpSpPr>
                  <a:grpSpLocks/>
                </p:cNvGrpSpPr>
                <p:nvPr/>
              </p:nvGrpSpPr>
              <p:grpSpPr bwMode="auto">
                <a:xfrm>
                  <a:off x="648" y="1764"/>
                  <a:ext cx="80" cy="392"/>
                  <a:chOff x="676" y="3056"/>
                  <a:chExt cx="80" cy="392"/>
                </a:xfrm>
              </p:grpSpPr>
              <p:sp>
                <p:nvSpPr>
                  <p:cNvPr id="83707" name="Line 546"/>
                  <p:cNvSpPr>
                    <a:spLocks noChangeShapeType="1"/>
                  </p:cNvSpPr>
                  <p:nvPr/>
                </p:nvSpPr>
                <p:spPr bwMode="auto">
                  <a:xfrm>
                    <a:off x="700" y="3056"/>
                    <a:ext cx="0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CC9900"/>
                    </a:solidFill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08" name="Freeform 547"/>
                  <p:cNvSpPr>
                    <a:spLocks/>
                  </p:cNvSpPr>
                  <p:nvPr/>
                </p:nvSpPr>
                <p:spPr bwMode="auto">
                  <a:xfrm>
                    <a:off x="676" y="3336"/>
                    <a:ext cx="80" cy="112"/>
                  </a:xfrm>
                  <a:custGeom>
                    <a:avLst/>
                    <a:gdLst>
                      <a:gd name="T0" fmla="*/ 23 w 336"/>
                      <a:gd name="T1" fmla="*/ 0 h 480"/>
                      <a:gd name="T2" fmla="*/ 11 w 336"/>
                      <a:gd name="T3" fmla="*/ 11 h 480"/>
                      <a:gd name="T4" fmla="*/ 11 w 336"/>
                      <a:gd name="T5" fmla="*/ 22 h 480"/>
                      <a:gd name="T6" fmla="*/ 34 w 336"/>
                      <a:gd name="T7" fmla="*/ 34 h 480"/>
                      <a:gd name="T8" fmla="*/ 69 w 336"/>
                      <a:gd name="T9" fmla="*/ 45 h 480"/>
                      <a:gd name="T10" fmla="*/ 80 w 336"/>
                      <a:gd name="T11" fmla="*/ 78 h 480"/>
                      <a:gd name="T12" fmla="*/ 69 w 336"/>
                      <a:gd name="T13" fmla="*/ 101 h 480"/>
                      <a:gd name="T14" fmla="*/ 46 w 336"/>
                      <a:gd name="T15" fmla="*/ 112 h 480"/>
                      <a:gd name="T16" fmla="*/ 11 w 336"/>
                      <a:gd name="T17" fmla="*/ 101 h 480"/>
                      <a:gd name="T18" fmla="*/ 0 w 336"/>
                      <a:gd name="T19" fmla="*/ 90 h 4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36" h="480">
                        <a:moveTo>
                          <a:pt x="96" y="0"/>
                        </a:moveTo>
                        <a:cubicBezTo>
                          <a:pt x="76" y="16"/>
                          <a:pt x="56" y="32"/>
                          <a:pt x="48" y="48"/>
                        </a:cubicBezTo>
                        <a:cubicBezTo>
                          <a:pt x="40" y="64"/>
                          <a:pt x="32" y="80"/>
                          <a:pt x="48" y="96"/>
                        </a:cubicBezTo>
                        <a:cubicBezTo>
                          <a:pt x="64" y="112"/>
                          <a:pt x="104" y="128"/>
                          <a:pt x="144" y="144"/>
                        </a:cubicBezTo>
                        <a:cubicBezTo>
                          <a:pt x="184" y="160"/>
                          <a:pt x="256" y="160"/>
                          <a:pt x="288" y="192"/>
                        </a:cubicBezTo>
                        <a:cubicBezTo>
                          <a:pt x="320" y="224"/>
                          <a:pt x="336" y="296"/>
                          <a:pt x="336" y="336"/>
                        </a:cubicBezTo>
                        <a:cubicBezTo>
                          <a:pt x="336" y="376"/>
                          <a:pt x="312" y="408"/>
                          <a:pt x="288" y="432"/>
                        </a:cubicBezTo>
                        <a:cubicBezTo>
                          <a:pt x="264" y="456"/>
                          <a:pt x="232" y="480"/>
                          <a:pt x="192" y="480"/>
                        </a:cubicBezTo>
                        <a:cubicBezTo>
                          <a:pt x="152" y="480"/>
                          <a:pt x="80" y="448"/>
                          <a:pt x="48" y="432"/>
                        </a:cubicBezTo>
                        <a:cubicBezTo>
                          <a:pt x="16" y="416"/>
                          <a:pt x="8" y="392"/>
                          <a:pt x="0" y="38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CC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01" name="Group 548"/>
                <p:cNvGrpSpPr>
                  <a:grpSpLocks/>
                </p:cNvGrpSpPr>
                <p:nvPr/>
              </p:nvGrpSpPr>
              <p:grpSpPr bwMode="auto">
                <a:xfrm>
                  <a:off x="744" y="1728"/>
                  <a:ext cx="80" cy="392"/>
                  <a:chOff x="676" y="3056"/>
                  <a:chExt cx="80" cy="392"/>
                </a:xfrm>
              </p:grpSpPr>
              <p:sp>
                <p:nvSpPr>
                  <p:cNvPr id="83705" name="Line 549"/>
                  <p:cNvSpPr>
                    <a:spLocks noChangeShapeType="1"/>
                  </p:cNvSpPr>
                  <p:nvPr/>
                </p:nvSpPr>
                <p:spPr bwMode="auto">
                  <a:xfrm>
                    <a:off x="700" y="3056"/>
                    <a:ext cx="0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CC9900"/>
                    </a:solidFill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06" name="Freeform 550"/>
                  <p:cNvSpPr>
                    <a:spLocks/>
                  </p:cNvSpPr>
                  <p:nvPr/>
                </p:nvSpPr>
                <p:spPr bwMode="auto">
                  <a:xfrm>
                    <a:off x="676" y="3336"/>
                    <a:ext cx="80" cy="112"/>
                  </a:xfrm>
                  <a:custGeom>
                    <a:avLst/>
                    <a:gdLst>
                      <a:gd name="T0" fmla="*/ 23 w 336"/>
                      <a:gd name="T1" fmla="*/ 0 h 480"/>
                      <a:gd name="T2" fmla="*/ 11 w 336"/>
                      <a:gd name="T3" fmla="*/ 11 h 480"/>
                      <a:gd name="T4" fmla="*/ 11 w 336"/>
                      <a:gd name="T5" fmla="*/ 22 h 480"/>
                      <a:gd name="T6" fmla="*/ 34 w 336"/>
                      <a:gd name="T7" fmla="*/ 34 h 480"/>
                      <a:gd name="T8" fmla="*/ 69 w 336"/>
                      <a:gd name="T9" fmla="*/ 45 h 480"/>
                      <a:gd name="T10" fmla="*/ 80 w 336"/>
                      <a:gd name="T11" fmla="*/ 78 h 480"/>
                      <a:gd name="T12" fmla="*/ 69 w 336"/>
                      <a:gd name="T13" fmla="*/ 101 h 480"/>
                      <a:gd name="T14" fmla="*/ 46 w 336"/>
                      <a:gd name="T15" fmla="*/ 112 h 480"/>
                      <a:gd name="T16" fmla="*/ 11 w 336"/>
                      <a:gd name="T17" fmla="*/ 101 h 480"/>
                      <a:gd name="T18" fmla="*/ 0 w 336"/>
                      <a:gd name="T19" fmla="*/ 90 h 4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36" h="480">
                        <a:moveTo>
                          <a:pt x="96" y="0"/>
                        </a:moveTo>
                        <a:cubicBezTo>
                          <a:pt x="76" y="16"/>
                          <a:pt x="56" y="32"/>
                          <a:pt x="48" y="48"/>
                        </a:cubicBezTo>
                        <a:cubicBezTo>
                          <a:pt x="40" y="64"/>
                          <a:pt x="32" y="80"/>
                          <a:pt x="48" y="96"/>
                        </a:cubicBezTo>
                        <a:cubicBezTo>
                          <a:pt x="64" y="112"/>
                          <a:pt x="104" y="128"/>
                          <a:pt x="144" y="144"/>
                        </a:cubicBezTo>
                        <a:cubicBezTo>
                          <a:pt x="184" y="160"/>
                          <a:pt x="256" y="160"/>
                          <a:pt x="288" y="192"/>
                        </a:cubicBezTo>
                        <a:cubicBezTo>
                          <a:pt x="320" y="224"/>
                          <a:pt x="336" y="296"/>
                          <a:pt x="336" y="336"/>
                        </a:cubicBezTo>
                        <a:cubicBezTo>
                          <a:pt x="336" y="376"/>
                          <a:pt x="312" y="408"/>
                          <a:pt x="288" y="432"/>
                        </a:cubicBezTo>
                        <a:cubicBezTo>
                          <a:pt x="264" y="456"/>
                          <a:pt x="232" y="480"/>
                          <a:pt x="192" y="480"/>
                        </a:cubicBezTo>
                        <a:cubicBezTo>
                          <a:pt x="152" y="480"/>
                          <a:pt x="80" y="448"/>
                          <a:pt x="48" y="432"/>
                        </a:cubicBezTo>
                        <a:cubicBezTo>
                          <a:pt x="16" y="416"/>
                          <a:pt x="8" y="392"/>
                          <a:pt x="0" y="38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CC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02" name="Group 551"/>
                <p:cNvGrpSpPr>
                  <a:grpSpLocks/>
                </p:cNvGrpSpPr>
                <p:nvPr/>
              </p:nvGrpSpPr>
              <p:grpSpPr bwMode="auto">
                <a:xfrm>
                  <a:off x="840" y="1780"/>
                  <a:ext cx="80" cy="392"/>
                  <a:chOff x="676" y="3056"/>
                  <a:chExt cx="80" cy="392"/>
                </a:xfrm>
              </p:grpSpPr>
              <p:sp>
                <p:nvSpPr>
                  <p:cNvPr id="83703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700" y="3056"/>
                    <a:ext cx="0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CC9900"/>
                    </a:solidFill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704" name="Freeform 553"/>
                  <p:cNvSpPr>
                    <a:spLocks/>
                  </p:cNvSpPr>
                  <p:nvPr/>
                </p:nvSpPr>
                <p:spPr bwMode="auto">
                  <a:xfrm>
                    <a:off x="676" y="3336"/>
                    <a:ext cx="80" cy="112"/>
                  </a:xfrm>
                  <a:custGeom>
                    <a:avLst/>
                    <a:gdLst>
                      <a:gd name="T0" fmla="*/ 23 w 336"/>
                      <a:gd name="T1" fmla="*/ 0 h 480"/>
                      <a:gd name="T2" fmla="*/ 11 w 336"/>
                      <a:gd name="T3" fmla="*/ 11 h 480"/>
                      <a:gd name="T4" fmla="*/ 11 w 336"/>
                      <a:gd name="T5" fmla="*/ 22 h 480"/>
                      <a:gd name="T6" fmla="*/ 34 w 336"/>
                      <a:gd name="T7" fmla="*/ 34 h 480"/>
                      <a:gd name="T8" fmla="*/ 69 w 336"/>
                      <a:gd name="T9" fmla="*/ 45 h 480"/>
                      <a:gd name="T10" fmla="*/ 80 w 336"/>
                      <a:gd name="T11" fmla="*/ 78 h 480"/>
                      <a:gd name="T12" fmla="*/ 69 w 336"/>
                      <a:gd name="T13" fmla="*/ 101 h 480"/>
                      <a:gd name="T14" fmla="*/ 46 w 336"/>
                      <a:gd name="T15" fmla="*/ 112 h 480"/>
                      <a:gd name="T16" fmla="*/ 11 w 336"/>
                      <a:gd name="T17" fmla="*/ 101 h 480"/>
                      <a:gd name="T18" fmla="*/ 0 w 336"/>
                      <a:gd name="T19" fmla="*/ 90 h 4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36" h="480">
                        <a:moveTo>
                          <a:pt x="96" y="0"/>
                        </a:moveTo>
                        <a:cubicBezTo>
                          <a:pt x="76" y="16"/>
                          <a:pt x="56" y="32"/>
                          <a:pt x="48" y="48"/>
                        </a:cubicBezTo>
                        <a:cubicBezTo>
                          <a:pt x="40" y="64"/>
                          <a:pt x="32" y="80"/>
                          <a:pt x="48" y="96"/>
                        </a:cubicBezTo>
                        <a:cubicBezTo>
                          <a:pt x="64" y="112"/>
                          <a:pt x="104" y="128"/>
                          <a:pt x="144" y="144"/>
                        </a:cubicBezTo>
                        <a:cubicBezTo>
                          <a:pt x="184" y="160"/>
                          <a:pt x="256" y="160"/>
                          <a:pt x="288" y="192"/>
                        </a:cubicBezTo>
                        <a:cubicBezTo>
                          <a:pt x="320" y="224"/>
                          <a:pt x="336" y="296"/>
                          <a:pt x="336" y="336"/>
                        </a:cubicBezTo>
                        <a:cubicBezTo>
                          <a:pt x="336" y="376"/>
                          <a:pt x="312" y="408"/>
                          <a:pt x="288" y="432"/>
                        </a:cubicBezTo>
                        <a:cubicBezTo>
                          <a:pt x="264" y="456"/>
                          <a:pt x="232" y="480"/>
                          <a:pt x="192" y="480"/>
                        </a:cubicBezTo>
                        <a:cubicBezTo>
                          <a:pt x="152" y="480"/>
                          <a:pt x="80" y="448"/>
                          <a:pt x="48" y="432"/>
                        </a:cubicBezTo>
                        <a:cubicBezTo>
                          <a:pt x="16" y="416"/>
                          <a:pt x="8" y="392"/>
                          <a:pt x="0" y="38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CC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prstShdw prst="shdw17" dist="17961" dir="2700000">
                      <a:srgbClr val="7A5C00">
                        <a:alpha val="74997"/>
                      </a:srgbClr>
                    </a:prst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3012" name="Group 554"/>
              <p:cNvGrpSpPr>
                <a:grpSpLocks/>
              </p:cNvGrpSpPr>
              <p:nvPr/>
            </p:nvGrpSpPr>
            <p:grpSpPr bwMode="auto">
              <a:xfrm>
                <a:off x="4362" y="1315"/>
                <a:ext cx="215" cy="544"/>
                <a:chOff x="600" y="1324"/>
                <a:chExt cx="336" cy="1048"/>
              </a:xfrm>
            </p:grpSpPr>
            <p:sp>
              <p:nvSpPr>
                <p:cNvPr id="83687" name="AutoShape 555"/>
                <p:cNvSpPr>
                  <a:spLocks noChangeArrowheads="1"/>
                </p:cNvSpPr>
                <p:nvPr/>
              </p:nvSpPr>
              <p:spPr bwMode="auto">
                <a:xfrm>
                  <a:off x="696" y="190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9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88" name="AutoShape 556"/>
                <p:cNvSpPr>
                  <a:spLocks noChangeArrowheads="1"/>
                </p:cNvSpPr>
                <p:nvPr/>
              </p:nvSpPr>
              <p:spPr bwMode="auto">
                <a:xfrm>
                  <a:off x="600" y="194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9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89" name="AutoShape 557"/>
                <p:cNvSpPr>
                  <a:spLocks noChangeArrowheads="1"/>
                </p:cNvSpPr>
                <p:nvPr/>
              </p:nvSpPr>
              <p:spPr bwMode="auto">
                <a:xfrm>
                  <a:off x="792" y="194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9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822" name="Line 558"/>
                <p:cNvSpPr>
                  <a:spLocks noChangeShapeType="1"/>
                </p:cNvSpPr>
                <p:nvPr/>
              </p:nvSpPr>
              <p:spPr bwMode="auto">
                <a:xfrm>
                  <a:off x="663" y="1765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23" name="Line 559"/>
                <p:cNvSpPr>
                  <a:spLocks noChangeShapeType="1"/>
                </p:cNvSpPr>
                <p:nvPr/>
              </p:nvSpPr>
              <p:spPr bwMode="auto">
                <a:xfrm>
                  <a:off x="768" y="1740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24" name="Line 560"/>
                <p:cNvSpPr>
                  <a:spLocks noChangeShapeType="1"/>
                </p:cNvSpPr>
                <p:nvPr/>
              </p:nvSpPr>
              <p:spPr bwMode="auto">
                <a:xfrm>
                  <a:off x="874" y="177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3693" name="AutoShape 561"/>
                <p:cNvSpPr>
                  <a:spLocks noChangeArrowheads="1"/>
                </p:cNvSpPr>
                <p:nvPr/>
              </p:nvSpPr>
              <p:spPr bwMode="auto">
                <a:xfrm>
                  <a:off x="696" y="138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002F"/>
                    </a:gs>
                    <a:gs pos="50000">
                      <a:srgbClr val="FF0066"/>
                    </a:gs>
                    <a:gs pos="100000">
                      <a:srgbClr val="76002F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00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94" name="AutoShape 562"/>
                <p:cNvSpPr>
                  <a:spLocks noChangeArrowheads="1"/>
                </p:cNvSpPr>
                <p:nvPr/>
              </p:nvSpPr>
              <p:spPr bwMode="auto">
                <a:xfrm>
                  <a:off x="600" y="142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002F"/>
                    </a:gs>
                    <a:gs pos="50000">
                      <a:srgbClr val="FF0066"/>
                    </a:gs>
                    <a:gs pos="100000">
                      <a:srgbClr val="76002F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00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95" name="AutoShape 563"/>
                <p:cNvSpPr>
                  <a:spLocks noChangeArrowheads="1"/>
                </p:cNvSpPr>
                <p:nvPr/>
              </p:nvSpPr>
              <p:spPr bwMode="auto">
                <a:xfrm>
                  <a:off x="792" y="1420"/>
                  <a:ext cx="144" cy="432"/>
                </a:xfrm>
                <a:prstGeom prst="can">
                  <a:avLst>
                    <a:gd name="adj" fmla="val 31250"/>
                  </a:avLst>
                </a:prstGeom>
                <a:gradFill rotWithShape="0">
                  <a:gsLst>
                    <a:gs pos="0">
                      <a:srgbClr val="76002F"/>
                    </a:gs>
                    <a:gs pos="50000">
                      <a:srgbClr val="FF0066"/>
                    </a:gs>
                    <a:gs pos="100000">
                      <a:srgbClr val="76002F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00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83696" name="Group 564"/>
                <p:cNvGrpSpPr>
                  <a:grpSpLocks/>
                </p:cNvGrpSpPr>
                <p:nvPr/>
              </p:nvGrpSpPr>
              <p:grpSpPr bwMode="auto">
                <a:xfrm>
                  <a:off x="664" y="1324"/>
                  <a:ext cx="208" cy="104"/>
                  <a:chOff x="80" y="168"/>
                  <a:chExt cx="208" cy="224"/>
                </a:xfrm>
              </p:grpSpPr>
              <p:sp>
                <p:nvSpPr>
                  <p:cNvPr id="11829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79" y="192"/>
                    <a:ext cx="0" cy="191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830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184" y="169"/>
                    <a:ext cx="0" cy="191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1831" name="Line 567"/>
                  <p:cNvSpPr>
                    <a:spLocks noChangeShapeType="1"/>
                  </p:cNvSpPr>
                  <p:nvPr/>
                </p:nvSpPr>
                <p:spPr bwMode="auto">
                  <a:xfrm>
                    <a:off x="290" y="199"/>
                    <a:ext cx="0" cy="191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</p:grpSp>
          <p:grpSp>
            <p:nvGrpSpPr>
              <p:cNvPr id="83013" name="Group 568"/>
              <p:cNvGrpSpPr>
                <a:grpSpLocks/>
              </p:cNvGrpSpPr>
              <p:nvPr/>
            </p:nvGrpSpPr>
            <p:grpSpPr bwMode="auto">
              <a:xfrm>
                <a:off x="3921" y="1582"/>
                <a:ext cx="450" cy="384"/>
                <a:chOff x="3688" y="1423"/>
                <a:chExt cx="704" cy="661"/>
              </a:xfrm>
            </p:grpSpPr>
            <p:sp>
              <p:nvSpPr>
                <p:cNvPr id="83681" name="Oval 569"/>
                <p:cNvSpPr>
                  <a:spLocks noChangeArrowheads="1"/>
                </p:cNvSpPr>
                <p:nvPr/>
              </p:nvSpPr>
              <p:spPr bwMode="auto">
                <a:xfrm rot="2720160">
                  <a:off x="4152" y="1843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83682" name="Group 570"/>
                <p:cNvGrpSpPr>
                  <a:grpSpLocks/>
                </p:cNvGrpSpPr>
                <p:nvPr/>
              </p:nvGrpSpPr>
              <p:grpSpPr bwMode="auto">
                <a:xfrm>
                  <a:off x="3871" y="1423"/>
                  <a:ext cx="497" cy="473"/>
                  <a:chOff x="2383" y="1423"/>
                  <a:chExt cx="497" cy="473"/>
                </a:xfrm>
              </p:grpSpPr>
              <p:sp>
                <p:nvSpPr>
                  <p:cNvPr id="83685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1423"/>
                    <a:ext cx="497" cy="4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A9652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2700000">
                      <a:srgbClr val="995C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686" name="Oval 572"/>
                  <p:cNvSpPr>
                    <a:spLocks noChangeArrowheads="1"/>
                  </p:cNvSpPr>
                  <p:nvPr/>
                </p:nvSpPr>
                <p:spPr bwMode="auto">
                  <a:xfrm rot="4862169">
                    <a:off x="2343" y="1612"/>
                    <a:ext cx="272" cy="1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4C2600"/>
                      </a:gs>
                      <a:gs pos="100000">
                        <a:srgbClr val="A452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>
                    <a:prstShdw prst="shdw17" dist="17961" dir="13500000">
                      <a:srgbClr val="623100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83683" name="Oval 573"/>
                <p:cNvSpPr>
                  <a:spLocks noChangeArrowheads="1"/>
                </p:cNvSpPr>
                <p:nvPr/>
              </p:nvSpPr>
              <p:spPr bwMode="auto">
                <a:xfrm rot="19093505" flipH="1">
                  <a:off x="3688" y="1848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84" name="AutoShape 574"/>
                <p:cNvSpPr>
                  <a:spLocks noChangeArrowheads="1"/>
                </p:cNvSpPr>
                <p:nvPr/>
              </p:nvSpPr>
              <p:spPr bwMode="auto">
                <a:xfrm rot="5400000">
                  <a:off x="3976" y="1728"/>
                  <a:ext cx="192" cy="43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F3000"/>
                    </a:gs>
                    <a:gs pos="100000">
                      <a:srgbClr val="CE6700"/>
                    </a:gs>
                  </a:gsLst>
                  <a:lin ang="5400000" scaled="1"/>
                </a:gradFill>
                <a:ln>
                  <a:noFill/>
                </a:ln>
                <a:effectLst>
                  <a:prstShdw prst="shdw17" dist="17961" dir="13500000">
                    <a:srgbClr val="7C3E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3014" name="Group 575"/>
              <p:cNvGrpSpPr>
                <a:grpSpLocks/>
              </p:cNvGrpSpPr>
              <p:nvPr/>
            </p:nvGrpSpPr>
            <p:grpSpPr bwMode="auto">
              <a:xfrm>
                <a:off x="4567" y="1583"/>
                <a:ext cx="468" cy="385"/>
                <a:chOff x="4307" y="1424"/>
                <a:chExt cx="733" cy="664"/>
              </a:xfrm>
            </p:grpSpPr>
            <p:sp>
              <p:nvSpPr>
                <p:cNvPr id="83677" name="Oval 576"/>
                <p:cNvSpPr>
                  <a:spLocks noChangeArrowheads="1"/>
                </p:cNvSpPr>
                <p:nvPr/>
              </p:nvSpPr>
              <p:spPr bwMode="auto">
                <a:xfrm rot="18879840" flipH="1">
                  <a:off x="4224" y="1847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78" name="Oval 577"/>
                <p:cNvSpPr>
                  <a:spLocks noChangeArrowheads="1"/>
                </p:cNvSpPr>
                <p:nvPr/>
              </p:nvSpPr>
              <p:spPr bwMode="auto">
                <a:xfrm>
                  <a:off x="4368" y="1424"/>
                  <a:ext cx="497" cy="4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79" name="Oval 578"/>
                <p:cNvSpPr>
                  <a:spLocks noChangeArrowheads="1"/>
                </p:cNvSpPr>
                <p:nvPr/>
              </p:nvSpPr>
              <p:spPr bwMode="auto">
                <a:xfrm rot="2506495">
                  <a:off x="4716" y="1848"/>
                  <a:ext cx="324" cy="1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A9652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prstShdw prst="shdw17" dist="17961" dir="2700000">
                    <a:srgbClr val="995C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680" name="AutoShape 579"/>
                <p:cNvSpPr>
                  <a:spLocks noChangeArrowheads="1"/>
                </p:cNvSpPr>
                <p:nvPr/>
              </p:nvSpPr>
              <p:spPr bwMode="auto">
                <a:xfrm rot="5400000">
                  <a:off x="4536" y="1704"/>
                  <a:ext cx="192" cy="43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F3000"/>
                    </a:gs>
                    <a:gs pos="100000">
                      <a:srgbClr val="CE6700"/>
                    </a:gs>
                  </a:gsLst>
                  <a:lin ang="5400000" scaled="1"/>
                </a:gradFill>
                <a:ln>
                  <a:noFill/>
                </a:ln>
                <a:effectLst>
                  <a:prstShdw prst="shdw17" dist="17961" dir="13500000">
                    <a:srgbClr val="7C3E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3015" name="Group 580"/>
              <p:cNvGrpSpPr>
                <a:grpSpLocks/>
              </p:cNvGrpSpPr>
              <p:nvPr/>
            </p:nvGrpSpPr>
            <p:grpSpPr bwMode="auto">
              <a:xfrm>
                <a:off x="3792" y="1625"/>
                <a:ext cx="353" cy="527"/>
                <a:chOff x="2991" y="1625"/>
                <a:chExt cx="353" cy="527"/>
              </a:xfrm>
            </p:grpSpPr>
            <p:sp>
              <p:nvSpPr>
                <p:cNvPr id="83672" name="AutoShape 581"/>
                <p:cNvSpPr>
                  <a:spLocks noChangeArrowheads="1"/>
                </p:cNvSpPr>
                <p:nvPr/>
              </p:nvSpPr>
              <p:spPr bwMode="auto">
                <a:xfrm flipH="1">
                  <a:off x="3040" y="1920"/>
                  <a:ext cx="47" cy="232"/>
                </a:xfrm>
                <a:prstGeom prst="can">
                  <a:avLst>
                    <a:gd name="adj" fmla="val 51418"/>
                  </a:avLst>
                </a:prstGeom>
                <a:gradFill rotWithShape="0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0" scaled="1"/>
                </a:gradFill>
                <a:ln>
                  <a:noFill/>
                </a:ln>
                <a:effectLst>
                  <a:prstShdw prst="shdw17" dist="17961" dir="2700000">
                    <a:srgbClr val="999100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846" name="Oval 582"/>
                <p:cNvSpPr>
                  <a:spLocks noChangeArrowheads="1"/>
                </p:cNvSpPr>
                <p:nvPr/>
              </p:nvSpPr>
              <p:spPr bwMode="auto">
                <a:xfrm>
                  <a:off x="3209" y="1664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47" name="Oval 583"/>
                <p:cNvSpPr>
                  <a:spLocks noChangeArrowheads="1"/>
                </p:cNvSpPr>
                <p:nvPr/>
              </p:nvSpPr>
              <p:spPr bwMode="auto">
                <a:xfrm>
                  <a:off x="3099" y="1625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48" name="Oval 584"/>
                <p:cNvSpPr>
                  <a:spLocks noChangeArrowheads="1"/>
                </p:cNvSpPr>
                <p:nvPr/>
              </p:nvSpPr>
              <p:spPr bwMode="auto">
                <a:xfrm>
                  <a:off x="2992" y="1671"/>
                  <a:ext cx="134" cy="1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1849" name="Oval 585"/>
                <p:cNvSpPr>
                  <a:spLocks noChangeArrowheads="1"/>
                </p:cNvSpPr>
                <p:nvPr/>
              </p:nvSpPr>
              <p:spPr bwMode="auto">
                <a:xfrm>
                  <a:off x="3010" y="1806"/>
                  <a:ext cx="134" cy="14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83016" name="Freeform 586"/>
              <p:cNvSpPr>
                <a:spLocks/>
              </p:cNvSpPr>
              <p:nvPr/>
            </p:nvSpPr>
            <p:spPr bwMode="auto">
              <a:xfrm rot="-254882">
                <a:off x="4751" y="1835"/>
                <a:ext cx="380" cy="361"/>
              </a:xfrm>
              <a:custGeom>
                <a:avLst/>
                <a:gdLst>
                  <a:gd name="T0" fmla="*/ 0 w 3047"/>
                  <a:gd name="T1" fmla="*/ 3 h 2278"/>
                  <a:gd name="T2" fmla="*/ 23 w 3047"/>
                  <a:gd name="T3" fmla="*/ 7 h 2278"/>
                  <a:gd name="T4" fmla="*/ 55 w 3047"/>
                  <a:gd name="T5" fmla="*/ 66 h 2278"/>
                  <a:gd name="T6" fmla="*/ 59 w 3047"/>
                  <a:gd name="T7" fmla="*/ 81 h 2278"/>
                  <a:gd name="T8" fmla="*/ 65 w 3047"/>
                  <a:gd name="T9" fmla="*/ 126 h 2278"/>
                  <a:gd name="T10" fmla="*/ 68 w 3047"/>
                  <a:gd name="T11" fmla="*/ 270 h 2278"/>
                  <a:gd name="T12" fmla="*/ 75 w 3047"/>
                  <a:gd name="T13" fmla="*/ 317 h 2278"/>
                  <a:gd name="T14" fmla="*/ 82 w 3047"/>
                  <a:gd name="T15" fmla="*/ 325 h 2278"/>
                  <a:gd name="T16" fmla="*/ 91 w 3047"/>
                  <a:gd name="T17" fmla="*/ 323 h 2278"/>
                  <a:gd name="T18" fmla="*/ 97 w 3047"/>
                  <a:gd name="T19" fmla="*/ 321 h 2278"/>
                  <a:gd name="T20" fmla="*/ 120 w 3047"/>
                  <a:gd name="T21" fmla="*/ 257 h 2278"/>
                  <a:gd name="T22" fmla="*/ 125 w 3047"/>
                  <a:gd name="T23" fmla="*/ 227 h 2278"/>
                  <a:gd name="T24" fmla="*/ 131 w 3047"/>
                  <a:gd name="T25" fmla="*/ 142 h 2278"/>
                  <a:gd name="T26" fmla="*/ 151 w 3047"/>
                  <a:gd name="T27" fmla="*/ 97 h 2278"/>
                  <a:gd name="T28" fmla="*/ 158 w 3047"/>
                  <a:gd name="T29" fmla="*/ 114 h 2278"/>
                  <a:gd name="T30" fmla="*/ 159 w 3047"/>
                  <a:gd name="T31" fmla="*/ 129 h 2278"/>
                  <a:gd name="T32" fmla="*/ 160 w 3047"/>
                  <a:gd name="T33" fmla="*/ 260 h 2278"/>
                  <a:gd name="T34" fmla="*/ 176 w 3047"/>
                  <a:gd name="T35" fmla="*/ 322 h 2278"/>
                  <a:gd name="T36" fmla="*/ 188 w 3047"/>
                  <a:gd name="T37" fmla="*/ 311 h 2278"/>
                  <a:gd name="T38" fmla="*/ 192 w 3047"/>
                  <a:gd name="T39" fmla="*/ 303 h 2278"/>
                  <a:gd name="T40" fmla="*/ 196 w 3047"/>
                  <a:gd name="T41" fmla="*/ 293 h 2278"/>
                  <a:gd name="T42" fmla="*/ 206 w 3047"/>
                  <a:gd name="T43" fmla="*/ 238 h 2278"/>
                  <a:gd name="T44" fmla="*/ 212 w 3047"/>
                  <a:gd name="T45" fmla="*/ 164 h 2278"/>
                  <a:gd name="T46" fmla="*/ 236 w 3047"/>
                  <a:gd name="T47" fmla="*/ 93 h 2278"/>
                  <a:gd name="T48" fmla="*/ 242 w 3047"/>
                  <a:gd name="T49" fmla="*/ 94 h 2278"/>
                  <a:gd name="T50" fmla="*/ 244 w 3047"/>
                  <a:gd name="T51" fmla="*/ 98 h 2278"/>
                  <a:gd name="T52" fmla="*/ 249 w 3047"/>
                  <a:gd name="T53" fmla="*/ 119 h 2278"/>
                  <a:gd name="T54" fmla="*/ 244 w 3047"/>
                  <a:gd name="T55" fmla="*/ 213 h 2278"/>
                  <a:gd name="T56" fmla="*/ 245 w 3047"/>
                  <a:gd name="T57" fmla="*/ 277 h 2278"/>
                  <a:gd name="T58" fmla="*/ 260 w 3047"/>
                  <a:gd name="T59" fmla="*/ 323 h 2278"/>
                  <a:gd name="T60" fmla="*/ 279 w 3047"/>
                  <a:gd name="T61" fmla="*/ 290 h 2278"/>
                  <a:gd name="T62" fmla="*/ 281 w 3047"/>
                  <a:gd name="T63" fmla="*/ 277 h 2278"/>
                  <a:gd name="T64" fmla="*/ 285 w 3047"/>
                  <a:gd name="T65" fmla="*/ 265 h 2278"/>
                  <a:gd name="T66" fmla="*/ 291 w 3047"/>
                  <a:gd name="T67" fmla="*/ 230 h 2278"/>
                  <a:gd name="T68" fmla="*/ 295 w 3047"/>
                  <a:gd name="T69" fmla="*/ 196 h 2278"/>
                  <a:gd name="T70" fmla="*/ 302 w 3047"/>
                  <a:gd name="T71" fmla="*/ 139 h 2278"/>
                  <a:gd name="T72" fmla="*/ 303 w 3047"/>
                  <a:gd name="T73" fmla="*/ 129 h 2278"/>
                  <a:gd name="T74" fmla="*/ 304 w 3047"/>
                  <a:gd name="T75" fmla="*/ 122 h 2278"/>
                  <a:gd name="T76" fmla="*/ 316 w 3047"/>
                  <a:gd name="T77" fmla="*/ 98 h 2278"/>
                  <a:gd name="T78" fmla="*/ 322 w 3047"/>
                  <a:gd name="T79" fmla="*/ 104 h 2278"/>
                  <a:gd name="T80" fmla="*/ 326 w 3047"/>
                  <a:gd name="T81" fmla="*/ 116 h 2278"/>
                  <a:gd name="T82" fmla="*/ 329 w 3047"/>
                  <a:gd name="T83" fmla="*/ 133 h 2278"/>
                  <a:gd name="T84" fmla="*/ 326 w 3047"/>
                  <a:gd name="T85" fmla="*/ 232 h 2278"/>
                  <a:gd name="T86" fmla="*/ 334 w 3047"/>
                  <a:gd name="T87" fmla="*/ 293 h 2278"/>
                  <a:gd name="T88" fmla="*/ 351 w 3047"/>
                  <a:gd name="T89" fmla="*/ 327 h 2278"/>
                  <a:gd name="T90" fmla="*/ 357 w 3047"/>
                  <a:gd name="T91" fmla="*/ 335 h 2278"/>
                  <a:gd name="T92" fmla="*/ 374 w 3047"/>
                  <a:gd name="T93" fmla="*/ 355 h 2278"/>
                  <a:gd name="T94" fmla="*/ 380 w 3047"/>
                  <a:gd name="T95" fmla="*/ 357 h 22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047" h="2278">
                    <a:moveTo>
                      <a:pt x="0" y="20"/>
                    </a:moveTo>
                    <a:cubicBezTo>
                      <a:pt x="59" y="0"/>
                      <a:pt x="124" y="26"/>
                      <a:pt x="182" y="43"/>
                    </a:cubicBezTo>
                    <a:cubicBezTo>
                      <a:pt x="287" y="115"/>
                      <a:pt x="399" y="292"/>
                      <a:pt x="442" y="415"/>
                    </a:cubicBezTo>
                    <a:cubicBezTo>
                      <a:pt x="453" y="447"/>
                      <a:pt x="461" y="478"/>
                      <a:pt x="474" y="509"/>
                    </a:cubicBezTo>
                    <a:cubicBezTo>
                      <a:pt x="493" y="603"/>
                      <a:pt x="510" y="698"/>
                      <a:pt x="521" y="794"/>
                    </a:cubicBezTo>
                    <a:cubicBezTo>
                      <a:pt x="533" y="1096"/>
                      <a:pt x="536" y="1399"/>
                      <a:pt x="545" y="1701"/>
                    </a:cubicBezTo>
                    <a:cubicBezTo>
                      <a:pt x="548" y="1784"/>
                      <a:pt x="550" y="1929"/>
                      <a:pt x="600" y="2001"/>
                    </a:cubicBezTo>
                    <a:cubicBezTo>
                      <a:pt x="611" y="2033"/>
                      <a:pt x="624" y="2038"/>
                      <a:pt x="655" y="2049"/>
                    </a:cubicBezTo>
                    <a:cubicBezTo>
                      <a:pt x="679" y="2046"/>
                      <a:pt x="703" y="2046"/>
                      <a:pt x="727" y="2041"/>
                    </a:cubicBezTo>
                    <a:cubicBezTo>
                      <a:pt x="743" y="2038"/>
                      <a:pt x="774" y="2025"/>
                      <a:pt x="774" y="2025"/>
                    </a:cubicBezTo>
                    <a:cubicBezTo>
                      <a:pt x="893" y="1906"/>
                      <a:pt x="895" y="1765"/>
                      <a:pt x="963" y="1623"/>
                    </a:cubicBezTo>
                    <a:cubicBezTo>
                      <a:pt x="976" y="1560"/>
                      <a:pt x="995" y="1497"/>
                      <a:pt x="1003" y="1433"/>
                    </a:cubicBezTo>
                    <a:cubicBezTo>
                      <a:pt x="1024" y="1254"/>
                      <a:pt x="1022" y="1074"/>
                      <a:pt x="1050" y="896"/>
                    </a:cubicBezTo>
                    <a:cubicBezTo>
                      <a:pt x="1067" y="790"/>
                      <a:pt x="1090" y="651"/>
                      <a:pt x="1208" y="612"/>
                    </a:cubicBezTo>
                    <a:cubicBezTo>
                      <a:pt x="1258" y="629"/>
                      <a:pt x="1255" y="675"/>
                      <a:pt x="1263" y="722"/>
                    </a:cubicBezTo>
                    <a:cubicBezTo>
                      <a:pt x="1266" y="754"/>
                      <a:pt x="1270" y="785"/>
                      <a:pt x="1271" y="817"/>
                    </a:cubicBezTo>
                    <a:cubicBezTo>
                      <a:pt x="1276" y="1091"/>
                      <a:pt x="1274" y="1364"/>
                      <a:pt x="1279" y="1638"/>
                    </a:cubicBezTo>
                    <a:cubicBezTo>
                      <a:pt x="1281" y="1760"/>
                      <a:pt x="1302" y="1956"/>
                      <a:pt x="1413" y="2033"/>
                    </a:cubicBezTo>
                    <a:cubicBezTo>
                      <a:pt x="1457" y="2018"/>
                      <a:pt x="1472" y="1986"/>
                      <a:pt x="1508" y="1962"/>
                    </a:cubicBezTo>
                    <a:cubicBezTo>
                      <a:pt x="1519" y="1946"/>
                      <a:pt x="1529" y="1931"/>
                      <a:pt x="1540" y="1915"/>
                    </a:cubicBezTo>
                    <a:cubicBezTo>
                      <a:pt x="1553" y="1895"/>
                      <a:pt x="1571" y="1851"/>
                      <a:pt x="1571" y="1851"/>
                    </a:cubicBezTo>
                    <a:cubicBezTo>
                      <a:pt x="1595" y="1736"/>
                      <a:pt x="1633" y="1620"/>
                      <a:pt x="1650" y="1504"/>
                    </a:cubicBezTo>
                    <a:cubicBezTo>
                      <a:pt x="1672" y="1349"/>
                      <a:pt x="1683" y="1193"/>
                      <a:pt x="1697" y="1038"/>
                    </a:cubicBezTo>
                    <a:cubicBezTo>
                      <a:pt x="1711" y="888"/>
                      <a:pt x="1708" y="635"/>
                      <a:pt x="1895" y="588"/>
                    </a:cubicBezTo>
                    <a:cubicBezTo>
                      <a:pt x="1911" y="591"/>
                      <a:pt x="1928" y="589"/>
                      <a:pt x="1942" y="596"/>
                    </a:cubicBezTo>
                    <a:cubicBezTo>
                      <a:pt x="1951" y="600"/>
                      <a:pt x="1954" y="611"/>
                      <a:pt x="1958" y="620"/>
                    </a:cubicBezTo>
                    <a:cubicBezTo>
                      <a:pt x="1976" y="661"/>
                      <a:pt x="1987" y="710"/>
                      <a:pt x="1997" y="754"/>
                    </a:cubicBezTo>
                    <a:cubicBezTo>
                      <a:pt x="1993" y="962"/>
                      <a:pt x="1977" y="1145"/>
                      <a:pt x="1958" y="1346"/>
                    </a:cubicBezTo>
                    <a:cubicBezTo>
                      <a:pt x="1961" y="1480"/>
                      <a:pt x="1961" y="1615"/>
                      <a:pt x="1966" y="1749"/>
                    </a:cubicBezTo>
                    <a:cubicBezTo>
                      <a:pt x="1969" y="1841"/>
                      <a:pt x="2006" y="1987"/>
                      <a:pt x="2084" y="2041"/>
                    </a:cubicBezTo>
                    <a:cubicBezTo>
                      <a:pt x="2159" y="2016"/>
                      <a:pt x="2214" y="1902"/>
                      <a:pt x="2234" y="1828"/>
                    </a:cubicBezTo>
                    <a:cubicBezTo>
                      <a:pt x="2241" y="1802"/>
                      <a:pt x="2240" y="1774"/>
                      <a:pt x="2250" y="1749"/>
                    </a:cubicBezTo>
                    <a:cubicBezTo>
                      <a:pt x="2261" y="1723"/>
                      <a:pt x="2282" y="1670"/>
                      <a:pt x="2282" y="1670"/>
                    </a:cubicBezTo>
                    <a:cubicBezTo>
                      <a:pt x="2297" y="1594"/>
                      <a:pt x="2322" y="1525"/>
                      <a:pt x="2337" y="1449"/>
                    </a:cubicBezTo>
                    <a:cubicBezTo>
                      <a:pt x="2351" y="1380"/>
                      <a:pt x="2351" y="1303"/>
                      <a:pt x="2368" y="1236"/>
                    </a:cubicBezTo>
                    <a:cubicBezTo>
                      <a:pt x="2397" y="1121"/>
                      <a:pt x="2409" y="997"/>
                      <a:pt x="2424" y="880"/>
                    </a:cubicBezTo>
                    <a:cubicBezTo>
                      <a:pt x="2427" y="859"/>
                      <a:pt x="2429" y="838"/>
                      <a:pt x="2432" y="817"/>
                    </a:cubicBezTo>
                    <a:cubicBezTo>
                      <a:pt x="2434" y="801"/>
                      <a:pt x="2438" y="786"/>
                      <a:pt x="2440" y="770"/>
                    </a:cubicBezTo>
                    <a:cubicBezTo>
                      <a:pt x="2451" y="686"/>
                      <a:pt x="2451" y="649"/>
                      <a:pt x="2534" y="620"/>
                    </a:cubicBezTo>
                    <a:cubicBezTo>
                      <a:pt x="2550" y="631"/>
                      <a:pt x="2571" y="642"/>
                      <a:pt x="2582" y="659"/>
                    </a:cubicBezTo>
                    <a:cubicBezTo>
                      <a:pt x="2597" y="680"/>
                      <a:pt x="2597" y="707"/>
                      <a:pt x="2613" y="730"/>
                    </a:cubicBezTo>
                    <a:cubicBezTo>
                      <a:pt x="2623" y="769"/>
                      <a:pt x="2631" y="801"/>
                      <a:pt x="2637" y="841"/>
                    </a:cubicBezTo>
                    <a:cubicBezTo>
                      <a:pt x="2648" y="1049"/>
                      <a:pt x="2624" y="1257"/>
                      <a:pt x="2613" y="1465"/>
                    </a:cubicBezTo>
                    <a:cubicBezTo>
                      <a:pt x="2626" y="1566"/>
                      <a:pt x="2616" y="1760"/>
                      <a:pt x="2676" y="1851"/>
                    </a:cubicBezTo>
                    <a:cubicBezTo>
                      <a:pt x="2698" y="1937"/>
                      <a:pt x="2757" y="2004"/>
                      <a:pt x="2818" y="2065"/>
                    </a:cubicBezTo>
                    <a:cubicBezTo>
                      <a:pt x="2874" y="2121"/>
                      <a:pt x="2812" y="2076"/>
                      <a:pt x="2866" y="2112"/>
                    </a:cubicBezTo>
                    <a:cubicBezTo>
                      <a:pt x="2899" y="2162"/>
                      <a:pt x="2954" y="2200"/>
                      <a:pt x="3000" y="2238"/>
                    </a:cubicBezTo>
                    <a:cubicBezTo>
                      <a:pt x="3005" y="2242"/>
                      <a:pt x="3047" y="2278"/>
                      <a:pt x="3047" y="2254"/>
                    </a:cubicBezTo>
                  </a:path>
                </a:pathLst>
              </a:custGeom>
              <a:noFill/>
              <a:ln w="28575" cap="flat" cmpd="sng">
                <a:solidFill>
                  <a:srgbClr val="80008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4D004D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83017" name="Group 587"/>
              <p:cNvGrpSpPr>
                <a:grpSpLocks/>
              </p:cNvGrpSpPr>
              <p:nvPr/>
            </p:nvGrpSpPr>
            <p:grpSpPr bwMode="auto">
              <a:xfrm>
                <a:off x="0" y="1968"/>
                <a:ext cx="5492" cy="144"/>
                <a:chOff x="0" y="1968"/>
                <a:chExt cx="5492" cy="144"/>
              </a:xfrm>
            </p:grpSpPr>
            <p:grpSp>
              <p:nvGrpSpPr>
                <p:cNvPr id="83018" name="Group 588"/>
                <p:cNvGrpSpPr>
                  <a:grpSpLocks/>
                </p:cNvGrpSpPr>
                <p:nvPr/>
              </p:nvGrpSpPr>
              <p:grpSpPr bwMode="auto">
                <a:xfrm>
                  <a:off x="2736" y="1968"/>
                  <a:ext cx="2756" cy="144"/>
                  <a:chOff x="2112" y="1776"/>
                  <a:chExt cx="2660" cy="336"/>
                </a:xfrm>
              </p:grpSpPr>
              <p:grpSp>
                <p:nvGrpSpPr>
                  <p:cNvPr id="83346" name="Group 589"/>
                  <p:cNvGrpSpPr>
                    <a:grpSpLocks/>
                  </p:cNvGrpSpPr>
                  <p:nvPr/>
                </p:nvGrpSpPr>
                <p:grpSpPr bwMode="auto">
                  <a:xfrm>
                    <a:off x="2112" y="1776"/>
                    <a:ext cx="1332" cy="336"/>
                    <a:chOff x="240" y="2688"/>
                    <a:chExt cx="1332" cy="240"/>
                  </a:xfrm>
                </p:grpSpPr>
                <p:grpSp>
                  <p:nvGrpSpPr>
                    <p:cNvPr id="83510" name="Group 5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592" name="Group 5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654" name="Group 5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857" name="Oval 5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58" name="Oval 5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59" name="Oval 5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0" name="Oval 5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1" name="Oval 5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2" name="Oval 5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3" name="Oval 5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4" name="Oval 6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655" name="Group 6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866" name="Oval 6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7" name="Oval 6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8" name="Oval 6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69" name="Oval 6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0" name="Oval 6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1" name="Oval 6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2" name="Oval 6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3" name="Oval 6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593" name="Group 6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636" name="Group 61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876" name="Oval 6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7" name="Oval 6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8" name="Oval 6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79" name="Oval 6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0" name="Oval 6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1" name="Oval 6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2" name="Oval 6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3" name="Oval 6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637" name="Group 62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885" name="Oval 6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6" name="Oval 6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7" name="Oval 6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8" name="Oval 6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89" name="Oval 6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90" name="Oval 6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91" name="Oval 6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892" name="Oval 6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594" name="Group 6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894" name="Line 6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95" name="Line 6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96" name="Line 6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897" name="Line 6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95" name="Group 6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899" name="Line 6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0" name="Line 6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1" name="Line 6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2" name="Line 6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96" name="Group 6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04" name="Line 6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5" name="Line 6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6" name="Line 6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07" name="Line 6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97" name="Group 6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09" name="Line 6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0" name="Line 6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1" name="Line 6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2" name="Line 6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98" name="Group 6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14" name="Line 6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5" name="Line 6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6" name="Line 6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17" name="Line 6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99" name="Group 6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19" name="Line 6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0" name="Line 6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1" name="Line 6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2" name="Line 6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600" name="Group 6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24" name="Line 6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5" name="Line 6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6" name="Line 6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27" name="Line 6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601" name="Group 6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29" name="Line 6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30" name="Line 6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31" name="Line 6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32" name="Line 6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1933" name="Line 6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2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1934" name="Line 6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9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511" name="Group 6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0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512" name="Group 6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574" name="Group 6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938" name="Oval 6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39" name="Oval 6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0" name="Oval 6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1" name="Oval 6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2" name="Oval 6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3" name="Oval 6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4" name="Oval 6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5" name="Oval 6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575" name="Group 6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947" name="Oval 6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8" name="Oval 6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49" name="Oval 6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0" name="Oval 6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1" name="Oval 6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2" name="Oval 6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3" name="Oval 6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4" name="Oval 6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513" name="Group 6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556" name="Group 6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957" name="Oval 6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8" name="Oval 6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59" name="Oval 6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0" name="Oval 6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1" name="Oval 6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2" name="Oval 6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3" name="Oval 6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4" name="Oval 7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557" name="Group 7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1966" name="Oval 7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7" name="Oval 7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8" name="Oval 7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69" name="Oval 7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70" name="Oval 7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71" name="Oval 7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72" name="Oval 7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1973" name="Oval 7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514" name="Group 7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75" name="Line 7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76" name="Line 7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77" name="Line 7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78" name="Line 7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15" name="Group 7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80" name="Line 7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1" name="Line 7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2" name="Line 7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3" name="Line 7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16" name="Group 7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85" name="Line 7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6" name="Line 7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7" name="Line 7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88" name="Line 7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17" name="Group 7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90" name="Line 7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1" name="Line 7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2" name="Line 7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3" name="Line 7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18" name="Group 7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1995" name="Line 7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6" name="Line 7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7" name="Line 7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98" name="Line 7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19" name="Group 7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00" name="Line 7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1" name="Line 7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2" name="Line 7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3" name="Line 7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20" name="Group 7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05" name="Line 7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6" name="Line 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7" name="Line 7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08" name="Line 7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521" name="Group 7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10" name="Line 7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11" name="Line 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12" name="Line 7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13" name="Line 7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014" name="Line 7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2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015" name="Line 7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8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347" name="Group 752"/>
                  <p:cNvGrpSpPr>
                    <a:grpSpLocks/>
                  </p:cNvGrpSpPr>
                  <p:nvPr/>
                </p:nvGrpSpPr>
                <p:grpSpPr bwMode="auto">
                  <a:xfrm>
                    <a:off x="3440" y="1776"/>
                    <a:ext cx="1332" cy="336"/>
                    <a:chOff x="240" y="2688"/>
                    <a:chExt cx="1332" cy="240"/>
                  </a:xfrm>
                </p:grpSpPr>
                <p:grpSp>
                  <p:nvGrpSpPr>
                    <p:cNvPr id="83348" name="Group 7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430" name="Group 7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492" name="Group 7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020" name="Oval 7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1" name="Oval 7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6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2" name="Oval 7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3" name="Oval 7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4" name="Oval 7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7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5" name="Oval 7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6" name="Oval 7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27" name="Oval 7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493" name="Group 7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029" name="Oval 7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0" name="Oval 7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1" name="Oval 7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2" name="Oval 7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3" name="Oval 7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4" name="Oval 7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5" name="Oval 7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36" name="Oval 7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431" name="Group 7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474" name="Group 77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039" name="Oval 7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0" name="Oval 7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1" name="Oval 7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2" name="Oval 7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3" name="Oval 7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4" name="Oval 7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5" name="Oval 7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6" name="Oval 7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2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475" name="Group 7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048" name="Oval 7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49" name="Oval 7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0" name="Oval 7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1" name="Oval 7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2" name="Oval 7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3" name="Oval 7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4" name="Oval 7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055" name="Oval 7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432" name="Group 7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57" name="Line 7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58" name="Line 7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59" name="Line 7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30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0" name="Line 7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3" name="Group 7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62" name="Line 7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3" name="Line 7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4" name="Line 8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5" name="Line 8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4" name="Group 8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67" name="Line 8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8" name="Line 8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69" name="Line 8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0" name="Line 8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5" name="Group 8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72" name="Line 8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3" name="Line 8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4" name="Line 8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5" name="Line 8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6" name="Group 8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77" name="Line 8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8" name="Line 8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79" name="Line 8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0" name="Line 8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7" name="Group 8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82" name="Line 8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3" name="Line 8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4" name="Line 8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5" name="Line 8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8" name="Group 8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87" name="Line 8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8" name="Line 8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89" name="Line 8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90" name="Line 8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439" name="Group 8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092" name="Line 8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93" name="Line 8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94" name="Line 8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095" name="Line 8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096" name="Line 8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2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097" name="Line 8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9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349" name="Group 8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0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350" name="Group 8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412" name="Group 8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01" name="Oval 8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2" name="Oval 8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6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3" name="Oval 8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4" name="Oval 8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5" name="Oval 8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6" name="Oval 8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7" name="Oval 8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08" name="Oval 8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413" name="Group 8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10" name="Oval 8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1" name="Oval 8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2" name="Oval 8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3" name="Oval 8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4" name="Oval 8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5" name="Oval 8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6" name="Oval 8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17" name="Oval 8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351" name="Group 8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394" name="Group 8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20" name="Oval 8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1" name="Oval 8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2" name="Oval 8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0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3" name="Oval 8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2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4" name="Oval 8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5" name="Oval 8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6" name="Oval 8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27" name="Oval 8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395" name="Group 8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29" name="Oval 8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0" name="Oval 8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1" name="Oval 8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2" name="Oval 8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3" name="Oval 8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6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4" name="Oval 8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5" name="Oval 8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36" name="Oval 8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352" name="Group 8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38" name="Line 8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39" name="Line 8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0" name="Line 8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30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1" name="Line 8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3" name="Group 8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43" name="Line 8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4" name="Line 8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5" name="Line 8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6" name="Line 8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4" name="Group 8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48" name="Line 8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49" name="Line 8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0" name="Line 8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1" name="Line 8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5" name="Group 8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53" name="Line 8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4" name="Line 8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5" name="Line 8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6" name="Line 8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6" name="Group 8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58" name="Line 8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59" name="Line 8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0" name="Line 8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1" name="Line 8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7" name="Group 8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63" name="Line 8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4" name="Line 9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5" name="Line 9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6" name="Line 9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8" name="Group 9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68" name="Line 9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69" name="Line 9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70" name="Line 9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71" name="Line 9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359" name="Group 9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173" name="Line 9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74" name="Line 9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75" name="Line 9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76" name="Line 9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177" name="Line 9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2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178" name="Line 9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9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019" name="Group 915"/>
                <p:cNvGrpSpPr>
                  <a:grpSpLocks/>
                </p:cNvGrpSpPr>
                <p:nvPr/>
              </p:nvGrpSpPr>
              <p:grpSpPr bwMode="auto">
                <a:xfrm>
                  <a:off x="0" y="1968"/>
                  <a:ext cx="2756" cy="144"/>
                  <a:chOff x="2112" y="1776"/>
                  <a:chExt cx="2660" cy="336"/>
                </a:xfrm>
              </p:grpSpPr>
              <p:grpSp>
                <p:nvGrpSpPr>
                  <p:cNvPr id="83020" name="Group 916"/>
                  <p:cNvGrpSpPr>
                    <a:grpSpLocks/>
                  </p:cNvGrpSpPr>
                  <p:nvPr/>
                </p:nvGrpSpPr>
                <p:grpSpPr bwMode="auto">
                  <a:xfrm>
                    <a:off x="2112" y="1776"/>
                    <a:ext cx="1332" cy="336"/>
                    <a:chOff x="240" y="2688"/>
                    <a:chExt cx="1332" cy="240"/>
                  </a:xfrm>
                </p:grpSpPr>
                <p:grpSp>
                  <p:nvGrpSpPr>
                    <p:cNvPr id="83184" name="Group 9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266" name="Group 9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328" name="Group 9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84" name="Oval 9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5" name="Oval 9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6" name="Oval 9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7" name="Oval 9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8" name="Oval 9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89" name="Oval 9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0" name="Oval 9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1" name="Oval 9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329" name="Group 9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193" name="Oval 9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4" name="Oval 9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5" name="Oval 9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6" name="Oval 9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7" name="Oval 9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8" name="Oval 9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199" name="Oval 9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0" name="Oval 9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267" name="Group 9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310" name="Group 9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03" name="Oval 9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4" name="Oval 9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5" name="Oval 9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6" name="Oval 9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7" name="Oval 9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8" name="Oval 9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09" name="Oval 9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0" name="Oval 9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311" name="Group 9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12" name="Oval 9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3" name="Oval 9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4" name="Oval 9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5" name="Oval 9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6" name="Oval 9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4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7" name="Oval 9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8" name="Oval 9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19" name="Oval 9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268" name="Group 9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21" name="Line 9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2" name="Line 9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3" name="Line 9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4" name="Line 9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69" name="Group 9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26" name="Line 9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7" name="Line 9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8" name="Line 9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29" name="Line 9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0" name="Group 9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31" name="Line 9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2" name="Line 9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3" name="Line 9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4" name="Line 9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1" name="Group 9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36" name="Line 9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7" name="Line 9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8" name="Line 9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39" name="Line 9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2" name="Group 9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41" name="Line 9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2" name="Line 9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3" name="Line 9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4" name="Line 9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3" name="Group 9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46" name="Line 9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7" name="Line 9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8" name="Line 9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49" name="Line 9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4" name="Group 9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51" name="Line 9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2" name="Line 9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3" name="Line 9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4" name="Line 9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275" name="Group 9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256" name="Line 9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7" name="Line 9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8" name="Line 9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59" name="Line 9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260" name="Line 9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1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261" name="Line 9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8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185" name="Group 9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0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186" name="Group 9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248" name="Group 100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65" name="Oval 10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66" name="Oval 10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67" name="Oval 10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68" name="Oval 10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69" name="Oval 10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0" name="Oval 10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1" name="Oval 10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2" name="Oval 10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249" name="Group 10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74" name="Oval 10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5" name="Oval 10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6" name="Oval 10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7" name="Oval 10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8" name="Oval 10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4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79" name="Oval 10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0" name="Oval 10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1" name="Oval 10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187" name="Group 10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230" name="Group 10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84" name="Oval 10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5" name="Oval 10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6" name="Oval 10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7" name="Oval 10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8" name="Oval 10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89" name="Oval 10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0" name="Oval 10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1" name="Oval 10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231" name="Group 10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293" name="Oval 10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4" name="Oval 10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5" name="Oval 10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6" name="Oval 10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7" name="Oval 10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4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8" name="Oval 10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8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299" name="Oval 10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00" name="Oval 10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8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188" name="Group 10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02" name="Line 10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03" name="Line 10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04" name="Line 10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05" name="Line 10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89" name="Group 10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07" name="Line 10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08" name="Line 10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09" name="Line 10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0" name="Line 10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0" name="Group 10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12" name="Line 10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3" name="Line 10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4" name="Line 10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5" name="Line 10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1" name="Group 10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17" name="Line 10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8" name="Line 10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19" name="Line 10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0" name="Line 10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2" name="Group 10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22" name="Line 10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3" name="Line 10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4" name="Line 10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5" name="Line 10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3" name="Group 10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27" name="Line 10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8" name="Line 10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29" name="Line 10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0" name="Line 10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4" name="Group 10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32" name="Line 10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3" name="Line 10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4" name="Line 10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5" name="Line 10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95" name="Group 10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37" name="Line 10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8" name="Line 10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0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39" name="Line 10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40" name="Line 10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341" name="Line 10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1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342" name="Line 10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8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83021" name="Group 1079"/>
                  <p:cNvGrpSpPr>
                    <a:grpSpLocks/>
                  </p:cNvGrpSpPr>
                  <p:nvPr/>
                </p:nvGrpSpPr>
                <p:grpSpPr bwMode="auto">
                  <a:xfrm>
                    <a:off x="3440" y="1776"/>
                    <a:ext cx="1332" cy="336"/>
                    <a:chOff x="240" y="2688"/>
                    <a:chExt cx="1332" cy="240"/>
                  </a:xfrm>
                </p:grpSpPr>
                <p:grpSp>
                  <p:nvGrpSpPr>
                    <p:cNvPr id="83022" name="Group 10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104" name="Group 10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166" name="Group 10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347" name="Oval 10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48" name="Oval 10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49" name="Oval 10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0" name="Oval 10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1" name="Oval 10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2" name="Oval 10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3" name="Oval 10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4" name="Oval 10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167" name="Group 109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356" name="Oval 10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7" name="Oval 10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8" name="Oval 10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59" name="Oval 10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0" name="Oval 10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1" name="Oval 10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2" name="Oval 10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3" name="Oval 10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105" name="Group 11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148" name="Group 11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366" name="Oval 1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7" name="Oval 1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8" name="Oval 1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69" name="Oval 1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0" name="Oval 11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1" name="Oval 1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2" name="Oval 1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3" name="Oval 1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149" name="Group 1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375" name="Oval 1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6" name="Oval 1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7" name="Oval 1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8" name="Oval 1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79" name="Oval 1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80" name="Oval 1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81" name="Oval 1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382" name="Oval 1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106" name="Group 1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84" name="Line 11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85" name="Line 11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86" name="Line 11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87" name="Line 11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07" name="Group 11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89" name="Line 1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0" name="Line 11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1" name="Line 11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2" name="Line 11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08" name="Group 11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94" name="Line 11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5" name="Line 11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6" name="Line 11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397" name="Line 11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09" name="Group 11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399" name="Line 11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0" name="Line 11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1" name="Line 11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2" name="Line 11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10" name="Group 11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04" name="Line 11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5" name="Line 11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6" name="Line 11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07" name="Line 11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11" name="Group 11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09" name="Line 11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0" name="Line 11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1" name="Line 11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2" name="Line 11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12" name="Group 11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14" name="Line 11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5" name="Line 11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6" name="Line 11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17" name="Line 11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113" name="Group 11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19" name="Line 11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20" name="Line 11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21" name="Line 11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22" name="Line 1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423" name="Line 11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1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424" name="Line 11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8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3023" name="Group 1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00" y="2688"/>
                      <a:ext cx="672" cy="240"/>
                      <a:chOff x="480" y="2688"/>
                      <a:chExt cx="580" cy="244"/>
                    </a:xfrm>
                  </p:grpSpPr>
                  <p:grpSp>
                    <p:nvGrpSpPr>
                      <p:cNvPr id="83024" name="Group 11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0" y="2688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086" name="Group 116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428" name="Oval 11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29" name="Oval 11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5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0" name="Oval 11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1" name="Oval 11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2" name="Oval 11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3" name="Oval 11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4" name="Oval 11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5" name="Oval 11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1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087" name="Group 11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437" name="Oval 11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8" name="Oval 11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39" name="Oval 11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0" name="Oval 11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1" name="Oval 11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2" name="Oval 11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3" name="Oval 11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8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4" name="Oval 11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8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025" name="Group 11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4" y="2884"/>
                        <a:ext cx="576" cy="48"/>
                        <a:chOff x="480" y="2688"/>
                        <a:chExt cx="576" cy="48"/>
                      </a:xfrm>
                    </p:grpSpPr>
                    <p:grpSp>
                      <p:nvGrpSpPr>
                        <p:cNvPr id="83068" name="Group 11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447" name="Oval 11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8" name="Oval 1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49" name="Oval 11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0" name="Oval 11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1" name="Oval 11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2" name="Oval 1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3" name="Oval 11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4" name="Oval 11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069" name="Group 119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8" y="2688"/>
                          <a:ext cx="288" cy="48"/>
                          <a:chOff x="480" y="2688"/>
                          <a:chExt cx="360" cy="48"/>
                        </a:xfrm>
                      </p:grpSpPr>
                      <p:sp>
                        <p:nvSpPr>
                          <p:cNvPr id="12456" name="Oval 11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7" name="Oval 11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24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8" name="Oval 1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59" name="Oval 11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60" name="Oval 11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4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61" name="Oval 1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9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62" name="Oval 11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3" y="2689"/>
                            <a:ext cx="47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2463" name="Oval 11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0" y="2689"/>
                            <a:ext cx="49" cy="47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FF66"/>
                              </a:gs>
                              <a:gs pos="100000">
                                <a:srgbClr val="FFFF66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fr-FR"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3026" name="Group 12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65" name="Line 1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66" name="Line 12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67" name="Line 12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9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68" name="Line 12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27" name="Group 12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70" name="Line 12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1" name="Line 12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2" name="Line 12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3" name="Line 12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28" name="Group 12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75" name="Line 12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6" name="Line 12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7" name="Line 12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78" name="Line 12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29" name="Group 12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80" name="Line 12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1" name="Line 12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2" name="Line 12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3" name="Line 12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30" name="Group 12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85" name="Line 12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6" name="Line 12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7" name="Line 12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88" name="Line 12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31" name="Group 12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90" name="Line 12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1" name="Line 12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2" name="Line 12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3" name="Line 12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32" name="Group 12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96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495" name="Line 12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5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6" name="Line 12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2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7" name="Line 12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98" name="Line 12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3033" name="Group 12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64" y="2736"/>
                        <a:ext cx="48" cy="156"/>
                        <a:chOff x="496" y="2732"/>
                        <a:chExt cx="48" cy="156"/>
                      </a:xfrm>
                    </p:grpSpPr>
                    <p:sp>
                      <p:nvSpPr>
                        <p:cNvPr id="12500" name="Line 12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01" name="Line 12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1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02" name="Line 12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8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03" name="Line 12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3" y="2731"/>
                          <a:ext cx="0" cy="1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7961" dir="13500000" algn="ctr" rotWithShape="0">
                                  <a:schemeClr val="bg2">
                                    <a:gamma/>
                                    <a:shade val="60000"/>
                                    <a:invGamma/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fr-FR"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2504" name="Line 12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31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2505" name="Line 12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48" y="2735"/>
                        <a:ext cx="0" cy="15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chemeClr val="bg2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2506" name="Rectangle 1242"/>
            <p:cNvSpPr>
              <a:spLocks noChangeArrowheads="1"/>
            </p:cNvSpPr>
            <p:nvPr/>
          </p:nvSpPr>
          <p:spPr bwMode="auto">
            <a:xfrm>
              <a:off x="2224" y="1072"/>
              <a:ext cx="33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1200" b="1">
                  <a:latin typeface="Century Gothic" charset="0"/>
                  <a:cs typeface="+mn-cs"/>
                </a:rPr>
                <a:t>CD4</a:t>
              </a:r>
            </a:p>
          </p:txBody>
        </p:sp>
        <p:sp>
          <p:nvSpPr>
            <p:cNvPr id="12507" name="Rectangle 1243"/>
            <p:cNvSpPr>
              <a:spLocks noChangeArrowheads="1"/>
            </p:cNvSpPr>
            <p:nvPr/>
          </p:nvSpPr>
          <p:spPr bwMode="auto">
            <a:xfrm>
              <a:off x="4304" y="1400"/>
              <a:ext cx="48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1200" b="1">
                  <a:latin typeface="Century Gothic" charset="0"/>
                  <a:cs typeface="+mn-cs"/>
                </a:rPr>
                <a:t>CCR5, CXCR4</a:t>
              </a:r>
            </a:p>
          </p:txBody>
        </p:sp>
        <p:sp>
          <p:nvSpPr>
            <p:cNvPr id="12508" name="Line 1244"/>
            <p:cNvSpPr>
              <a:spLocks noChangeShapeType="1"/>
            </p:cNvSpPr>
            <p:nvPr/>
          </p:nvSpPr>
          <p:spPr bwMode="auto">
            <a:xfrm flipV="1">
              <a:off x="2496" y="1152"/>
              <a:ext cx="1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509" name="Line 1245"/>
            <p:cNvSpPr>
              <a:spLocks noChangeShapeType="1"/>
            </p:cNvSpPr>
            <p:nvPr/>
          </p:nvSpPr>
          <p:spPr bwMode="auto">
            <a:xfrm>
              <a:off x="4224" y="1440"/>
              <a:ext cx="144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2510" name="Rectangle 1246"/>
          <p:cNvSpPr>
            <a:spLocks noChangeArrowheads="1"/>
          </p:cNvSpPr>
          <p:nvPr/>
        </p:nvSpPr>
        <p:spPr bwMode="auto">
          <a:xfrm>
            <a:off x="7048500" y="457200"/>
            <a:ext cx="495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VIH</a:t>
            </a:r>
          </a:p>
        </p:txBody>
      </p:sp>
      <p:sp>
        <p:nvSpPr>
          <p:cNvPr id="12511" name="Rectangle 1247"/>
          <p:cNvSpPr>
            <a:spLocks noChangeArrowheads="1"/>
          </p:cNvSpPr>
          <p:nvPr/>
        </p:nvSpPr>
        <p:spPr bwMode="auto">
          <a:xfrm>
            <a:off x="7543800" y="87153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gp41</a:t>
            </a:r>
          </a:p>
        </p:txBody>
      </p:sp>
      <p:sp>
        <p:nvSpPr>
          <p:cNvPr id="12512" name="Rectangle 1248"/>
          <p:cNvSpPr>
            <a:spLocks noChangeArrowheads="1"/>
          </p:cNvSpPr>
          <p:nvPr/>
        </p:nvSpPr>
        <p:spPr bwMode="auto">
          <a:xfrm>
            <a:off x="7543800" y="1174750"/>
            <a:ext cx="708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gp120</a:t>
            </a:r>
          </a:p>
        </p:txBody>
      </p:sp>
      <p:sp>
        <p:nvSpPr>
          <p:cNvPr id="12513" name="Rectangle 1249"/>
          <p:cNvSpPr>
            <a:spLocks noChangeArrowheads="1"/>
          </p:cNvSpPr>
          <p:nvPr/>
        </p:nvSpPr>
        <p:spPr bwMode="auto">
          <a:xfrm>
            <a:off x="531813" y="2046288"/>
            <a:ext cx="161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latin typeface="Century Gothic" charset="0"/>
                <a:cs typeface="+mn-cs"/>
              </a:rPr>
              <a:t>Membrane cellulaire</a:t>
            </a:r>
          </a:p>
        </p:txBody>
      </p:sp>
      <p:sp>
        <p:nvSpPr>
          <p:cNvPr id="12514" name="Line 1250"/>
          <p:cNvSpPr>
            <a:spLocks noChangeShapeType="1"/>
          </p:cNvSpPr>
          <p:nvPr/>
        </p:nvSpPr>
        <p:spPr bwMode="auto">
          <a:xfrm>
            <a:off x="7297738" y="1009650"/>
            <a:ext cx="282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2515" name="Line 1251"/>
          <p:cNvSpPr>
            <a:spLocks noChangeShapeType="1"/>
          </p:cNvSpPr>
          <p:nvPr/>
        </p:nvSpPr>
        <p:spPr bwMode="auto">
          <a:xfrm>
            <a:off x="7402513" y="1309688"/>
            <a:ext cx="212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1523" name="Oval 1252"/>
          <p:cNvSpPr>
            <a:spLocks noChangeArrowheads="1"/>
          </p:cNvSpPr>
          <p:nvPr/>
        </p:nvSpPr>
        <p:spPr bwMode="auto">
          <a:xfrm>
            <a:off x="2300288" y="3878263"/>
            <a:ext cx="4865687" cy="1527175"/>
          </a:xfrm>
          <a:prstGeom prst="ellipse">
            <a:avLst/>
          </a:prstGeom>
          <a:solidFill>
            <a:srgbClr val="FF99FF"/>
          </a:solidFill>
          <a:ln w="57150">
            <a:solidFill>
              <a:srgbClr val="800080"/>
            </a:solidFill>
            <a:round/>
            <a:headEnd/>
            <a:tailEnd/>
          </a:ln>
          <a:effectLst>
            <a:prstShdw prst="shdw17" dist="17961" dir="13500000">
              <a:srgbClr val="4D004D">
                <a:alpha val="74997"/>
              </a:srgbClr>
            </a:prst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4" name="Oval 1253"/>
          <p:cNvSpPr>
            <a:spLocks noChangeArrowheads="1"/>
          </p:cNvSpPr>
          <p:nvPr/>
        </p:nvSpPr>
        <p:spPr bwMode="auto">
          <a:xfrm>
            <a:off x="5462588" y="4284663"/>
            <a:ext cx="1573212" cy="769937"/>
          </a:xfrm>
          <a:prstGeom prst="ellipse">
            <a:avLst/>
          </a:prstGeom>
          <a:gradFill rotWithShape="0">
            <a:gsLst>
              <a:gs pos="0">
                <a:srgbClr val="764776"/>
              </a:gs>
              <a:gs pos="50000">
                <a:srgbClr val="FF99FF"/>
              </a:gs>
              <a:gs pos="100000">
                <a:srgbClr val="764776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5C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1525" name="Group 1254"/>
          <p:cNvGrpSpPr>
            <a:grpSpLocks/>
          </p:cNvGrpSpPr>
          <p:nvPr/>
        </p:nvGrpSpPr>
        <p:grpSpPr bwMode="auto">
          <a:xfrm>
            <a:off x="5935663" y="4516438"/>
            <a:ext cx="184150" cy="109537"/>
            <a:chOff x="4141" y="2028"/>
            <a:chExt cx="132" cy="127"/>
          </a:xfrm>
        </p:grpSpPr>
        <p:grpSp>
          <p:nvGrpSpPr>
            <p:cNvPr id="22504" name="Group 1255"/>
            <p:cNvGrpSpPr>
              <a:grpSpLocks/>
            </p:cNvGrpSpPr>
            <p:nvPr/>
          </p:nvGrpSpPr>
          <p:grpSpPr bwMode="auto">
            <a:xfrm>
              <a:off x="4156" y="2040"/>
              <a:ext cx="92" cy="87"/>
              <a:chOff x="4156" y="2040"/>
              <a:chExt cx="92" cy="87"/>
            </a:xfrm>
          </p:grpSpPr>
          <p:sp>
            <p:nvSpPr>
              <p:cNvPr id="12520" name="Oval 1256"/>
              <p:cNvSpPr>
                <a:spLocks noChangeArrowheads="1"/>
              </p:cNvSpPr>
              <p:nvPr/>
            </p:nvSpPr>
            <p:spPr bwMode="auto">
              <a:xfrm>
                <a:off x="4156" y="2041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2521" name="Oval 1257"/>
              <p:cNvSpPr>
                <a:spLocks noChangeArrowheads="1"/>
              </p:cNvSpPr>
              <p:nvPr/>
            </p:nvSpPr>
            <p:spPr bwMode="auto">
              <a:xfrm>
                <a:off x="4160" y="2045"/>
                <a:ext cx="85" cy="79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505" name="Group 1258"/>
            <p:cNvGrpSpPr>
              <a:grpSpLocks/>
            </p:cNvGrpSpPr>
            <p:nvPr/>
          </p:nvGrpSpPr>
          <p:grpSpPr bwMode="auto">
            <a:xfrm>
              <a:off x="4141" y="2028"/>
              <a:ext cx="132" cy="127"/>
              <a:chOff x="4141" y="2028"/>
              <a:chExt cx="132" cy="127"/>
            </a:xfrm>
          </p:grpSpPr>
          <p:grpSp>
            <p:nvGrpSpPr>
              <p:cNvPr id="22506" name="Group 1259"/>
              <p:cNvGrpSpPr>
                <a:grpSpLocks/>
              </p:cNvGrpSpPr>
              <p:nvPr/>
            </p:nvGrpSpPr>
            <p:grpSpPr bwMode="auto">
              <a:xfrm>
                <a:off x="4141" y="2028"/>
                <a:ext cx="132" cy="127"/>
                <a:chOff x="4141" y="2028"/>
                <a:chExt cx="132" cy="127"/>
              </a:xfrm>
            </p:grpSpPr>
            <p:grpSp>
              <p:nvGrpSpPr>
                <p:cNvPr id="22521" name="Group 1260"/>
                <p:cNvGrpSpPr>
                  <a:grpSpLocks/>
                </p:cNvGrpSpPr>
                <p:nvPr/>
              </p:nvGrpSpPr>
              <p:grpSpPr bwMode="auto">
                <a:xfrm>
                  <a:off x="4156" y="2040"/>
                  <a:ext cx="25" cy="20"/>
                  <a:chOff x="4156" y="2040"/>
                  <a:chExt cx="25" cy="20"/>
                </a:xfrm>
              </p:grpSpPr>
              <p:grpSp>
                <p:nvGrpSpPr>
                  <p:cNvPr id="82991" name="Group 1261"/>
                  <p:cNvGrpSpPr>
                    <a:grpSpLocks/>
                  </p:cNvGrpSpPr>
                  <p:nvPr/>
                </p:nvGrpSpPr>
                <p:grpSpPr bwMode="auto">
                  <a:xfrm>
                    <a:off x="4156" y="2040"/>
                    <a:ext cx="21" cy="20"/>
                    <a:chOff x="4156" y="2040"/>
                    <a:chExt cx="21" cy="20"/>
                  </a:xfrm>
                </p:grpSpPr>
                <p:sp>
                  <p:nvSpPr>
                    <p:cNvPr id="12526" name="Oval 12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0" y="2041"/>
                      <a:ext cx="16" cy="15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527" name="Oval 1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6" y="2045"/>
                      <a:ext cx="16" cy="15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528" name="Rectangle 1264"/>
                  <p:cNvSpPr>
                    <a:spLocks noChangeArrowheads="1"/>
                  </p:cNvSpPr>
                  <p:nvPr/>
                </p:nvSpPr>
                <p:spPr bwMode="auto">
                  <a:xfrm rot="19380000">
                    <a:off x="4165" y="2043"/>
                    <a:ext cx="16" cy="15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522" name="Group 1265"/>
                <p:cNvGrpSpPr>
                  <a:grpSpLocks/>
                </p:cNvGrpSpPr>
                <p:nvPr/>
              </p:nvGrpSpPr>
              <p:grpSpPr bwMode="auto">
                <a:xfrm>
                  <a:off x="4178" y="2028"/>
                  <a:ext cx="22" cy="18"/>
                  <a:chOff x="4178" y="2028"/>
                  <a:chExt cx="22" cy="18"/>
                </a:xfrm>
              </p:grpSpPr>
              <p:sp>
                <p:nvSpPr>
                  <p:cNvPr id="12530" name="Oval 1266"/>
                  <p:cNvSpPr>
                    <a:spLocks noChangeArrowheads="1"/>
                  </p:cNvSpPr>
                  <p:nvPr/>
                </p:nvSpPr>
                <p:spPr bwMode="auto">
                  <a:xfrm>
                    <a:off x="4184" y="202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31" name="Oval 1267"/>
                  <p:cNvSpPr>
                    <a:spLocks noChangeArrowheads="1"/>
                  </p:cNvSpPr>
                  <p:nvPr/>
                </p:nvSpPr>
                <p:spPr bwMode="auto">
                  <a:xfrm>
                    <a:off x="4179" y="203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523" name="Group 1268"/>
                <p:cNvGrpSpPr>
                  <a:grpSpLocks/>
                </p:cNvGrpSpPr>
                <p:nvPr/>
              </p:nvGrpSpPr>
              <p:grpSpPr bwMode="auto">
                <a:xfrm>
                  <a:off x="4199" y="2028"/>
                  <a:ext cx="23" cy="17"/>
                  <a:chOff x="4199" y="2028"/>
                  <a:chExt cx="23" cy="17"/>
                </a:xfrm>
              </p:grpSpPr>
              <p:sp>
                <p:nvSpPr>
                  <p:cNvPr id="12533" name="Oval 1269"/>
                  <p:cNvSpPr>
                    <a:spLocks noChangeArrowheads="1"/>
                  </p:cNvSpPr>
                  <p:nvPr/>
                </p:nvSpPr>
                <p:spPr bwMode="auto">
                  <a:xfrm>
                    <a:off x="4206" y="202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34" name="Oval 1270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02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524" name="Group 1271"/>
                <p:cNvGrpSpPr>
                  <a:grpSpLocks/>
                </p:cNvGrpSpPr>
                <p:nvPr/>
              </p:nvGrpSpPr>
              <p:grpSpPr bwMode="auto">
                <a:xfrm>
                  <a:off x="4226" y="2033"/>
                  <a:ext cx="21" cy="19"/>
                  <a:chOff x="4226" y="2033"/>
                  <a:chExt cx="21" cy="19"/>
                </a:xfrm>
              </p:grpSpPr>
              <p:sp>
                <p:nvSpPr>
                  <p:cNvPr id="12536" name="Oval 1272"/>
                  <p:cNvSpPr>
                    <a:spLocks noChangeArrowheads="1"/>
                  </p:cNvSpPr>
                  <p:nvPr/>
                </p:nvSpPr>
                <p:spPr bwMode="auto">
                  <a:xfrm>
                    <a:off x="4231" y="203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37" name="Oval 1273"/>
                  <p:cNvSpPr>
                    <a:spLocks noChangeArrowheads="1"/>
                  </p:cNvSpPr>
                  <p:nvPr/>
                </p:nvSpPr>
                <p:spPr bwMode="auto">
                  <a:xfrm>
                    <a:off x="4226" y="203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538" name="Oval 1274"/>
                <p:cNvSpPr>
                  <a:spLocks noChangeArrowheads="1"/>
                </p:cNvSpPr>
                <p:nvPr/>
              </p:nvSpPr>
              <p:spPr bwMode="auto">
                <a:xfrm>
                  <a:off x="4144" y="2063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39" name="Oval 1275"/>
                <p:cNvSpPr>
                  <a:spLocks noChangeArrowheads="1"/>
                </p:cNvSpPr>
                <p:nvPr/>
              </p:nvSpPr>
              <p:spPr bwMode="auto">
                <a:xfrm>
                  <a:off x="4144" y="2067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22527" name="Group 1276"/>
                <p:cNvGrpSpPr>
                  <a:grpSpLocks/>
                </p:cNvGrpSpPr>
                <p:nvPr/>
              </p:nvGrpSpPr>
              <p:grpSpPr bwMode="auto">
                <a:xfrm>
                  <a:off x="4166" y="2126"/>
                  <a:ext cx="21" cy="21"/>
                  <a:chOff x="4166" y="2126"/>
                  <a:chExt cx="21" cy="21"/>
                </a:xfrm>
              </p:grpSpPr>
              <p:sp>
                <p:nvSpPr>
                  <p:cNvPr id="12541" name="Oval 1277"/>
                  <p:cNvSpPr>
                    <a:spLocks noChangeArrowheads="1"/>
                  </p:cNvSpPr>
                  <p:nvPr/>
                </p:nvSpPr>
                <p:spPr bwMode="auto">
                  <a:xfrm>
                    <a:off x="4171" y="2129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42" name="Oval 1278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212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4" name="Group 1279"/>
                <p:cNvGrpSpPr>
                  <a:grpSpLocks/>
                </p:cNvGrpSpPr>
                <p:nvPr/>
              </p:nvGrpSpPr>
              <p:grpSpPr bwMode="auto">
                <a:xfrm>
                  <a:off x="4186" y="2135"/>
                  <a:ext cx="24" cy="20"/>
                  <a:chOff x="4186" y="2135"/>
                  <a:chExt cx="24" cy="20"/>
                </a:xfrm>
              </p:grpSpPr>
              <p:sp>
                <p:nvSpPr>
                  <p:cNvPr id="12544" name="Oval 1280"/>
                  <p:cNvSpPr>
                    <a:spLocks noChangeArrowheads="1"/>
                  </p:cNvSpPr>
                  <p:nvPr/>
                </p:nvSpPr>
                <p:spPr bwMode="auto">
                  <a:xfrm>
                    <a:off x="4194" y="213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45" name="Oval 1281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213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5" name="Group 1282"/>
                <p:cNvGrpSpPr>
                  <a:grpSpLocks/>
                </p:cNvGrpSpPr>
                <p:nvPr/>
              </p:nvGrpSpPr>
              <p:grpSpPr bwMode="auto">
                <a:xfrm>
                  <a:off x="4215" y="2130"/>
                  <a:ext cx="23" cy="20"/>
                  <a:chOff x="4215" y="2130"/>
                  <a:chExt cx="23" cy="20"/>
                </a:xfrm>
              </p:grpSpPr>
              <p:sp>
                <p:nvSpPr>
                  <p:cNvPr id="12547" name="Oval 1283"/>
                  <p:cNvSpPr>
                    <a:spLocks noChangeArrowheads="1"/>
                  </p:cNvSpPr>
                  <p:nvPr/>
                </p:nvSpPr>
                <p:spPr bwMode="auto">
                  <a:xfrm>
                    <a:off x="4222" y="212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48" name="Oval 1284"/>
                  <p:cNvSpPr>
                    <a:spLocks noChangeArrowheads="1"/>
                  </p:cNvSpPr>
                  <p:nvPr/>
                </p:nvSpPr>
                <p:spPr bwMode="auto">
                  <a:xfrm>
                    <a:off x="4215" y="213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6" name="Group 1285"/>
                <p:cNvGrpSpPr>
                  <a:grpSpLocks/>
                </p:cNvGrpSpPr>
                <p:nvPr/>
              </p:nvGrpSpPr>
              <p:grpSpPr bwMode="auto">
                <a:xfrm>
                  <a:off x="4239" y="2111"/>
                  <a:ext cx="22" cy="23"/>
                  <a:chOff x="4239" y="2111"/>
                  <a:chExt cx="22" cy="23"/>
                </a:xfrm>
              </p:grpSpPr>
              <p:sp>
                <p:nvSpPr>
                  <p:cNvPr id="12550" name="Oval 1286"/>
                  <p:cNvSpPr>
                    <a:spLocks noChangeArrowheads="1"/>
                  </p:cNvSpPr>
                  <p:nvPr/>
                </p:nvSpPr>
                <p:spPr bwMode="auto">
                  <a:xfrm>
                    <a:off x="4245" y="2111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51" name="Oval 1287"/>
                  <p:cNvSpPr>
                    <a:spLocks noChangeArrowheads="1"/>
                  </p:cNvSpPr>
                  <p:nvPr/>
                </p:nvSpPr>
                <p:spPr bwMode="auto">
                  <a:xfrm>
                    <a:off x="4239" y="2116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7" name="Group 1288"/>
                <p:cNvGrpSpPr>
                  <a:grpSpLocks/>
                </p:cNvGrpSpPr>
                <p:nvPr/>
              </p:nvGrpSpPr>
              <p:grpSpPr bwMode="auto">
                <a:xfrm>
                  <a:off x="4256" y="2087"/>
                  <a:ext cx="17" cy="23"/>
                  <a:chOff x="4256" y="2087"/>
                  <a:chExt cx="17" cy="23"/>
                </a:xfrm>
              </p:grpSpPr>
              <p:sp>
                <p:nvSpPr>
                  <p:cNvPr id="12553" name="Oval 1289"/>
                  <p:cNvSpPr>
                    <a:spLocks noChangeArrowheads="1"/>
                  </p:cNvSpPr>
                  <p:nvPr/>
                </p:nvSpPr>
                <p:spPr bwMode="auto">
                  <a:xfrm>
                    <a:off x="4257" y="2087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54" name="Oval 1290"/>
                  <p:cNvSpPr>
                    <a:spLocks noChangeArrowheads="1"/>
                  </p:cNvSpPr>
                  <p:nvPr/>
                </p:nvSpPr>
                <p:spPr bwMode="auto">
                  <a:xfrm>
                    <a:off x="4256" y="2092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8" name="Group 1291"/>
                <p:cNvGrpSpPr>
                  <a:grpSpLocks/>
                </p:cNvGrpSpPr>
                <p:nvPr/>
              </p:nvGrpSpPr>
              <p:grpSpPr bwMode="auto">
                <a:xfrm>
                  <a:off x="4252" y="2061"/>
                  <a:ext cx="18" cy="23"/>
                  <a:chOff x="4252" y="2061"/>
                  <a:chExt cx="18" cy="23"/>
                </a:xfrm>
              </p:grpSpPr>
              <p:sp>
                <p:nvSpPr>
                  <p:cNvPr id="12556" name="Oval 1292"/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061"/>
                    <a:ext cx="15" cy="15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57" name="Oval 1293"/>
                  <p:cNvSpPr>
                    <a:spLocks noChangeArrowheads="1"/>
                  </p:cNvSpPr>
                  <p:nvPr/>
                </p:nvSpPr>
                <p:spPr bwMode="auto">
                  <a:xfrm>
                    <a:off x="4255" y="2067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49" name="Group 1294"/>
                <p:cNvGrpSpPr>
                  <a:grpSpLocks/>
                </p:cNvGrpSpPr>
                <p:nvPr/>
              </p:nvGrpSpPr>
              <p:grpSpPr bwMode="auto">
                <a:xfrm>
                  <a:off x="4243" y="2046"/>
                  <a:ext cx="19" cy="22"/>
                  <a:chOff x="4243" y="2046"/>
                  <a:chExt cx="19" cy="22"/>
                </a:xfrm>
              </p:grpSpPr>
              <p:sp>
                <p:nvSpPr>
                  <p:cNvPr id="12559" name="Oval 1295"/>
                  <p:cNvSpPr>
                    <a:spLocks noChangeArrowheads="1"/>
                  </p:cNvSpPr>
                  <p:nvPr/>
                </p:nvSpPr>
                <p:spPr bwMode="auto">
                  <a:xfrm>
                    <a:off x="4243" y="2046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560" name="Oval 1296"/>
                  <p:cNvSpPr>
                    <a:spLocks noChangeArrowheads="1"/>
                  </p:cNvSpPr>
                  <p:nvPr/>
                </p:nvSpPr>
                <p:spPr bwMode="auto">
                  <a:xfrm>
                    <a:off x="4247" y="2052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561" name="Rectangle 1297"/>
                <p:cNvSpPr>
                  <a:spLocks noChangeArrowheads="1"/>
                </p:cNvSpPr>
                <p:nvPr/>
              </p:nvSpPr>
              <p:spPr bwMode="auto">
                <a:xfrm rot="1920000">
                  <a:off x="4229" y="2034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62" name="Rectangle 1298"/>
                <p:cNvSpPr>
                  <a:spLocks noChangeArrowheads="1"/>
                </p:cNvSpPr>
                <p:nvPr/>
              </p:nvSpPr>
              <p:spPr bwMode="auto">
                <a:xfrm rot="1680000">
                  <a:off x="4174" y="2116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63" name="Rectangle 1299"/>
                <p:cNvSpPr>
                  <a:spLocks noChangeArrowheads="1"/>
                </p:cNvSpPr>
                <p:nvPr/>
              </p:nvSpPr>
              <p:spPr bwMode="auto">
                <a:xfrm rot="240000">
                  <a:off x="4205" y="2030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64" name="Rectangle 1300"/>
                <p:cNvSpPr>
                  <a:spLocks noChangeArrowheads="1"/>
                </p:cNvSpPr>
                <p:nvPr/>
              </p:nvSpPr>
              <p:spPr bwMode="auto">
                <a:xfrm rot="6420000">
                  <a:off x="4151" y="2061"/>
                  <a:ext cx="17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65" name="Rectangle 1301"/>
                <p:cNvSpPr>
                  <a:spLocks noChangeArrowheads="1"/>
                </p:cNvSpPr>
                <p:nvPr/>
              </p:nvSpPr>
              <p:spPr bwMode="auto">
                <a:xfrm rot="20760000">
                  <a:off x="4184" y="2030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82955" name="Group 1302"/>
                <p:cNvGrpSpPr>
                  <a:grpSpLocks/>
                </p:cNvGrpSpPr>
                <p:nvPr/>
              </p:nvGrpSpPr>
              <p:grpSpPr bwMode="auto">
                <a:xfrm>
                  <a:off x="4141" y="2088"/>
                  <a:ext cx="25" cy="25"/>
                  <a:chOff x="4141" y="2088"/>
                  <a:chExt cx="25" cy="25"/>
                </a:xfrm>
              </p:grpSpPr>
              <p:grpSp>
                <p:nvGrpSpPr>
                  <p:cNvPr id="82967" name="Group 1303"/>
                  <p:cNvGrpSpPr>
                    <a:grpSpLocks/>
                  </p:cNvGrpSpPr>
                  <p:nvPr/>
                </p:nvGrpSpPr>
                <p:grpSpPr bwMode="auto">
                  <a:xfrm>
                    <a:off x="4141" y="2090"/>
                    <a:ext cx="19" cy="23"/>
                    <a:chOff x="4141" y="2090"/>
                    <a:chExt cx="19" cy="23"/>
                  </a:xfrm>
                </p:grpSpPr>
                <p:sp>
                  <p:nvSpPr>
                    <p:cNvPr id="12568" name="Oval 1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1" y="209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569" name="Oval 13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4" y="209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570" name="Rectangle 1306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4150" y="2088"/>
                    <a:ext cx="15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82956" name="Group 1307"/>
                <p:cNvGrpSpPr>
                  <a:grpSpLocks/>
                </p:cNvGrpSpPr>
                <p:nvPr/>
              </p:nvGrpSpPr>
              <p:grpSpPr bwMode="auto">
                <a:xfrm>
                  <a:off x="4151" y="2105"/>
                  <a:ext cx="27" cy="25"/>
                  <a:chOff x="4151" y="2105"/>
                  <a:chExt cx="27" cy="25"/>
                </a:xfrm>
              </p:grpSpPr>
              <p:grpSp>
                <p:nvGrpSpPr>
                  <p:cNvPr id="82963" name="Group 1308"/>
                  <p:cNvGrpSpPr>
                    <a:grpSpLocks/>
                  </p:cNvGrpSpPr>
                  <p:nvPr/>
                </p:nvGrpSpPr>
                <p:grpSpPr bwMode="auto">
                  <a:xfrm>
                    <a:off x="4151" y="2111"/>
                    <a:ext cx="17" cy="19"/>
                    <a:chOff x="4151" y="2111"/>
                    <a:chExt cx="17" cy="19"/>
                  </a:xfrm>
                </p:grpSpPr>
                <p:sp>
                  <p:nvSpPr>
                    <p:cNvPr id="12573" name="Oval 1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2" y="211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574" name="Oval 1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1" y="211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575" name="Rectangle 1311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4162" y="2104"/>
                    <a:ext cx="15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576" name="Rectangle 1312"/>
                <p:cNvSpPr>
                  <a:spLocks noChangeArrowheads="1"/>
                </p:cNvSpPr>
                <p:nvPr/>
              </p:nvSpPr>
              <p:spPr bwMode="auto">
                <a:xfrm rot="660000">
                  <a:off x="4196" y="212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77" name="Rectangle 1313"/>
                <p:cNvSpPr>
                  <a:spLocks noChangeArrowheads="1"/>
                </p:cNvSpPr>
                <p:nvPr/>
              </p:nvSpPr>
              <p:spPr bwMode="auto">
                <a:xfrm rot="2880000">
                  <a:off x="4243" y="2046"/>
                  <a:ext cx="17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78" name="Rectangle 1314"/>
                <p:cNvSpPr>
                  <a:spLocks noChangeArrowheads="1"/>
                </p:cNvSpPr>
                <p:nvPr/>
              </p:nvSpPr>
              <p:spPr bwMode="auto">
                <a:xfrm rot="4080000">
                  <a:off x="4250" y="2062"/>
                  <a:ext cx="17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79" name="Rectangle 1315"/>
                <p:cNvSpPr>
                  <a:spLocks noChangeArrowheads="1"/>
                </p:cNvSpPr>
                <p:nvPr/>
              </p:nvSpPr>
              <p:spPr bwMode="auto">
                <a:xfrm rot="20520000">
                  <a:off x="4220" y="2118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0" name="Rectangle 1316"/>
                <p:cNvSpPr>
                  <a:spLocks noChangeArrowheads="1"/>
                </p:cNvSpPr>
                <p:nvPr/>
              </p:nvSpPr>
              <p:spPr bwMode="auto">
                <a:xfrm rot="18720000">
                  <a:off x="4239" y="2106"/>
                  <a:ext cx="17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1" name="Rectangle 1317"/>
                <p:cNvSpPr>
                  <a:spLocks noChangeArrowheads="1"/>
                </p:cNvSpPr>
                <p:nvPr/>
              </p:nvSpPr>
              <p:spPr bwMode="auto">
                <a:xfrm rot="5880000">
                  <a:off x="4252" y="2085"/>
                  <a:ext cx="17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2582" name="AutoShape 1318"/>
              <p:cNvSpPr>
                <a:spLocks noChangeArrowheads="1"/>
              </p:cNvSpPr>
              <p:nvPr/>
            </p:nvSpPr>
            <p:spPr bwMode="auto">
              <a:xfrm rot="4800000" flipH="1" flipV="1">
                <a:off x="4179" y="2055"/>
                <a:ext cx="53" cy="58"/>
              </a:xfrm>
              <a:custGeom>
                <a:avLst/>
                <a:gdLst>
                  <a:gd name="G0" fmla="+- 5398 0 0"/>
                  <a:gd name="G1" fmla="+- 21600 0 5398"/>
                  <a:gd name="G2" fmla="*/ 5398 1 2"/>
                  <a:gd name="G3" fmla="+- 21600 0 G2"/>
                  <a:gd name="G4" fmla="+/ 5398 21600 2"/>
                  <a:gd name="G5" fmla="+/ G1 0 2"/>
                  <a:gd name="G6" fmla="*/ 21600 21600 5398"/>
                  <a:gd name="G7" fmla="*/ G6 1 2"/>
                  <a:gd name="G8" fmla="+- 21600 0 G7"/>
                  <a:gd name="G9" fmla="*/ 21600 1 2"/>
                  <a:gd name="G10" fmla="+- 5398 0 G9"/>
                  <a:gd name="G11" fmla="?: G10 G8 0"/>
                  <a:gd name="G12" fmla="?: G10 G7 21600"/>
                  <a:gd name="T0" fmla="*/ 18901 w 21600"/>
                  <a:gd name="T1" fmla="*/ 10800 h 21600"/>
                  <a:gd name="T2" fmla="*/ 10800 w 21600"/>
                  <a:gd name="T3" fmla="*/ 21600 h 21600"/>
                  <a:gd name="T4" fmla="*/ 2699 w 21600"/>
                  <a:gd name="T5" fmla="*/ 10800 h 21600"/>
                  <a:gd name="T6" fmla="*/ 10800 w 21600"/>
                  <a:gd name="T7" fmla="*/ 0 h 21600"/>
                  <a:gd name="T8" fmla="*/ 4499 w 21600"/>
                  <a:gd name="T9" fmla="*/ 4499 h 21600"/>
                  <a:gd name="T10" fmla="*/ 17101 w 21600"/>
                  <a:gd name="T11" fmla="*/ 1710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C209FF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2508" name="Group 1319"/>
              <p:cNvGrpSpPr>
                <a:grpSpLocks/>
              </p:cNvGrpSpPr>
              <p:nvPr/>
            </p:nvGrpSpPr>
            <p:grpSpPr bwMode="auto">
              <a:xfrm>
                <a:off x="4180" y="2068"/>
                <a:ext cx="40" cy="30"/>
                <a:chOff x="4180" y="2068"/>
                <a:chExt cx="40" cy="30"/>
              </a:xfrm>
            </p:grpSpPr>
            <p:sp>
              <p:nvSpPr>
                <p:cNvPr id="12584" name="Arc 1320"/>
                <p:cNvSpPr>
                  <a:spLocks/>
                </p:cNvSpPr>
                <p:nvPr/>
              </p:nvSpPr>
              <p:spPr bwMode="auto">
                <a:xfrm>
                  <a:off x="4193" y="2076"/>
                  <a:ext cx="8" cy="9"/>
                </a:xfrm>
                <a:custGeom>
                  <a:avLst/>
                  <a:gdLst>
                    <a:gd name="G0" fmla="+- 0 0 0"/>
                    <a:gd name="G1" fmla="+- 2524 0 0"/>
                    <a:gd name="G2" fmla="+- 21600 0 0"/>
                    <a:gd name="T0" fmla="*/ 21452 w 21600"/>
                    <a:gd name="T1" fmla="*/ 0 h 24124"/>
                    <a:gd name="T2" fmla="*/ 0 w 21600"/>
                    <a:gd name="T3" fmla="*/ 24124 h 24124"/>
                    <a:gd name="T4" fmla="*/ 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5" name="Arc 1321"/>
                <p:cNvSpPr>
                  <a:spLocks/>
                </p:cNvSpPr>
                <p:nvPr/>
              </p:nvSpPr>
              <p:spPr bwMode="auto">
                <a:xfrm>
                  <a:off x="4209" y="2076"/>
                  <a:ext cx="8" cy="9"/>
                </a:xfrm>
                <a:custGeom>
                  <a:avLst/>
                  <a:gdLst>
                    <a:gd name="G0" fmla="+- 21600 0 0"/>
                    <a:gd name="G1" fmla="+- 2524 0 0"/>
                    <a:gd name="G2" fmla="+- 21600 0 0"/>
                    <a:gd name="T0" fmla="*/ 21600 w 21600"/>
                    <a:gd name="T1" fmla="*/ 24124 h 24124"/>
                    <a:gd name="T2" fmla="*/ 148 w 21600"/>
                    <a:gd name="T3" fmla="*/ 0 h 24124"/>
                    <a:gd name="T4" fmla="*/ 2160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6" name="Arc 1322"/>
                <p:cNvSpPr>
                  <a:spLocks/>
                </p:cNvSpPr>
                <p:nvPr/>
              </p:nvSpPr>
              <p:spPr bwMode="auto">
                <a:xfrm>
                  <a:off x="4204" y="2068"/>
                  <a:ext cx="9" cy="9"/>
                </a:xfrm>
                <a:custGeom>
                  <a:avLst/>
                  <a:gdLst>
                    <a:gd name="G0" fmla="+- 2532 0 0"/>
                    <a:gd name="G1" fmla="+- 21600 0 0"/>
                    <a:gd name="G2" fmla="+- 21600 0 0"/>
                    <a:gd name="T0" fmla="*/ 0 w 23984"/>
                    <a:gd name="T1" fmla="*/ 149 h 21600"/>
                    <a:gd name="T2" fmla="*/ 23984 w 23984"/>
                    <a:gd name="T3" fmla="*/ 19076 h 21600"/>
                    <a:gd name="T4" fmla="*/ 2532 w 2398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7" name="Arc 1323"/>
                <p:cNvSpPr>
                  <a:spLocks/>
                </p:cNvSpPr>
                <p:nvPr/>
              </p:nvSpPr>
              <p:spPr bwMode="auto">
                <a:xfrm>
                  <a:off x="4198" y="2070"/>
                  <a:ext cx="8" cy="7"/>
                </a:xfrm>
                <a:custGeom>
                  <a:avLst/>
                  <a:gdLst>
                    <a:gd name="G0" fmla="+- 21452 0 0"/>
                    <a:gd name="G1" fmla="+- 21451 0 0"/>
                    <a:gd name="G2" fmla="+- 21600 0 0"/>
                    <a:gd name="T0" fmla="*/ 0 w 21452"/>
                    <a:gd name="T1" fmla="*/ 18927 h 21451"/>
                    <a:gd name="T2" fmla="*/ 18920 w 21452"/>
                    <a:gd name="T3" fmla="*/ 0 h 21451"/>
                    <a:gd name="T4" fmla="*/ 21452 w 21452"/>
                    <a:gd name="T5" fmla="*/ 21451 h 21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8" name="Arc 1324"/>
                <p:cNvSpPr>
                  <a:spLocks/>
                </p:cNvSpPr>
                <p:nvPr/>
              </p:nvSpPr>
              <p:spPr bwMode="auto">
                <a:xfrm>
                  <a:off x="4187" y="2076"/>
                  <a:ext cx="8" cy="9"/>
                </a:xfrm>
                <a:custGeom>
                  <a:avLst/>
                  <a:gdLst>
                    <a:gd name="G0" fmla="+- 21600 0 0"/>
                    <a:gd name="G1" fmla="+- 2524 0 0"/>
                    <a:gd name="G2" fmla="+- 21600 0 0"/>
                    <a:gd name="T0" fmla="*/ 21600 w 21600"/>
                    <a:gd name="T1" fmla="*/ 24124 h 24124"/>
                    <a:gd name="T2" fmla="*/ 148 w 21600"/>
                    <a:gd name="T3" fmla="*/ 0 h 24124"/>
                    <a:gd name="T4" fmla="*/ 2160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89" name="Arc 1325"/>
                <p:cNvSpPr>
                  <a:spLocks/>
                </p:cNvSpPr>
                <p:nvPr/>
              </p:nvSpPr>
              <p:spPr bwMode="auto">
                <a:xfrm>
                  <a:off x="4180" y="2068"/>
                  <a:ext cx="9" cy="9"/>
                </a:xfrm>
                <a:custGeom>
                  <a:avLst/>
                  <a:gdLst>
                    <a:gd name="G0" fmla="+- 2532 0 0"/>
                    <a:gd name="G1" fmla="+- 21600 0 0"/>
                    <a:gd name="G2" fmla="+- 21600 0 0"/>
                    <a:gd name="T0" fmla="*/ 0 w 23984"/>
                    <a:gd name="T1" fmla="*/ 149 h 21600"/>
                    <a:gd name="T2" fmla="*/ 23984 w 23984"/>
                    <a:gd name="T3" fmla="*/ 19076 h 21600"/>
                    <a:gd name="T4" fmla="*/ 2532 w 2398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0" name="Arc 1326"/>
                <p:cNvSpPr>
                  <a:spLocks/>
                </p:cNvSpPr>
                <p:nvPr/>
              </p:nvSpPr>
              <p:spPr bwMode="auto">
                <a:xfrm>
                  <a:off x="4212" y="2091"/>
                  <a:ext cx="8" cy="7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600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1" name="Arc 1327"/>
                <p:cNvSpPr>
                  <a:spLocks/>
                </p:cNvSpPr>
                <p:nvPr/>
              </p:nvSpPr>
              <p:spPr bwMode="auto">
                <a:xfrm>
                  <a:off x="4204" y="2083"/>
                  <a:ext cx="9" cy="7"/>
                </a:xfrm>
                <a:custGeom>
                  <a:avLst/>
                  <a:gdLst>
                    <a:gd name="G0" fmla="+- 2679 0 0"/>
                    <a:gd name="G1" fmla="+- 21600 0 0"/>
                    <a:gd name="G2" fmla="+- 21600 0 0"/>
                    <a:gd name="T0" fmla="*/ 0 w 24279"/>
                    <a:gd name="T1" fmla="*/ 167 h 21600"/>
                    <a:gd name="T2" fmla="*/ 24279 w 24279"/>
                    <a:gd name="T3" fmla="*/ 21600 h 21600"/>
                    <a:gd name="T4" fmla="*/ 2679 w 242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2" name="Arc 1328"/>
                <p:cNvSpPr>
                  <a:spLocks/>
                </p:cNvSpPr>
                <p:nvPr/>
              </p:nvSpPr>
              <p:spPr bwMode="auto">
                <a:xfrm>
                  <a:off x="4194" y="2091"/>
                  <a:ext cx="8" cy="7"/>
                </a:xfrm>
                <a:custGeom>
                  <a:avLst/>
                  <a:gdLst>
                    <a:gd name="G0" fmla="+- 0 0 0"/>
                    <a:gd name="G1" fmla="+- 0 0 0"/>
                    <a:gd name="G2" fmla="+- 21600 0 0"/>
                    <a:gd name="T0" fmla="*/ 21600 w 21600"/>
                    <a:gd name="T1" fmla="*/ 0 h 21600"/>
                    <a:gd name="T2" fmla="*/ 0 w 21600"/>
                    <a:gd name="T3" fmla="*/ 21600 h 21600"/>
                    <a:gd name="T4" fmla="*/ 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3" name="Arc 1329"/>
                <p:cNvSpPr>
                  <a:spLocks/>
                </p:cNvSpPr>
                <p:nvPr/>
              </p:nvSpPr>
              <p:spPr bwMode="auto">
                <a:xfrm>
                  <a:off x="4199" y="2083"/>
                  <a:ext cx="8" cy="7"/>
                </a:xfrm>
                <a:custGeom>
                  <a:avLst/>
                  <a:gdLst>
                    <a:gd name="G0" fmla="+- 21600 0 0"/>
                    <a:gd name="G1" fmla="+- 21433 0 0"/>
                    <a:gd name="G2" fmla="+- 21600 0 0"/>
                    <a:gd name="T0" fmla="*/ 0 w 21600"/>
                    <a:gd name="T1" fmla="*/ 21433 h 21433"/>
                    <a:gd name="T2" fmla="*/ 18921 w 21600"/>
                    <a:gd name="T3" fmla="*/ 0 h 21433"/>
                    <a:gd name="T4" fmla="*/ 21600 w 21600"/>
                    <a:gd name="T5" fmla="*/ 21433 h 21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4" name="Arc 1330"/>
                <p:cNvSpPr>
                  <a:spLocks/>
                </p:cNvSpPr>
                <p:nvPr/>
              </p:nvSpPr>
              <p:spPr bwMode="auto">
                <a:xfrm>
                  <a:off x="4187" y="2091"/>
                  <a:ext cx="9" cy="7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19076 w 21600"/>
                    <a:gd name="T1" fmla="*/ 21452 h 21452"/>
                    <a:gd name="T2" fmla="*/ 0 w 21600"/>
                    <a:gd name="T3" fmla="*/ 0 h 21452"/>
                    <a:gd name="T4" fmla="*/ 21600 w 21600"/>
                    <a:gd name="T5" fmla="*/ 0 h 21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595" name="Arc 1331"/>
                <p:cNvSpPr>
                  <a:spLocks/>
                </p:cNvSpPr>
                <p:nvPr/>
              </p:nvSpPr>
              <p:spPr bwMode="auto">
                <a:xfrm>
                  <a:off x="4182" y="2083"/>
                  <a:ext cx="9" cy="7"/>
                </a:xfrm>
                <a:custGeom>
                  <a:avLst/>
                  <a:gdLst>
                    <a:gd name="G0" fmla="+- 2679 0 0"/>
                    <a:gd name="G1" fmla="+- 21600 0 0"/>
                    <a:gd name="G2" fmla="+- 21600 0 0"/>
                    <a:gd name="T0" fmla="*/ 0 w 24279"/>
                    <a:gd name="T1" fmla="*/ 167 h 21600"/>
                    <a:gd name="T2" fmla="*/ 24279 w 24279"/>
                    <a:gd name="T3" fmla="*/ 21600 h 21600"/>
                    <a:gd name="T4" fmla="*/ 2679 w 242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</p:grpSp>
      </p:grpSp>
      <p:grpSp>
        <p:nvGrpSpPr>
          <p:cNvPr id="21526" name="Group 1332"/>
          <p:cNvGrpSpPr>
            <a:grpSpLocks/>
          </p:cNvGrpSpPr>
          <p:nvPr/>
        </p:nvGrpSpPr>
        <p:grpSpPr bwMode="auto">
          <a:xfrm>
            <a:off x="3533775" y="4138613"/>
            <a:ext cx="180975" cy="109537"/>
            <a:chOff x="2409" y="1590"/>
            <a:chExt cx="132" cy="127"/>
          </a:xfrm>
        </p:grpSpPr>
        <p:grpSp>
          <p:nvGrpSpPr>
            <p:cNvPr id="22427" name="Group 1333"/>
            <p:cNvGrpSpPr>
              <a:grpSpLocks/>
            </p:cNvGrpSpPr>
            <p:nvPr/>
          </p:nvGrpSpPr>
          <p:grpSpPr bwMode="auto">
            <a:xfrm>
              <a:off x="2424" y="1602"/>
              <a:ext cx="92" cy="87"/>
              <a:chOff x="2424" y="1602"/>
              <a:chExt cx="92" cy="87"/>
            </a:xfrm>
          </p:grpSpPr>
          <p:sp>
            <p:nvSpPr>
              <p:cNvPr id="22502" name="Oval 1334"/>
              <p:cNvSpPr>
                <a:spLocks noChangeArrowheads="1"/>
              </p:cNvSpPr>
              <p:nvPr/>
            </p:nvSpPr>
            <p:spPr bwMode="auto">
              <a:xfrm>
                <a:off x="2424" y="1602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2599" name="Oval 1335"/>
              <p:cNvSpPr>
                <a:spLocks noChangeArrowheads="1"/>
              </p:cNvSpPr>
              <p:nvPr/>
            </p:nvSpPr>
            <p:spPr bwMode="auto">
              <a:xfrm>
                <a:off x="2429" y="1607"/>
                <a:ext cx="85" cy="79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428" name="Group 1336"/>
            <p:cNvGrpSpPr>
              <a:grpSpLocks/>
            </p:cNvGrpSpPr>
            <p:nvPr/>
          </p:nvGrpSpPr>
          <p:grpSpPr bwMode="auto">
            <a:xfrm>
              <a:off x="2409" y="1590"/>
              <a:ext cx="132" cy="127"/>
              <a:chOff x="2409" y="1590"/>
              <a:chExt cx="132" cy="127"/>
            </a:xfrm>
          </p:grpSpPr>
          <p:grpSp>
            <p:nvGrpSpPr>
              <p:cNvPr id="22429" name="Group 1337"/>
              <p:cNvGrpSpPr>
                <a:grpSpLocks/>
              </p:cNvGrpSpPr>
              <p:nvPr/>
            </p:nvGrpSpPr>
            <p:grpSpPr bwMode="auto">
              <a:xfrm>
                <a:off x="2409" y="1590"/>
                <a:ext cx="132" cy="127"/>
                <a:chOff x="2409" y="1590"/>
                <a:chExt cx="132" cy="127"/>
              </a:xfrm>
            </p:grpSpPr>
            <p:grpSp>
              <p:nvGrpSpPr>
                <p:cNvPr id="22444" name="Group 1338"/>
                <p:cNvGrpSpPr>
                  <a:grpSpLocks/>
                </p:cNvGrpSpPr>
                <p:nvPr/>
              </p:nvGrpSpPr>
              <p:grpSpPr bwMode="auto">
                <a:xfrm>
                  <a:off x="2424" y="1602"/>
                  <a:ext cx="25" cy="20"/>
                  <a:chOff x="2424" y="1602"/>
                  <a:chExt cx="25" cy="20"/>
                </a:xfrm>
              </p:grpSpPr>
              <p:grpSp>
                <p:nvGrpSpPr>
                  <p:cNvPr id="22498" name="Group 1339"/>
                  <p:cNvGrpSpPr>
                    <a:grpSpLocks/>
                  </p:cNvGrpSpPr>
                  <p:nvPr/>
                </p:nvGrpSpPr>
                <p:grpSpPr bwMode="auto">
                  <a:xfrm>
                    <a:off x="2424" y="1602"/>
                    <a:ext cx="21" cy="20"/>
                    <a:chOff x="2424" y="1602"/>
                    <a:chExt cx="21" cy="20"/>
                  </a:xfrm>
                </p:grpSpPr>
                <p:sp>
                  <p:nvSpPr>
                    <p:cNvPr id="22500" name="Oval 1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9" y="1602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501" name="Oval 1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4" y="1605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499" name="Rectangle 1342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2433" y="1604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45" name="Group 1343"/>
                <p:cNvGrpSpPr>
                  <a:grpSpLocks/>
                </p:cNvGrpSpPr>
                <p:nvPr/>
              </p:nvGrpSpPr>
              <p:grpSpPr bwMode="auto">
                <a:xfrm>
                  <a:off x="2446" y="1590"/>
                  <a:ext cx="22" cy="18"/>
                  <a:chOff x="2446" y="1590"/>
                  <a:chExt cx="22" cy="18"/>
                </a:xfrm>
              </p:grpSpPr>
              <p:sp>
                <p:nvSpPr>
                  <p:cNvPr id="22496" name="Oval 1344"/>
                  <p:cNvSpPr>
                    <a:spLocks noChangeArrowheads="1"/>
                  </p:cNvSpPr>
                  <p:nvPr/>
                </p:nvSpPr>
                <p:spPr bwMode="auto">
                  <a:xfrm>
                    <a:off x="2452" y="159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97" name="Oval 1345"/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159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46" name="Group 1346"/>
                <p:cNvGrpSpPr>
                  <a:grpSpLocks/>
                </p:cNvGrpSpPr>
                <p:nvPr/>
              </p:nvGrpSpPr>
              <p:grpSpPr bwMode="auto">
                <a:xfrm>
                  <a:off x="2467" y="1590"/>
                  <a:ext cx="23" cy="17"/>
                  <a:chOff x="2467" y="1590"/>
                  <a:chExt cx="23" cy="17"/>
                </a:xfrm>
              </p:grpSpPr>
              <p:sp>
                <p:nvSpPr>
                  <p:cNvPr id="22494" name="Oval 1347"/>
                  <p:cNvSpPr>
                    <a:spLocks noChangeArrowheads="1"/>
                  </p:cNvSpPr>
                  <p:nvPr/>
                </p:nvSpPr>
                <p:spPr bwMode="auto">
                  <a:xfrm>
                    <a:off x="2474" y="159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95" name="Oval 1348"/>
                  <p:cNvSpPr>
                    <a:spLocks noChangeArrowheads="1"/>
                  </p:cNvSpPr>
                  <p:nvPr/>
                </p:nvSpPr>
                <p:spPr bwMode="auto">
                  <a:xfrm>
                    <a:off x="2467" y="159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47" name="Group 1349"/>
                <p:cNvGrpSpPr>
                  <a:grpSpLocks/>
                </p:cNvGrpSpPr>
                <p:nvPr/>
              </p:nvGrpSpPr>
              <p:grpSpPr bwMode="auto">
                <a:xfrm>
                  <a:off x="2494" y="1595"/>
                  <a:ext cx="21" cy="19"/>
                  <a:chOff x="2494" y="1595"/>
                  <a:chExt cx="21" cy="19"/>
                </a:xfrm>
              </p:grpSpPr>
              <p:sp>
                <p:nvSpPr>
                  <p:cNvPr id="22492" name="Oval 1350"/>
                  <p:cNvSpPr>
                    <a:spLocks noChangeArrowheads="1"/>
                  </p:cNvSpPr>
                  <p:nvPr/>
                </p:nvSpPr>
                <p:spPr bwMode="auto">
                  <a:xfrm>
                    <a:off x="2499" y="159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93" name="Oval 1351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159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448" name="Oval 1352"/>
                <p:cNvSpPr>
                  <a:spLocks noChangeArrowheads="1"/>
                </p:cNvSpPr>
                <p:nvPr/>
              </p:nvSpPr>
              <p:spPr bwMode="auto">
                <a:xfrm>
                  <a:off x="2412" y="1625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49" name="Oval 1353"/>
                <p:cNvSpPr>
                  <a:spLocks noChangeArrowheads="1"/>
                </p:cNvSpPr>
                <p:nvPr/>
              </p:nvSpPr>
              <p:spPr bwMode="auto">
                <a:xfrm>
                  <a:off x="2412" y="1629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450" name="Group 1354"/>
                <p:cNvGrpSpPr>
                  <a:grpSpLocks/>
                </p:cNvGrpSpPr>
                <p:nvPr/>
              </p:nvGrpSpPr>
              <p:grpSpPr bwMode="auto">
                <a:xfrm>
                  <a:off x="2434" y="1688"/>
                  <a:ext cx="21" cy="21"/>
                  <a:chOff x="2434" y="1688"/>
                  <a:chExt cx="21" cy="21"/>
                </a:xfrm>
              </p:grpSpPr>
              <p:sp>
                <p:nvSpPr>
                  <p:cNvPr id="22490" name="Oval 1355"/>
                  <p:cNvSpPr>
                    <a:spLocks noChangeArrowheads="1"/>
                  </p:cNvSpPr>
                  <p:nvPr/>
                </p:nvSpPr>
                <p:spPr bwMode="auto">
                  <a:xfrm>
                    <a:off x="2439" y="169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91" name="Oval 1356"/>
                  <p:cNvSpPr>
                    <a:spLocks noChangeArrowheads="1"/>
                  </p:cNvSpPr>
                  <p:nvPr/>
                </p:nvSpPr>
                <p:spPr bwMode="auto">
                  <a:xfrm>
                    <a:off x="2434" y="1688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1" name="Group 1357"/>
                <p:cNvGrpSpPr>
                  <a:grpSpLocks/>
                </p:cNvGrpSpPr>
                <p:nvPr/>
              </p:nvGrpSpPr>
              <p:grpSpPr bwMode="auto">
                <a:xfrm>
                  <a:off x="2454" y="1697"/>
                  <a:ext cx="24" cy="20"/>
                  <a:chOff x="2454" y="1697"/>
                  <a:chExt cx="24" cy="20"/>
                </a:xfrm>
              </p:grpSpPr>
              <p:sp>
                <p:nvSpPr>
                  <p:cNvPr id="22488" name="Oval 1358"/>
                  <p:cNvSpPr>
                    <a:spLocks noChangeArrowheads="1"/>
                  </p:cNvSpPr>
                  <p:nvPr/>
                </p:nvSpPr>
                <p:spPr bwMode="auto">
                  <a:xfrm>
                    <a:off x="2462" y="170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89" name="Oval 1359"/>
                  <p:cNvSpPr>
                    <a:spLocks noChangeArrowheads="1"/>
                  </p:cNvSpPr>
                  <p:nvPr/>
                </p:nvSpPr>
                <p:spPr bwMode="auto">
                  <a:xfrm>
                    <a:off x="2454" y="169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2" name="Group 1360"/>
                <p:cNvGrpSpPr>
                  <a:grpSpLocks/>
                </p:cNvGrpSpPr>
                <p:nvPr/>
              </p:nvGrpSpPr>
              <p:grpSpPr bwMode="auto">
                <a:xfrm>
                  <a:off x="2483" y="1692"/>
                  <a:ext cx="23" cy="20"/>
                  <a:chOff x="2483" y="1692"/>
                  <a:chExt cx="23" cy="20"/>
                </a:xfrm>
              </p:grpSpPr>
              <p:sp>
                <p:nvSpPr>
                  <p:cNvPr id="22486" name="Oval 1361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169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87" name="Oval 1362"/>
                  <p:cNvSpPr>
                    <a:spLocks noChangeArrowheads="1"/>
                  </p:cNvSpPr>
                  <p:nvPr/>
                </p:nvSpPr>
                <p:spPr bwMode="auto">
                  <a:xfrm>
                    <a:off x="2483" y="169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3" name="Group 1363"/>
                <p:cNvGrpSpPr>
                  <a:grpSpLocks/>
                </p:cNvGrpSpPr>
                <p:nvPr/>
              </p:nvGrpSpPr>
              <p:grpSpPr bwMode="auto">
                <a:xfrm>
                  <a:off x="2507" y="1673"/>
                  <a:ext cx="22" cy="23"/>
                  <a:chOff x="2507" y="1673"/>
                  <a:chExt cx="22" cy="23"/>
                </a:xfrm>
              </p:grpSpPr>
              <p:sp>
                <p:nvSpPr>
                  <p:cNvPr id="22484" name="Oval 1364"/>
                  <p:cNvSpPr>
                    <a:spLocks noChangeArrowheads="1"/>
                  </p:cNvSpPr>
                  <p:nvPr/>
                </p:nvSpPr>
                <p:spPr bwMode="auto">
                  <a:xfrm>
                    <a:off x="2513" y="167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85" name="Oval 1365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167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4" name="Group 1366"/>
                <p:cNvGrpSpPr>
                  <a:grpSpLocks/>
                </p:cNvGrpSpPr>
                <p:nvPr/>
              </p:nvGrpSpPr>
              <p:grpSpPr bwMode="auto">
                <a:xfrm>
                  <a:off x="2524" y="1649"/>
                  <a:ext cx="17" cy="23"/>
                  <a:chOff x="2524" y="1649"/>
                  <a:chExt cx="17" cy="23"/>
                </a:xfrm>
              </p:grpSpPr>
              <p:sp>
                <p:nvSpPr>
                  <p:cNvPr id="22482" name="Oval 1367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164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83" name="Oval 1368"/>
                  <p:cNvSpPr>
                    <a:spLocks noChangeArrowheads="1"/>
                  </p:cNvSpPr>
                  <p:nvPr/>
                </p:nvSpPr>
                <p:spPr bwMode="auto">
                  <a:xfrm>
                    <a:off x="2524" y="165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5" name="Group 1369"/>
                <p:cNvGrpSpPr>
                  <a:grpSpLocks/>
                </p:cNvGrpSpPr>
                <p:nvPr/>
              </p:nvGrpSpPr>
              <p:grpSpPr bwMode="auto">
                <a:xfrm>
                  <a:off x="2520" y="1623"/>
                  <a:ext cx="18" cy="23"/>
                  <a:chOff x="2520" y="1623"/>
                  <a:chExt cx="18" cy="23"/>
                </a:xfrm>
              </p:grpSpPr>
              <p:sp>
                <p:nvSpPr>
                  <p:cNvPr id="22480" name="Oval 1370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623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81" name="Oval 1371"/>
                  <p:cNvSpPr>
                    <a:spLocks noChangeArrowheads="1"/>
                  </p:cNvSpPr>
                  <p:nvPr/>
                </p:nvSpPr>
                <p:spPr bwMode="auto">
                  <a:xfrm>
                    <a:off x="2522" y="162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56" name="Group 1372"/>
                <p:cNvGrpSpPr>
                  <a:grpSpLocks/>
                </p:cNvGrpSpPr>
                <p:nvPr/>
              </p:nvGrpSpPr>
              <p:grpSpPr bwMode="auto">
                <a:xfrm>
                  <a:off x="2511" y="1608"/>
                  <a:ext cx="19" cy="22"/>
                  <a:chOff x="2511" y="1608"/>
                  <a:chExt cx="19" cy="22"/>
                </a:xfrm>
              </p:grpSpPr>
              <p:sp>
                <p:nvSpPr>
                  <p:cNvPr id="22478" name="Oval 1373"/>
                  <p:cNvSpPr>
                    <a:spLocks noChangeArrowheads="1"/>
                  </p:cNvSpPr>
                  <p:nvPr/>
                </p:nvSpPr>
                <p:spPr bwMode="auto">
                  <a:xfrm>
                    <a:off x="2511" y="160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79" name="Oval 1374"/>
                  <p:cNvSpPr>
                    <a:spLocks noChangeArrowheads="1"/>
                  </p:cNvSpPr>
                  <p:nvPr/>
                </p:nvSpPr>
                <p:spPr bwMode="auto">
                  <a:xfrm>
                    <a:off x="2514" y="161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457" name="Rectangle 1375"/>
                <p:cNvSpPr>
                  <a:spLocks noChangeArrowheads="1"/>
                </p:cNvSpPr>
                <p:nvPr/>
              </p:nvSpPr>
              <p:spPr bwMode="auto">
                <a:xfrm rot="1920000">
                  <a:off x="2497" y="1595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58" name="Rectangle 1376"/>
                <p:cNvSpPr>
                  <a:spLocks noChangeArrowheads="1"/>
                </p:cNvSpPr>
                <p:nvPr/>
              </p:nvSpPr>
              <p:spPr bwMode="auto">
                <a:xfrm rot="1680000">
                  <a:off x="2442" y="1678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59" name="Rectangle 1377"/>
                <p:cNvSpPr>
                  <a:spLocks noChangeArrowheads="1"/>
                </p:cNvSpPr>
                <p:nvPr/>
              </p:nvSpPr>
              <p:spPr bwMode="auto">
                <a:xfrm rot="240000">
                  <a:off x="2473" y="1591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0" name="Rectangle 1378"/>
                <p:cNvSpPr>
                  <a:spLocks noChangeArrowheads="1"/>
                </p:cNvSpPr>
                <p:nvPr/>
              </p:nvSpPr>
              <p:spPr bwMode="auto">
                <a:xfrm rot="6420000">
                  <a:off x="2419" y="1623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1" name="Rectangle 1379"/>
                <p:cNvSpPr>
                  <a:spLocks noChangeArrowheads="1"/>
                </p:cNvSpPr>
                <p:nvPr/>
              </p:nvSpPr>
              <p:spPr bwMode="auto">
                <a:xfrm rot="-840000">
                  <a:off x="2452" y="1591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462" name="Group 1380"/>
                <p:cNvGrpSpPr>
                  <a:grpSpLocks/>
                </p:cNvGrpSpPr>
                <p:nvPr/>
              </p:nvGrpSpPr>
              <p:grpSpPr bwMode="auto">
                <a:xfrm>
                  <a:off x="2409" y="1650"/>
                  <a:ext cx="25" cy="25"/>
                  <a:chOff x="2409" y="1650"/>
                  <a:chExt cx="25" cy="25"/>
                </a:xfrm>
              </p:grpSpPr>
              <p:grpSp>
                <p:nvGrpSpPr>
                  <p:cNvPr id="22474" name="Group 1381"/>
                  <p:cNvGrpSpPr>
                    <a:grpSpLocks/>
                  </p:cNvGrpSpPr>
                  <p:nvPr/>
                </p:nvGrpSpPr>
                <p:grpSpPr bwMode="auto">
                  <a:xfrm>
                    <a:off x="2409" y="1652"/>
                    <a:ext cx="19" cy="23"/>
                    <a:chOff x="2409" y="1652"/>
                    <a:chExt cx="19" cy="23"/>
                  </a:xfrm>
                </p:grpSpPr>
                <p:sp>
                  <p:nvSpPr>
                    <p:cNvPr id="22476" name="Oval 1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9" y="1652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477" name="Oval 1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2" y="1658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475" name="Rectangle 1384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418" y="1649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63" name="Group 1385"/>
                <p:cNvGrpSpPr>
                  <a:grpSpLocks/>
                </p:cNvGrpSpPr>
                <p:nvPr/>
              </p:nvGrpSpPr>
              <p:grpSpPr bwMode="auto">
                <a:xfrm>
                  <a:off x="2419" y="1667"/>
                  <a:ext cx="27" cy="25"/>
                  <a:chOff x="2419" y="1667"/>
                  <a:chExt cx="27" cy="25"/>
                </a:xfrm>
              </p:grpSpPr>
              <p:grpSp>
                <p:nvGrpSpPr>
                  <p:cNvPr id="22470" name="Group 1386"/>
                  <p:cNvGrpSpPr>
                    <a:grpSpLocks/>
                  </p:cNvGrpSpPr>
                  <p:nvPr/>
                </p:nvGrpSpPr>
                <p:grpSpPr bwMode="auto">
                  <a:xfrm>
                    <a:off x="2419" y="1673"/>
                    <a:ext cx="17" cy="19"/>
                    <a:chOff x="2419" y="1673"/>
                    <a:chExt cx="17" cy="19"/>
                  </a:xfrm>
                </p:grpSpPr>
                <p:sp>
                  <p:nvSpPr>
                    <p:cNvPr id="22472" name="Oval 1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0" y="1675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473" name="Oval 1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9" y="167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471" name="Rectangle 1389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429" y="1666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464" name="Rectangle 1390"/>
                <p:cNvSpPr>
                  <a:spLocks noChangeArrowheads="1"/>
                </p:cNvSpPr>
                <p:nvPr/>
              </p:nvSpPr>
              <p:spPr bwMode="auto">
                <a:xfrm rot="660000">
                  <a:off x="2464" y="1688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5" name="Rectangle 1391"/>
                <p:cNvSpPr>
                  <a:spLocks noChangeArrowheads="1"/>
                </p:cNvSpPr>
                <p:nvPr/>
              </p:nvSpPr>
              <p:spPr bwMode="auto">
                <a:xfrm rot="2880000">
                  <a:off x="2511" y="1608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6" name="Rectangle 1392"/>
                <p:cNvSpPr>
                  <a:spLocks noChangeArrowheads="1"/>
                </p:cNvSpPr>
                <p:nvPr/>
              </p:nvSpPr>
              <p:spPr bwMode="auto">
                <a:xfrm rot="4080000">
                  <a:off x="2519" y="1623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7" name="Rectangle 1393"/>
                <p:cNvSpPr>
                  <a:spLocks noChangeArrowheads="1"/>
                </p:cNvSpPr>
                <p:nvPr/>
              </p:nvSpPr>
              <p:spPr bwMode="auto">
                <a:xfrm rot="-1080000">
                  <a:off x="2487" y="1681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8" name="Rectangle 1394"/>
                <p:cNvSpPr>
                  <a:spLocks noChangeArrowheads="1"/>
                </p:cNvSpPr>
                <p:nvPr/>
              </p:nvSpPr>
              <p:spPr bwMode="auto">
                <a:xfrm rot="-2880000">
                  <a:off x="2508" y="1667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69" name="Rectangle 1395"/>
                <p:cNvSpPr>
                  <a:spLocks noChangeArrowheads="1"/>
                </p:cNvSpPr>
                <p:nvPr/>
              </p:nvSpPr>
              <p:spPr bwMode="auto">
                <a:xfrm rot="5880000">
                  <a:off x="2520" y="1647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430" name="AutoShape 1396"/>
              <p:cNvSpPr>
                <a:spLocks noChangeArrowheads="1"/>
              </p:cNvSpPr>
              <p:nvPr/>
            </p:nvSpPr>
            <p:spPr bwMode="auto">
              <a:xfrm rot="4800000" flipH="1" flipV="1">
                <a:off x="2446" y="1617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2431" name="Group 1397"/>
              <p:cNvGrpSpPr>
                <a:grpSpLocks/>
              </p:cNvGrpSpPr>
              <p:nvPr/>
            </p:nvGrpSpPr>
            <p:grpSpPr bwMode="auto">
              <a:xfrm>
                <a:off x="2448" y="1630"/>
                <a:ext cx="40" cy="30"/>
                <a:chOff x="2448" y="1630"/>
                <a:chExt cx="40" cy="30"/>
              </a:xfrm>
            </p:grpSpPr>
            <p:sp>
              <p:nvSpPr>
                <p:cNvPr id="22432" name="Arc 1398"/>
                <p:cNvSpPr>
                  <a:spLocks/>
                </p:cNvSpPr>
                <p:nvPr/>
              </p:nvSpPr>
              <p:spPr bwMode="auto">
                <a:xfrm>
                  <a:off x="2462" y="1638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3" name="Arc 1399"/>
                <p:cNvSpPr>
                  <a:spLocks/>
                </p:cNvSpPr>
                <p:nvPr/>
              </p:nvSpPr>
              <p:spPr bwMode="auto">
                <a:xfrm>
                  <a:off x="2478" y="1638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4" name="Arc 1400"/>
                <p:cNvSpPr>
                  <a:spLocks/>
                </p:cNvSpPr>
                <p:nvPr/>
              </p:nvSpPr>
              <p:spPr bwMode="auto">
                <a:xfrm>
                  <a:off x="2472" y="1630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5" name="Arc 1401"/>
                <p:cNvSpPr>
                  <a:spLocks/>
                </p:cNvSpPr>
                <p:nvPr/>
              </p:nvSpPr>
              <p:spPr bwMode="auto">
                <a:xfrm>
                  <a:off x="2466" y="1631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6" name="Arc 1402"/>
                <p:cNvSpPr>
                  <a:spLocks/>
                </p:cNvSpPr>
                <p:nvPr/>
              </p:nvSpPr>
              <p:spPr bwMode="auto">
                <a:xfrm>
                  <a:off x="2455" y="1638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7" name="Arc 1403"/>
                <p:cNvSpPr>
                  <a:spLocks/>
                </p:cNvSpPr>
                <p:nvPr/>
              </p:nvSpPr>
              <p:spPr bwMode="auto">
                <a:xfrm>
                  <a:off x="2448" y="1630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8" name="Arc 1404"/>
                <p:cNvSpPr>
                  <a:spLocks/>
                </p:cNvSpPr>
                <p:nvPr/>
              </p:nvSpPr>
              <p:spPr bwMode="auto">
                <a:xfrm>
                  <a:off x="2480" y="1652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39" name="Arc 1405"/>
                <p:cNvSpPr>
                  <a:spLocks/>
                </p:cNvSpPr>
                <p:nvPr/>
              </p:nvSpPr>
              <p:spPr bwMode="auto">
                <a:xfrm>
                  <a:off x="2472" y="1645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40" name="Arc 1406"/>
                <p:cNvSpPr>
                  <a:spLocks/>
                </p:cNvSpPr>
                <p:nvPr/>
              </p:nvSpPr>
              <p:spPr bwMode="auto">
                <a:xfrm>
                  <a:off x="2463" y="1652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41" name="Arc 1407"/>
                <p:cNvSpPr>
                  <a:spLocks/>
                </p:cNvSpPr>
                <p:nvPr/>
              </p:nvSpPr>
              <p:spPr bwMode="auto">
                <a:xfrm>
                  <a:off x="2467" y="1645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42" name="Arc 1408"/>
                <p:cNvSpPr>
                  <a:spLocks/>
                </p:cNvSpPr>
                <p:nvPr/>
              </p:nvSpPr>
              <p:spPr bwMode="auto">
                <a:xfrm>
                  <a:off x="2455" y="1652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43" name="Arc 1409"/>
                <p:cNvSpPr>
                  <a:spLocks/>
                </p:cNvSpPr>
                <p:nvPr/>
              </p:nvSpPr>
              <p:spPr bwMode="auto">
                <a:xfrm>
                  <a:off x="2450" y="1645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27" name="Group 1410"/>
          <p:cNvGrpSpPr>
            <a:grpSpLocks/>
          </p:cNvGrpSpPr>
          <p:nvPr/>
        </p:nvGrpSpPr>
        <p:grpSpPr bwMode="auto">
          <a:xfrm>
            <a:off x="3667125" y="4221163"/>
            <a:ext cx="184150" cy="109537"/>
            <a:chOff x="2505" y="1686"/>
            <a:chExt cx="132" cy="127"/>
          </a:xfrm>
        </p:grpSpPr>
        <p:grpSp>
          <p:nvGrpSpPr>
            <p:cNvPr id="22350" name="Group 1411"/>
            <p:cNvGrpSpPr>
              <a:grpSpLocks/>
            </p:cNvGrpSpPr>
            <p:nvPr/>
          </p:nvGrpSpPr>
          <p:grpSpPr bwMode="auto">
            <a:xfrm>
              <a:off x="2520" y="1698"/>
              <a:ext cx="92" cy="87"/>
              <a:chOff x="2520" y="1698"/>
              <a:chExt cx="92" cy="87"/>
            </a:xfrm>
          </p:grpSpPr>
          <p:sp>
            <p:nvSpPr>
              <p:cNvPr id="22425" name="Oval 1412"/>
              <p:cNvSpPr>
                <a:spLocks noChangeArrowheads="1"/>
              </p:cNvSpPr>
              <p:nvPr/>
            </p:nvSpPr>
            <p:spPr bwMode="auto">
              <a:xfrm>
                <a:off x="2520" y="1698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2677" name="Oval 1413"/>
              <p:cNvSpPr>
                <a:spLocks noChangeArrowheads="1"/>
              </p:cNvSpPr>
              <p:nvPr/>
            </p:nvSpPr>
            <p:spPr bwMode="auto">
              <a:xfrm>
                <a:off x="2524" y="1703"/>
                <a:ext cx="85" cy="79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351" name="Group 1414"/>
            <p:cNvGrpSpPr>
              <a:grpSpLocks/>
            </p:cNvGrpSpPr>
            <p:nvPr/>
          </p:nvGrpSpPr>
          <p:grpSpPr bwMode="auto">
            <a:xfrm>
              <a:off x="2505" y="1686"/>
              <a:ext cx="132" cy="127"/>
              <a:chOff x="2505" y="1686"/>
              <a:chExt cx="132" cy="127"/>
            </a:xfrm>
          </p:grpSpPr>
          <p:grpSp>
            <p:nvGrpSpPr>
              <p:cNvPr id="22352" name="Group 1415"/>
              <p:cNvGrpSpPr>
                <a:grpSpLocks/>
              </p:cNvGrpSpPr>
              <p:nvPr/>
            </p:nvGrpSpPr>
            <p:grpSpPr bwMode="auto">
              <a:xfrm>
                <a:off x="2505" y="1686"/>
                <a:ext cx="132" cy="127"/>
                <a:chOff x="2505" y="1686"/>
                <a:chExt cx="132" cy="127"/>
              </a:xfrm>
            </p:grpSpPr>
            <p:grpSp>
              <p:nvGrpSpPr>
                <p:cNvPr id="22367" name="Group 1416"/>
                <p:cNvGrpSpPr>
                  <a:grpSpLocks/>
                </p:cNvGrpSpPr>
                <p:nvPr/>
              </p:nvGrpSpPr>
              <p:grpSpPr bwMode="auto">
                <a:xfrm>
                  <a:off x="2520" y="1698"/>
                  <a:ext cx="25" cy="20"/>
                  <a:chOff x="2520" y="1698"/>
                  <a:chExt cx="25" cy="20"/>
                </a:xfrm>
              </p:grpSpPr>
              <p:grpSp>
                <p:nvGrpSpPr>
                  <p:cNvPr id="22421" name="Group 1417"/>
                  <p:cNvGrpSpPr>
                    <a:grpSpLocks/>
                  </p:cNvGrpSpPr>
                  <p:nvPr/>
                </p:nvGrpSpPr>
                <p:grpSpPr bwMode="auto">
                  <a:xfrm>
                    <a:off x="2520" y="1698"/>
                    <a:ext cx="21" cy="20"/>
                    <a:chOff x="2520" y="1698"/>
                    <a:chExt cx="21" cy="20"/>
                  </a:xfrm>
                </p:grpSpPr>
                <p:sp>
                  <p:nvSpPr>
                    <p:cNvPr id="22423" name="Oval 14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5" y="1698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424" name="Oval 14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0" y="170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422" name="Rectangle 1420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2529" y="1700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68" name="Group 1421"/>
                <p:cNvGrpSpPr>
                  <a:grpSpLocks/>
                </p:cNvGrpSpPr>
                <p:nvPr/>
              </p:nvGrpSpPr>
              <p:grpSpPr bwMode="auto">
                <a:xfrm>
                  <a:off x="2542" y="1686"/>
                  <a:ext cx="22" cy="18"/>
                  <a:chOff x="2542" y="1686"/>
                  <a:chExt cx="22" cy="18"/>
                </a:xfrm>
              </p:grpSpPr>
              <p:sp>
                <p:nvSpPr>
                  <p:cNvPr id="22419" name="Oval 1422"/>
                  <p:cNvSpPr>
                    <a:spLocks noChangeArrowheads="1"/>
                  </p:cNvSpPr>
                  <p:nvPr/>
                </p:nvSpPr>
                <p:spPr bwMode="auto">
                  <a:xfrm>
                    <a:off x="2548" y="168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20" name="Oval 1423"/>
                  <p:cNvSpPr>
                    <a:spLocks noChangeArrowheads="1"/>
                  </p:cNvSpPr>
                  <p:nvPr/>
                </p:nvSpPr>
                <p:spPr bwMode="auto">
                  <a:xfrm>
                    <a:off x="2542" y="168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69" name="Group 1424"/>
                <p:cNvGrpSpPr>
                  <a:grpSpLocks/>
                </p:cNvGrpSpPr>
                <p:nvPr/>
              </p:nvGrpSpPr>
              <p:grpSpPr bwMode="auto">
                <a:xfrm>
                  <a:off x="2563" y="1686"/>
                  <a:ext cx="23" cy="17"/>
                  <a:chOff x="2563" y="1686"/>
                  <a:chExt cx="23" cy="17"/>
                </a:xfrm>
              </p:grpSpPr>
              <p:sp>
                <p:nvSpPr>
                  <p:cNvPr id="22417" name="Oval 1425"/>
                  <p:cNvSpPr>
                    <a:spLocks noChangeArrowheads="1"/>
                  </p:cNvSpPr>
                  <p:nvPr/>
                </p:nvSpPr>
                <p:spPr bwMode="auto">
                  <a:xfrm>
                    <a:off x="2570" y="168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18" name="Oval 1426"/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168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0" name="Group 1427"/>
                <p:cNvGrpSpPr>
                  <a:grpSpLocks/>
                </p:cNvGrpSpPr>
                <p:nvPr/>
              </p:nvGrpSpPr>
              <p:grpSpPr bwMode="auto">
                <a:xfrm>
                  <a:off x="2590" y="1691"/>
                  <a:ext cx="21" cy="19"/>
                  <a:chOff x="2590" y="1691"/>
                  <a:chExt cx="21" cy="19"/>
                </a:xfrm>
              </p:grpSpPr>
              <p:sp>
                <p:nvSpPr>
                  <p:cNvPr id="22415" name="Oval 1428"/>
                  <p:cNvSpPr>
                    <a:spLocks noChangeArrowheads="1"/>
                  </p:cNvSpPr>
                  <p:nvPr/>
                </p:nvSpPr>
                <p:spPr bwMode="auto">
                  <a:xfrm>
                    <a:off x="2595" y="169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16" name="Oval 1429"/>
                  <p:cNvSpPr>
                    <a:spLocks noChangeArrowheads="1"/>
                  </p:cNvSpPr>
                  <p:nvPr/>
                </p:nvSpPr>
                <p:spPr bwMode="auto">
                  <a:xfrm>
                    <a:off x="2590" y="169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371" name="Oval 1430"/>
                <p:cNvSpPr>
                  <a:spLocks noChangeArrowheads="1"/>
                </p:cNvSpPr>
                <p:nvPr/>
              </p:nvSpPr>
              <p:spPr bwMode="auto">
                <a:xfrm>
                  <a:off x="2508" y="1721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72" name="Oval 1431"/>
                <p:cNvSpPr>
                  <a:spLocks noChangeArrowheads="1"/>
                </p:cNvSpPr>
                <p:nvPr/>
              </p:nvSpPr>
              <p:spPr bwMode="auto">
                <a:xfrm>
                  <a:off x="2508" y="1725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373" name="Group 1432"/>
                <p:cNvGrpSpPr>
                  <a:grpSpLocks/>
                </p:cNvGrpSpPr>
                <p:nvPr/>
              </p:nvGrpSpPr>
              <p:grpSpPr bwMode="auto">
                <a:xfrm>
                  <a:off x="2530" y="1784"/>
                  <a:ext cx="21" cy="21"/>
                  <a:chOff x="2530" y="1784"/>
                  <a:chExt cx="21" cy="21"/>
                </a:xfrm>
              </p:grpSpPr>
              <p:sp>
                <p:nvSpPr>
                  <p:cNvPr id="22413" name="Oval 1433"/>
                  <p:cNvSpPr>
                    <a:spLocks noChangeArrowheads="1"/>
                  </p:cNvSpPr>
                  <p:nvPr/>
                </p:nvSpPr>
                <p:spPr bwMode="auto">
                  <a:xfrm>
                    <a:off x="2535" y="178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14" name="Oval 1434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1784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4" name="Group 1435"/>
                <p:cNvGrpSpPr>
                  <a:grpSpLocks/>
                </p:cNvGrpSpPr>
                <p:nvPr/>
              </p:nvGrpSpPr>
              <p:grpSpPr bwMode="auto">
                <a:xfrm>
                  <a:off x="2550" y="1793"/>
                  <a:ext cx="24" cy="20"/>
                  <a:chOff x="2550" y="1793"/>
                  <a:chExt cx="24" cy="20"/>
                </a:xfrm>
              </p:grpSpPr>
              <p:sp>
                <p:nvSpPr>
                  <p:cNvPr id="22411" name="Oval 1436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79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12" name="Oval 1437"/>
                  <p:cNvSpPr>
                    <a:spLocks noChangeArrowheads="1"/>
                  </p:cNvSpPr>
                  <p:nvPr/>
                </p:nvSpPr>
                <p:spPr bwMode="auto">
                  <a:xfrm>
                    <a:off x="2550" y="179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5" name="Group 1438"/>
                <p:cNvGrpSpPr>
                  <a:grpSpLocks/>
                </p:cNvGrpSpPr>
                <p:nvPr/>
              </p:nvGrpSpPr>
              <p:grpSpPr bwMode="auto">
                <a:xfrm>
                  <a:off x="2579" y="1788"/>
                  <a:ext cx="23" cy="20"/>
                  <a:chOff x="2579" y="1788"/>
                  <a:chExt cx="23" cy="20"/>
                </a:xfrm>
              </p:grpSpPr>
              <p:sp>
                <p:nvSpPr>
                  <p:cNvPr id="22409" name="Oval 143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178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10" name="Oval 1440"/>
                  <p:cNvSpPr>
                    <a:spLocks noChangeArrowheads="1"/>
                  </p:cNvSpPr>
                  <p:nvPr/>
                </p:nvSpPr>
                <p:spPr bwMode="auto">
                  <a:xfrm>
                    <a:off x="2579" y="179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6" name="Group 1441"/>
                <p:cNvGrpSpPr>
                  <a:grpSpLocks/>
                </p:cNvGrpSpPr>
                <p:nvPr/>
              </p:nvGrpSpPr>
              <p:grpSpPr bwMode="auto">
                <a:xfrm>
                  <a:off x="2603" y="1769"/>
                  <a:ext cx="22" cy="23"/>
                  <a:chOff x="2603" y="1769"/>
                  <a:chExt cx="22" cy="23"/>
                </a:xfrm>
              </p:grpSpPr>
              <p:sp>
                <p:nvSpPr>
                  <p:cNvPr id="22407" name="Oval 1442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176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08" name="Oval 1443"/>
                  <p:cNvSpPr>
                    <a:spLocks noChangeArrowheads="1"/>
                  </p:cNvSpPr>
                  <p:nvPr/>
                </p:nvSpPr>
                <p:spPr bwMode="auto">
                  <a:xfrm>
                    <a:off x="2603" y="177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7" name="Group 1444"/>
                <p:cNvGrpSpPr>
                  <a:grpSpLocks/>
                </p:cNvGrpSpPr>
                <p:nvPr/>
              </p:nvGrpSpPr>
              <p:grpSpPr bwMode="auto">
                <a:xfrm>
                  <a:off x="2620" y="1745"/>
                  <a:ext cx="17" cy="23"/>
                  <a:chOff x="2620" y="1745"/>
                  <a:chExt cx="17" cy="23"/>
                </a:xfrm>
              </p:grpSpPr>
              <p:sp>
                <p:nvSpPr>
                  <p:cNvPr id="22405" name="Oval 1445"/>
                  <p:cNvSpPr>
                    <a:spLocks noChangeArrowheads="1"/>
                  </p:cNvSpPr>
                  <p:nvPr/>
                </p:nvSpPr>
                <p:spPr bwMode="auto">
                  <a:xfrm>
                    <a:off x="2621" y="174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06" name="Oval 1446"/>
                  <p:cNvSpPr>
                    <a:spLocks noChangeArrowheads="1"/>
                  </p:cNvSpPr>
                  <p:nvPr/>
                </p:nvSpPr>
                <p:spPr bwMode="auto">
                  <a:xfrm>
                    <a:off x="2620" y="175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8" name="Group 1447"/>
                <p:cNvGrpSpPr>
                  <a:grpSpLocks/>
                </p:cNvGrpSpPr>
                <p:nvPr/>
              </p:nvGrpSpPr>
              <p:grpSpPr bwMode="auto">
                <a:xfrm>
                  <a:off x="2616" y="1719"/>
                  <a:ext cx="18" cy="23"/>
                  <a:chOff x="2616" y="1719"/>
                  <a:chExt cx="18" cy="23"/>
                </a:xfrm>
              </p:grpSpPr>
              <p:sp>
                <p:nvSpPr>
                  <p:cNvPr id="22403" name="Oval 1448"/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1719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04" name="Oval 1449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172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79" name="Group 1450"/>
                <p:cNvGrpSpPr>
                  <a:grpSpLocks/>
                </p:cNvGrpSpPr>
                <p:nvPr/>
              </p:nvGrpSpPr>
              <p:grpSpPr bwMode="auto">
                <a:xfrm>
                  <a:off x="2607" y="1704"/>
                  <a:ext cx="19" cy="22"/>
                  <a:chOff x="2607" y="1704"/>
                  <a:chExt cx="19" cy="22"/>
                </a:xfrm>
              </p:grpSpPr>
              <p:sp>
                <p:nvSpPr>
                  <p:cNvPr id="22401" name="Oval 1451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402" name="Oval 1452"/>
                  <p:cNvSpPr>
                    <a:spLocks noChangeArrowheads="1"/>
                  </p:cNvSpPr>
                  <p:nvPr/>
                </p:nvSpPr>
                <p:spPr bwMode="auto">
                  <a:xfrm>
                    <a:off x="2610" y="170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380" name="Rectangle 1453"/>
                <p:cNvSpPr>
                  <a:spLocks noChangeArrowheads="1"/>
                </p:cNvSpPr>
                <p:nvPr/>
              </p:nvSpPr>
              <p:spPr bwMode="auto">
                <a:xfrm rot="1920000">
                  <a:off x="2593" y="1691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1" name="Rectangle 1454"/>
                <p:cNvSpPr>
                  <a:spLocks noChangeArrowheads="1"/>
                </p:cNvSpPr>
                <p:nvPr/>
              </p:nvSpPr>
              <p:spPr bwMode="auto">
                <a:xfrm rot="1680000">
                  <a:off x="2538" y="1774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2" name="Rectangle 1455"/>
                <p:cNvSpPr>
                  <a:spLocks noChangeArrowheads="1"/>
                </p:cNvSpPr>
                <p:nvPr/>
              </p:nvSpPr>
              <p:spPr bwMode="auto">
                <a:xfrm rot="240000">
                  <a:off x="2569" y="1687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3" name="Rectangle 1456"/>
                <p:cNvSpPr>
                  <a:spLocks noChangeArrowheads="1"/>
                </p:cNvSpPr>
                <p:nvPr/>
              </p:nvSpPr>
              <p:spPr bwMode="auto">
                <a:xfrm rot="6420000">
                  <a:off x="2515" y="1719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4" name="Rectangle 1457"/>
                <p:cNvSpPr>
                  <a:spLocks noChangeArrowheads="1"/>
                </p:cNvSpPr>
                <p:nvPr/>
              </p:nvSpPr>
              <p:spPr bwMode="auto">
                <a:xfrm rot="-840000">
                  <a:off x="2548" y="1687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385" name="Group 1458"/>
                <p:cNvGrpSpPr>
                  <a:grpSpLocks/>
                </p:cNvGrpSpPr>
                <p:nvPr/>
              </p:nvGrpSpPr>
              <p:grpSpPr bwMode="auto">
                <a:xfrm>
                  <a:off x="2505" y="1746"/>
                  <a:ext cx="25" cy="25"/>
                  <a:chOff x="2505" y="1746"/>
                  <a:chExt cx="25" cy="25"/>
                </a:xfrm>
              </p:grpSpPr>
              <p:grpSp>
                <p:nvGrpSpPr>
                  <p:cNvPr id="22397" name="Group 1459"/>
                  <p:cNvGrpSpPr>
                    <a:grpSpLocks/>
                  </p:cNvGrpSpPr>
                  <p:nvPr/>
                </p:nvGrpSpPr>
                <p:grpSpPr bwMode="auto">
                  <a:xfrm>
                    <a:off x="2505" y="1748"/>
                    <a:ext cx="19" cy="23"/>
                    <a:chOff x="2505" y="1748"/>
                    <a:chExt cx="19" cy="23"/>
                  </a:xfrm>
                </p:grpSpPr>
                <p:sp>
                  <p:nvSpPr>
                    <p:cNvPr id="22399" name="Oval 1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5" y="1748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400" name="Oval 14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8" y="1754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398" name="Rectangle 1462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514" y="1745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86" name="Group 1463"/>
                <p:cNvGrpSpPr>
                  <a:grpSpLocks/>
                </p:cNvGrpSpPr>
                <p:nvPr/>
              </p:nvGrpSpPr>
              <p:grpSpPr bwMode="auto">
                <a:xfrm>
                  <a:off x="2515" y="1763"/>
                  <a:ext cx="27" cy="25"/>
                  <a:chOff x="2515" y="1763"/>
                  <a:chExt cx="27" cy="25"/>
                </a:xfrm>
              </p:grpSpPr>
              <p:grpSp>
                <p:nvGrpSpPr>
                  <p:cNvPr id="22393" name="Group 1464"/>
                  <p:cNvGrpSpPr>
                    <a:grpSpLocks/>
                  </p:cNvGrpSpPr>
                  <p:nvPr/>
                </p:nvGrpSpPr>
                <p:grpSpPr bwMode="auto">
                  <a:xfrm>
                    <a:off x="2515" y="1769"/>
                    <a:ext cx="17" cy="19"/>
                    <a:chOff x="2515" y="1769"/>
                    <a:chExt cx="17" cy="19"/>
                  </a:xfrm>
                </p:grpSpPr>
                <p:sp>
                  <p:nvSpPr>
                    <p:cNvPr id="22395" name="Oval 1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6" y="177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96" name="Oval 14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5" y="1769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394" name="Rectangle 1467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525" y="1762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387" name="Rectangle 1468"/>
                <p:cNvSpPr>
                  <a:spLocks noChangeArrowheads="1"/>
                </p:cNvSpPr>
                <p:nvPr/>
              </p:nvSpPr>
              <p:spPr bwMode="auto">
                <a:xfrm rot="660000">
                  <a:off x="2560" y="1784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8" name="Rectangle 1469"/>
                <p:cNvSpPr>
                  <a:spLocks noChangeArrowheads="1"/>
                </p:cNvSpPr>
                <p:nvPr/>
              </p:nvSpPr>
              <p:spPr bwMode="auto">
                <a:xfrm rot="2880000">
                  <a:off x="2607" y="1704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89" name="Rectangle 1470"/>
                <p:cNvSpPr>
                  <a:spLocks noChangeArrowheads="1"/>
                </p:cNvSpPr>
                <p:nvPr/>
              </p:nvSpPr>
              <p:spPr bwMode="auto">
                <a:xfrm rot="4080000">
                  <a:off x="2615" y="1719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90" name="Rectangle 1471"/>
                <p:cNvSpPr>
                  <a:spLocks noChangeArrowheads="1"/>
                </p:cNvSpPr>
                <p:nvPr/>
              </p:nvSpPr>
              <p:spPr bwMode="auto">
                <a:xfrm rot="-1080000">
                  <a:off x="2583" y="1777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91" name="Rectangle 1472"/>
                <p:cNvSpPr>
                  <a:spLocks noChangeArrowheads="1"/>
                </p:cNvSpPr>
                <p:nvPr/>
              </p:nvSpPr>
              <p:spPr bwMode="auto">
                <a:xfrm rot="-2880000">
                  <a:off x="2604" y="1763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92" name="Rectangle 1473"/>
                <p:cNvSpPr>
                  <a:spLocks noChangeArrowheads="1"/>
                </p:cNvSpPr>
                <p:nvPr/>
              </p:nvSpPr>
              <p:spPr bwMode="auto">
                <a:xfrm rot="5880000">
                  <a:off x="2616" y="1743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353" name="AutoShape 1474"/>
              <p:cNvSpPr>
                <a:spLocks noChangeArrowheads="1"/>
              </p:cNvSpPr>
              <p:nvPr/>
            </p:nvSpPr>
            <p:spPr bwMode="auto">
              <a:xfrm rot="4800000" flipH="1" flipV="1">
                <a:off x="2542" y="1713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2354" name="Group 1475"/>
              <p:cNvGrpSpPr>
                <a:grpSpLocks/>
              </p:cNvGrpSpPr>
              <p:nvPr/>
            </p:nvGrpSpPr>
            <p:grpSpPr bwMode="auto">
              <a:xfrm>
                <a:off x="2544" y="1726"/>
                <a:ext cx="40" cy="30"/>
                <a:chOff x="2544" y="1726"/>
                <a:chExt cx="40" cy="30"/>
              </a:xfrm>
            </p:grpSpPr>
            <p:sp>
              <p:nvSpPr>
                <p:cNvPr id="22355" name="Arc 1476"/>
                <p:cNvSpPr>
                  <a:spLocks/>
                </p:cNvSpPr>
                <p:nvPr/>
              </p:nvSpPr>
              <p:spPr bwMode="auto">
                <a:xfrm>
                  <a:off x="2558" y="1734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6" name="Arc 1477"/>
                <p:cNvSpPr>
                  <a:spLocks/>
                </p:cNvSpPr>
                <p:nvPr/>
              </p:nvSpPr>
              <p:spPr bwMode="auto">
                <a:xfrm>
                  <a:off x="2574" y="1734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7" name="Arc 1478"/>
                <p:cNvSpPr>
                  <a:spLocks/>
                </p:cNvSpPr>
                <p:nvPr/>
              </p:nvSpPr>
              <p:spPr bwMode="auto">
                <a:xfrm>
                  <a:off x="2568" y="1726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8" name="Arc 1479"/>
                <p:cNvSpPr>
                  <a:spLocks/>
                </p:cNvSpPr>
                <p:nvPr/>
              </p:nvSpPr>
              <p:spPr bwMode="auto">
                <a:xfrm>
                  <a:off x="2562" y="1727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9" name="Arc 1480"/>
                <p:cNvSpPr>
                  <a:spLocks/>
                </p:cNvSpPr>
                <p:nvPr/>
              </p:nvSpPr>
              <p:spPr bwMode="auto">
                <a:xfrm>
                  <a:off x="2551" y="1734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0" name="Arc 1481"/>
                <p:cNvSpPr>
                  <a:spLocks/>
                </p:cNvSpPr>
                <p:nvPr/>
              </p:nvSpPr>
              <p:spPr bwMode="auto">
                <a:xfrm>
                  <a:off x="2544" y="1726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1" name="Arc 1482"/>
                <p:cNvSpPr>
                  <a:spLocks/>
                </p:cNvSpPr>
                <p:nvPr/>
              </p:nvSpPr>
              <p:spPr bwMode="auto">
                <a:xfrm>
                  <a:off x="2576" y="1748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2" name="Arc 1483"/>
                <p:cNvSpPr>
                  <a:spLocks/>
                </p:cNvSpPr>
                <p:nvPr/>
              </p:nvSpPr>
              <p:spPr bwMode="auto">
                <a:xfrm>
                  <a:off x="2568" y="1741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3" name="Arc 1484"/>
                <p:cNvSpPr>
                  <a:spLocks/>
                </p:cNvSpPr>
                <p:nvPr/>
              </p:nvSpPr>
              <p:spPr bwMode="auto">
                <a:xfrm>
                  <a:off x="2559" y="1748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4" name="Arc 1485"/>
                <p:cNvSpPr>
                  <a:spLocks/>
                </p:cNvSpPr>
                <p:nvPr/>
              </p:nvSpPr>
              <p:spPr bwMode="auto">
                <a:xfrm>
                  <a:off x="2563" y="1741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5" name="Arc 1486"/>
                <p:cNvSpPr>
                  <a:spLocks/>
                </p:cNvSpPr>
                <p:nvPr/>
              </p:nvSpPr>
              <p:spPr bwMode="auto">
                <a:xfrm>
                  <a:off x="2551" y="1748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66" name="Arc 1487"/>
                <p:cNvSpPr>
                  <a:spLocks/>
                </p:cNvSpPr>
                <p:nvPr/>
              </p:nvSpPr>
              <p:spPr bwMode="auto">
                <a:xfrm>
                  <a:off x="2546" y="1741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28" name="Group 1488"/>
          <p:cNvGrpSpPr>
            <a:grpSpLocks/>
          </p:cNvGrpSpPr>
          <p:nvPr/>
        </p:nvGrpSpPr>
        <p:grpSpPr bwMode="auto">
          <a:xfrm>
            <a:off x="3800475" y="4148138"/>
            <a:ext cx="182563" cy="111125"/>
            <a:chOff x="2601" y="1604"/>
            <a:chExt cx="132" cy="127"/>
          </a:xfrm>
        </p:grpSpPr>
        <p:grpSp>
          <p:nvGrpSpPr>
            <p:cNvPr id="22273" name="Group 1489"/>
            <p:cNvGrpSpPr>
              <a:grpSpLocks/>
            </p:cNvGrpSpPr>
            <p:nvPr/>
          </p:nvGrpSpPr>
          <p:grpSpPr bwMode="auto">
            <a:xfrm>
              <a:off x="2616" y="1616"/>
              <a:ext cx="92" cy="87"/>
              <a:chOff x="2616" y="1616"/>
              <a:chExt cx="92" cy="87"/>
            </a:xfrm>
          </p:grpSpPr>
          <p:sp>
            <p:nvSpPr>
              <p:cNvPr id="22348" name="Oval 1490"/>
              <p:cNvSpPr>
                <a:spLocks noChangeArrowheads="1"/>
              </p:cNvSpPr>
              <p:nvPr/>
            </p:nvSpPr>
            <p:spPr bwMode="auto">
              <a:xfrm>
                <a:off x="2616" y="1616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2755" name="Oval 1491"/>
              <p:cNvSpPr>
                <a:spLocks noChangeArrowheads="1"/>
              </p:cNvSpPr>
              <p:nvPr/>
            </p:nvSpPr>
            <p:spPr bwMode="auto">
              <a:xfrm>
                <a:off x="2621" y="1620"/>
                <a:ext cx="85" cy="80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274" name="Group 1492"/>
            <p:cNvGrpSpPr>
              <a:grpSpLocks/>
            </p:cNvGrpSpPr>
            <p:nvPr/>
          </p:nvGrpSpPr>
          <p:grpSpPr bwMode="auto">
            <a:xfrm>
              <a:off x="2601" y="1604"/>
              <a:ext cx="132" cy="127"/>
              <a:chOff x="2601" y="1604"/>
              <a:chExt cx="132" cy="127"/>
            </a:xfrm>
          </p:grpSpPr>
          <p:grpSp>
            <p:nvGrpSpPr>
              <p:cNvPr id="22275" name="Group 1493"/>
              <p:cNvGrpSpPr>
                <a:grpSpLocks/>
              </p:cNvGrpSpPr>
              <p:nvPr/>
            </p:nvGrpSpPr>
            <p:grpSpPr bwMode="auto">
              <a:xfrm>
                <a:off x="2601" y="1604"/>
                <a:ext cx="132" cy="127"/>
                <a:chOff x="2601" y="1604"/>
                <a:chExt cx="132" cy="127"/>
              </a:xfrm>
            </p:grpSpPr>
            <p:grpSp>
              <p:nvGrpSpPr>
                <p:cNvPr id="22290" name="Group 1494"/>
                <p:cNvGrpSpPr>
                  <a:grpSpLocks/>
                </p:cNvGrpSpPr>
                <p:nvPr/>
              </p:nvGrpSpPr>
              <p:grpSpPr bwMode="auto">
                <a:xfrm>
                  <a:off x="2616" y="1616"/>
                  <a:ext cx="25" cy="20"/>
                  <a:chOff x="2616" y="1616"/>
                  <a:chExt cx="25" cy="20"/>
                </a:xfrm>
              </p:grpSpPr>
              <p:grpSp>
                <p:nvGrpSpPr>
                  <p:cNvPr id="22344" name="Group 1495"/>
                  <p:cNvGrpSpPr>
                    <a:grpSpLocks/>
                  </p:cNvGrpSpPr>
                  <p:nvPr/>
                </p:nvGrpSpPr>
                <p:grpSpPr bwMode="auto">
                  <a:xfrm>
                    <a:off x="2616" y="1616"/>
                    <a:ext cx="21" cy="20"/>
                    <a:chOff x="2616" y="1616"/>
                    <a:chExt cx="21" cy="20"/>
                  </a:xfrm>
                </p:grpSpPr>
                <p:sp>
                  <p:nvSpPr>
                    <p:cNvPr id="22346" name="Oval 14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1" y="1616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47" name="Oval 14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6" y="1619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345" name="Rectangle 1498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2625" y="1618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1" name="Group 1499"/>
                <p:cNvGrpSpPr>
                  <a:grpSpLocks/>
                </p:cNvGrpSpPr>
                <p:nvPr/>
              </p:nvGrpSpPr>
              <p:grpSpPr bwMode="auto">
                <a:xfrm>
                  <a:off x="2638" y="1604"/>
                  <a:ext cx="22" cy="18"/>
                  <a:chOff x="2638" y="1604"/>
                  <a:chExt cx="22" cy="18"/>
                </a:xfrm>
              </p:grpSpPr>
              <p:sp>
                <p:nvSpPr>
                  <p:cNvPr id="22342" name="Oval 1500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160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43" name="Oval 1501"/>
                  <p:cNvSpPr>
                    <a:spLocks noChangeArrowheads="1"/>
                  </p:cNvSpPr>
                  <p:nvPr/>
                </p:nvSpPr>
                <p:spPr bwMode="auto">
                  <a:xfrm>
                    <a:off x="2638" y="160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2" name="Group 1502"/>
                <p:cNvGrpSpPr>
                  <a:grpSpLocks/>
                </p:cNvGrpSpPr>
                <p:nvPr/>
              </p:nvGrpSpPr>
              <p:grpSpPr bwMode="auto">
                <a:xfrm>
                  <a:off x="2659" y="1604"/>
                  <a:ext cx="23" cy="17"/>
                  <a:chOff x="2659" y="1604"/>
                  <a:chExt cx="23" cy="17"/>
                </a:xfrm>
              </p:grpSpPr>
              <p:sp>
                <p:nvSpPr>
                  <p:cNvPr id="22340" name="Oval 1503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160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41" name="Oval 1504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160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3" name="Group 1505"/>
                <p:cNvGrpSpPr>
                  <a:grpSpLocks/>
                </p:cNvGrpSpPr>
                <p:nvPr/>
              </p:nvGrpSpPr>
              <p:grpSpPr bwMode="auto">
                <a:xfrm>
                  <a:off x="2686" y="1609"/>
                  <a:ext cx="21" cy="19"/>
                  <a:chOff x="2686" y="1609"/>
                  <a:chExt cx="21" cy="19"/>
                </a:xfrm>
              </p:grpSpPr>
              <p:sp>
                <p:nvSpPr>
                  <p:cNvPr id="22338" name="Oval 1506"/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61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39" name="Oval 1507"/>
                  <p:cNvSpPr>
                    <a:spLocks noChangeArrowheads="1"/>
                  </p:cNvSpPr>
                  <p:nvPr/>
                </p:nvSpPr>
                <p:spPr bwMode="auto">
                  <a:xfrm>
                    <a:off x="2686" y="160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294" name="Oval 1508"/>
                <p:cNvSpPr>
                  <a:spLocks noChangeArrowheads="1"/>
                </p:cNvSpPr>
                <p:nvPr/>
              </p:nvSpPr>
              <p:spPr bwMode="auto">
                <a:xfrm>
                  <a:off x="2604" y="1639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95" name="Oval 1509"/>
                <p:cNvSpPr>
                  <a:spLocks noChangeArrowheads="1"/>
                </p:cNvSpPr>
                <p:nvPr/>
              </p:nvSpPr>
              <p:spPr bwMode="auto">
                <a:xfrm>
                  <a:off x="2604" y="1643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296" name="Group 1510"/>
                <p:cNvGrpSpPr>
                  <a:grpSpLocks/>
                </p:cNvGrpSpPr>
                <p:nvPr/>
              </p:nvGrpSpPr>
              <p:grpSpPr bwMode="auto">
                <a:xfrm>
                  <a:off x="2626" y="1702"/>
                  <a:ext cx="21" cy="21"/>
                  <a:chOff x="2626" y="1702"/>
                  <a:chExt cx="21" cy="21"/>
                </a:xfrm>
              </p:grpSpPr>
              <p:sp>
                <p:nvSpPr>
                  <p:cNvPr id="22336" name="Oval 1511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170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37" name="Oval 1512"/>
                  <p:cNvSpPr>
                    <a:spLocks noChangeArrowheads="1"/>
                  </p:cNvSpPr>
                  <p:nvPr/>
                </p:nvSpPr>
                <p:spPr bwMode="auto">
                  <a:xfrm>
                    <a:off x="2626" y="1702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7" name="Group 1513"/>
                <p:cNvGrpSpPr>
                  <a:grpSpLocks/>
                </p:cNvGrpSpPr>
                <p:nvPr/>
              </p:nvGrpSpPr>
              <p:grpSpPr bwMode="auto">
                <a:xfrm>
                  <a:off x="2646" y="1711"/>
                  <a:ext cx="24" cy="20"/>
                  <a:chOff x="2646" y="1711"/>
                  <a:chExt cx="24" cy="20"/>
                </a:xfrm>
              </p:grpSpPr>
              <p:sp>
                <p:nvSpPr>
                  <p:cNvPr id="22334" name="Oval 1514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71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35" name="Oval 1515"/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71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8" name="Group 1516"/>
                <p:cNvGrpSpPr>
                  <a:grpSpLocks/>
                </p:cNvGrpSpPr>
                <p:nvPr/>
              </p:nvGrpSpPr>
              <p:grpSpPr bwMode="auto">
                <a:xfrm>
                  <a:off x="2675" y="1706"/>
                  <a:ext cx="23" cy="20"/>
                  <a:chOff x="2675" y="1706"/>
                  <a:chExt cx="23" cy="20"/>
                </a:xfrm>
              </p:grpSpPr>
              <p:sp>
                <p:nvSpPr>
                  <p:cNvPr id="22332" name="Oval 1517"/>
                  <p:cNvSpPr>
                    <a:spLocks noChangeArrowheads="1"/>
                  </p:cNvSpPr>
                  <p:nvPr/>
                </p:nvSpPr>
                <p:spPr bwMode="auto">
                  <a:xfrm>
                    <a:off x="2682" y="170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33" name="Oval 1518"/>
                  <p:cNvSpPr>
                    <a:spLocks noChangeArrowheads="1"/>
                  </p:cNvSpPr>
                  <p:nvPr/>
                </p:nvSpPr>
                <p:spPr bwMode="auto">
                  <a:xfrm>
                    <a:off x="2675" y="170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99" name="Group 1519"/>
                <p:cNvGrpSpPr>
                  <a:grpSpLocks/>
                </p:cNvGrpSpPr>
                <p:nvPr/>
              </p:nvGrpSpPr>
              <p:grpSpPr bwMode="auto">
                <a:xfrm>
                  <a:off x="2699" y="1687"/>
                  <a:ext cx="22" cy="23"/>
                  <a:chOff x="2699" y="1687"/>
                  <a:chExt cx="22" cy="23"/>
                </a:xfrm>
              </p:grpSpPr>
              <p:sp>
                <p:nvSpPr>
                  <p:cNvPr id="22330" name="Oval 1520"/>
                  <p:cNvSpPr>
                    <a:spLocks noChangeArrowheads="1"/>
                  </p:cNvSpPr>
                  <p:nvPr/>
                </p:nvSpPr>
                <p:spPr bwMode="auto">
                  <a:xfrm>
                    <a:off x="2705" y="168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31" name="Oval 1521"/>
                  <p:cNvSpPr>
                    <a:spLocks noChangeArrowheads="1"/>
                  </p:cNvSpPr>
                  <p:nvPr/>
                </p:nvSpPr>
                <p:spPr bwMode="auto">
                  <a:xfrm>
                    <a:off x="2699" y="169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00" name="Group 1522"/>
                <p:cNvGrpSpPr>
                  <a:grpSpLocks/>
                </p:cNvGrpSpPr>
                <p:nvPr/>
              </p:nvGrpSpPr>
              <p:grpSpPr bwMode="auto">
                <a:xfrm>
                  <a:off x="2716" y="1663"/>
                  <a:ext cx="17" cy="23"/>
                  <a:chOff x="2716" y="1663"/>
                  <a:chExt cx="17" cy="23"/>
                </a:xfrm>
              </p:grpSpPr>
              <p:sp>
                <p:nvSpPr>
                  <p:cNvPr id="22328" name="Oval 1523"/>
                  <p:cNvSpPr>
                    <a:spLocks noChangeArrowheads="1"/>
                  </p:cNvSpPr>
                  <p:nvPr/>
                </p:nvSpPr>
                <p:spPr bwMode="auto">
                  <a:xfrm>
                    <a:off x="2717" y="166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29" name="Oval 1524"/>
                  <p:cNvSpPr>
                    <a:spLocks noChangeArrowheads="1"/>
                  </p:cNvSpPr>
                  <p:nvPr/>
                </p:nvSpPr>
                <p:spPr bwMode="auto">
                  <a:xfrm>
                    <a:off x="2716" y="166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01" name="Group 1525"/>
                <p:cNvGrpSpPr>
                  <a:grpSpLocks/>
                </p:cNvGrpSpPr>
                <p:nvPr/>
              </p:nvGrpSpPr>
              <p:grpSpPr bwMode="auto">
                <a:xfrm>
                  <a:off x="2712" y="1637"/>
                  <a:ext cx="18" cy="23"/>
                  <a:chOff x="2712" y="1637"/>
                  <a:chExt cx="18" cy="23"/>
                </a:xfrm>
              </p:grpSpPr>
              <p:sp>
                <p:nvSpPr>
                  <p:cNvPr id="22326" name="Oval 1526"/>
                  <p:cNvSpPr>
                    <a:spLocks noChangeArrowheads="1"/>
                  </p:cNvSpPr>
                  <p:nvPr/>
                </p:nvSpPr>
                <p:spPr bwMode="auto">
                  <a:xfrm>
                    <a:off x="2712" y="1637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27" name="Oval 1527"/>
                  <p:cNvSpPr>
                    <a:spLocks noChangeArrowheads="1"/>
                  </p:cNvSpPr>
                  <p:nvPr/>
                </p:nvSpPr>
                <p:spPr bwMode="auto">
                  <a:xfrm>
                    <a:off x="2714" y="164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02" name="Group 1528"/>
                <p:cNvGrpSpPr>
                  <a:grpSpLocks/>
                </p:cNvGrpSpPr>
                <p:nvPr/>
              </p:nvGrpSpPr>
              <p:grpSpPr bwMode="auto">
                <a:xfrm>
                  <a:off x="2703" y="1622"/>
                  <a:ext cx="19" cy="22"/>
                  <a:chOff x="2703" y="1622"/>
                  <a:chExt cx="19" cy="22"/>
                </a:xfrm>
              </p:grpSpPr>
              <p:sp>
                <p:nvSpPr>
                  <p:cNvPr id="22324" name="Oval 1529"/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162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325" name="Oval 1530"/>
                  <p:cNvSpPr>
                    <a:spLocks noChangeArrowheads="1"/>
                  </p:cNvSpPr>
                  <p:nvPr/>
                </p:nvSpPr>
                <p:spPr bwMode="auto">
                  <a:xfrm>
                    <a:off x="2706" y="162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303" name="Rectangle 1531"/>
                <p:cNvSpPr>
                  <a:spLocks noChangeArrowheads="1"/>
                </p:cNvSpPr>
                <p:nvPr/>
              </p:nvSpPr>
              <p:spPr bwMode="auto">
                <a:xfrm rot="1920000">
                  <a:off x="2689" y="1609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04" name="Rectangle 1532"/>
                <p:cNvSpPr>
                  <a:spLocks noChangeArrowheads="1"/>
                </p:cNvSpPr>
                <p:nvPr/>
              </p:nvSpPr>
              <p:spPr bwMode="auto">
                <a:xfrm rot="1680000">
                  <a:off x="2634" y="1692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05" name="Rectangle 1533"/>
                <p:cNvSpPr>
                  <a:spLocks noChangeArrowheads="1"/>
                </p:cNvSpPr>
                <p:nvPr/>
              </p:nvSpPr>
              <p:spPr bwMode="auto">
                <a:xfrm rot="240000">
                  <a:off x="2665" y="1605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06" name="Rectangle 1534"/>
                <p:cNvSpPr>
                  <a:spLocks noChangeArrowheads="1"/>
                </p:cNvSpPr>
                <p:nvPr/>
              </p:nvSpPr>
              <p:spPr bwMode="auto">
                <a:xfrm rot="6420000">
                  <a:off x="2611" y="1637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07" name="Rectangle 1535"/>
                <p:cNvSpPr>
                  <a:spLocks noChangeArrowheads="1"/>
                </p:cNvSpPr>
                <p:nvPr/>
              </p:nvSpPr>
              <p:spPr bwMode="auto">
                <a:xfrm rot="-840000">
                  <a:off x="2644" y="1605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308" name="Group 1536"/>
                <p:cNvGrpSpPr>
                  <a:grpSpLocks/>
                </p:cNvGrpSpPr>
                <p:nvPr/>
              </p:nvGrpSpPr>
              <p:grpSpPr bwMode="auto">
                <a:xfrm>
                  <a:off x="2601" y="1664"/>
                  <a:ext cx="25" cy="25"/>
                  <a:chOff x="2601" y="1664"/>
                  <a:chExt cx="25" cy="25"/>
                </a:xfrm>
              </p:grpSpPr>
              <p:grpSp>
                <p:nvGrpSpPr>
                  <p:cNvPr id="22320" name="Group 1537"/>
                  <p:cNvGrpSpPr>
                    <a:grpSpLocks/>
                  </p:cNvGrpSpPr>
                  <p:nvPr/>
                </p:nvGrpSpPr>
                <p:grpSpPr bwMode="auto">
                  <a:xfrm>
                    <a:off x="2601" y="1666"/>
                    <a:ext cx="19" cy="23"/>
                    <a:chOff x="2601" y="1666"/>
                    <a:chExt cx="19" cy="23"/>
                  </a:xfrm>
                </p:grpSpPr>
                <p:sp>
                  <p:nvSpPr>
                    <p:cNvPr id="22322" name="Oval 15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1" y="166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23" name="Oval 15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4" y="1672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321" name="Rectangle 1540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610" y="1663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309" name="Group 1541"/>
                <p:cNvGrpSpPr>
                  <a:grpSpLocks/>
                </p:cNvGrpSpPr>
                <p:nvPr/>
              </p:nvGrpSpPr>
              <p:grpSpPr bwMode="auto">
                <a:xfrm>
                  <a:off x="2611" y="1681"/>
                  <a:ext cx="27" cy="25"/>
                  <a:chOff x="2611" y="1681"/>
                  <a:chExt cx="27" cy="25"/>
                </a:xfrm>
              </p:grpSpPr>
              <p:grpSp>
                <p:nvGrpSpPr>
                  <p:cNvPr id="22316" name="Group 1542"/>
                  <p:cNvGrpSpPr>
                    <a:grpSpLocks/>
                  </p:cNvGrpSpPr>
                  <p:nvPr/>
                </p:nvGrpSpPr>
                <p:grpSpPr bwMode="auto">
                  <a:xfrm>
                    <a:off x="2611" y="1687"/>
                    <a:ext cx="17" cy="19"/>
                    <a:chOff x="2611" y="1687"/>
                    <a:chExt cx="17" cy="19"/>
                  </a:xfrm>
                </p:grpSpPr>
                <p:sp>
                  <p:nvSpPr>
                    <p:cNvPr id="22318" name="Oval 15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2" y="1689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19" name="Oval 15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1" y="1687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317" name="Rectangle 1545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621" y="1680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310" name="Rectangle 1546"/>
                <p:cNvSpPr>
                  <a:spLocks noChangeArrowheads="1"/>
                </p:cNvSpPr>
                <p:nvPr/>
              </p:nvSpPr>
              <p:spPr bwMode="auto">
                <a:xfrm rot="660000">
                  <a:off x="2656" y="1702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11" name="Rectangle 1547"/>
                <p:cNvSpPr>
                  <a:spLocks noChangeArrowheads="1"/>
                </p:cNvSpPr>
                <p:nvPr/>
              </p:nvSpPr>
              <p:spPr bwMode="auto">
                <a:xfrm rot="2880000">
                  <a:off x="2703" y="1622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12" name="Rectangle 1548"/>
                <p:cNvSpPr>
                  <a:spLocks noChangeArrowheads="1"/>
                </p:cNvSpPr>
                <p:nvPr/>
              </p:nvSpPr>
              <p:spPr bwMode="auto">
                <a:xfrm rot="4080000">
                  <a:off x="2711" y="1637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13" name="Rectangle 1549"/>
                <p:cNvSpPr>
                  <a:spLocks noChangeArrowheads="1"/>
                </p:cNvSpPr>
                <p:nvPr/>
              </p:nvSpPr>
              <p:spPr bwMode="auto">
                <a:xfrm rot="-1080000">
                  <a:off x="2679" y="1695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14" name="Rectangle 1550"/>
                <p:cNvSpPr>
                  <a:spLocks noChangeArrowheads="1"/>
                </p:cNvSpPr>
                <p:nvPr/>
              </p:nvSpPr>
              <p:spPr bwMode="auto">
                <a:xfrm rot="-2880000">
                  <a:off x="2700" y="1681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15" name="Rectangle 1551"/>
                <p:cNvSpPr>
                  <a:spLocks noChangeArrowheads="1"/>
                </p:cNvSpPr>
                <p:nvPr/>
              </p:nvSpPr>
              <p:spPr bwMode="auto">
                <a:xfrm rot="5880000">
                  <a:off x="2712" y="1661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276" name="AutoShape 1552"/>
              <p:cNvSpPr>
                <a:spLocks noChangeArrowheads="1"/>
              </p:cNvSpPr>
              <p:nvPr/>
            </p:nvSpPr>
            <p:spPr bwMode="auto">
              <a:xfrm rot="4800000" flipH="1" flipV="1">
                <a:off x="2638" y="1631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2277" name="Group 1553"/>
              <p:cNvGrpSpPr>
                <a:grpSpLocks/>
              </p:cNvGrpSpPr>
              <p:nvPr/>
            </p:nvGrpSpPr>
            <p:grpSpPr bwMode="auto">
              <a:xfrm>
                <a:off x="2640" y="1644"/>
                <a:ext cx="40" cy="30"/>
                <a:chOff x="2640" y="1644"/>
                <a:chExt cx="40" cy="30"/>
              </a:xfrm>
            </p:grpSpPr>
            <p:sp>
              <p:nvSpPr>
                <p:cNvPr id="22278" name="Arc 1554"/>
                <p:cNvSpPr>
                  <a:spLocks/>
                </p:cNvSpPr>
                <p:nvPr/>
              </p:nvSpPr>
              <p:spPr bwMode="auto">
                <a:xfrm>
                  <a:off x="2654" y="1652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79" name="Arc 1555"/>
                <p:cNvSpPr>
                  <a:spLocks/>
                </p:cNvSpPr>
                <p:nvPr/>
              </p:nvSpPr>
              <p:spPr bwMode="auto">
                <a:xfrm>
                  <a:off x="2670" y="1652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0" name="Arc 1556"/>
                <p:cNvSpPr>
                  <a:spLocks/>
                </p:cNvSpPr>
                <p:nvPr/>
              </p:nvSpPr>
              <p:spPr bwMode="auto">
                <a:xfrm>
                  <a:off x="2664" y="1644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1" name="Arc 1557"/>
                <p:cNvSpPr>
                  <a:spLocks/>
                </p:cNvSpPr>
                <p:nvPr/>
              </p:nvSpPr>
              <p:spPr bwMode="auto">
                <a:xfrm>
                  <a:off x="2658" y="1645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2" name="Arc 1558"/>
                <p:cNvSpPr>
                  <a:spLocks/>
                </p:cNvSpPr>
                <p:nvPr/>
              </p:nvSpPr>
              <p:spPr bwMode="auto">
                <a:xfrm>
                  <a:off x="2647" y="1652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3" name="Arc 1559"/>
                <p:cNvSpPr>
                  <a:spLocks/>
                </p:cNvSpPr>
                <p:nvPr/>
              </p:nvSpPr>
              <p:spPr bwMode="auto">
                <a:xfrm>
                  <a:off x="2640" y="1644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4" name="Arc 1560"/>
                <p:cNvSpPr>
                  <a:spLocks/>
                </p:cNvSpPr>
                <p:nvPr/>
              </p:nvSpPr>
              <p:spPr bwMode="auto">
                <a:xfrm>
                  <a:off x="2672" y="1666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5" name="Arc 1561"/>
                <p:cNvSpPr>
                  <a:spLocks/>
                </p:cNvSpPr>
                <p:nvPr/>
              </p:nvSpPr>
              <p:spPr bwMode="auto">
                <a:xfrm>
                  <a:off x="2664" y="1659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6" name="Arc 1562"/>
                <p:cNvSpPr>
                  <a:spLocks/>
                </p:cNvSpPr>
                <p:nvPr/>
              </p:nvSpPr>
              <p:spPr bwMode="auto">
                <a:xfrm>
                  <a:off x="2655" y="1666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7" name="Arc 1563"/>
                <p:cNvSpPr>
                  <a:spLocks/>
                </p:cNvSpPr>
                <p:nvPr/>
              </p:nvSpPr>
              <p:spPr bwMode="auto">
                <a:xfrm>
                  <a:off x="2659" y="1659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8" name="Arc 1564"/>
                <p:cNvSpPr>
                  <a:spLocks/>
                </p:cNvSpPr>
                <p:nvPr/>
              </p:nvSpPr>
              <p:spPr bwMode="auto">
                <a:xfrm>
                  <a:off x="2647" y="1666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89" name="Arc 1565"/>
                <p:cNvSpPr>
                  <a:spLocks/>
                </p:cNvSpPr>
                <p:nvPr/>
              </p:nvSpPr>
              <p:spPr bwMode="auto">
                <a:xfrm>
                  <a:off x="2642" y="1659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29" name="Group 1566"/>
          <p:cNvGrpSpPr>
            <a:grpSpLocks/>
          </p:cNvGrpSpPr>
          <p:nvPr/>
        </p:nvGrpSpPr>
        <p:grpSpPr bwMode="auto">
          <a:xfrm>
            <a:off x="3698875" y="4008438"/>
            <a:ext cx="182563" cy="109537"/>
            <a:chOff x="2529" y="1439"/>
            <a:chExt cx="132" cy="127"/>
          </a:xfrm>
        </p:grpSpPr>
        <p:grpSp>
          <p:nvGrpSpPr>
            <p:cNvPr id="22196" name="Group 1567"/>
            <p:cNvGrpSpPr>
              <a:grpSpLocks/>
            </p:cNvGrpSpPr>
            <p:nvPr/>
          </p:nvGrpSpPr>
          <p:grpSpPr bwMode="auto">
            <a:xfrm>
              <a:off x="2544" y="1451"/>
              <a:ext cx="92" cy="87"/>
              <a:chOff x="2544" y="1451"/>
              <a:chExt cx="92" cy="87"/>
            </a:xfrm>
          </p:grpSpPr>
          <p:sp>
            <p:nvSpPr>
              <p:cNvPr id="22271" name="Oval 1568"/>
              <p:cNvSpPr>
                <a:spLocks noChangeArrowheads="1"/>
              </p:cNvSpPr>
              <p:nvPr/>
            </p:nvSpPr>
            <p:spPr bwMode="auto">
              <a:xfrm>
                <a:off x="2544" y="1451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2833" name="Oval 1569"/>
              <p:cNvSpPr>
                <a:spLocks noChangeArrowheads="1"/>
              </p:cNvSpPr>
              <p:nvPr/>
            </p:nvSpPr>
            <p:spPr bwMode="auto">
              <a:xfrm>
                <a:off x="2549" y="1456"/>
                <a:ext cx="85" cy="79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197" name="Group 1570"/>
            <p:cNvGrpSpPr>
              <a:grpSpLocks/>
            </p:cNvGrpSpPr>
            <p:nvPr/>
          </p:nvGrpSpPr>
          <p:grpSpPr bwMode="auto">
            <a:xfrm>
              <a:off x="2529" y="1439"/>
              <a:ext cx="132" cy="127"/>
              <a:chOff x="2529" y="1439"/>
              <a:chExt cx="132" cy="127"/>
            </a:xfrm>
          </p:grpSpPr>
          <p:grpSp>
            <p:nvGrpSpPr>
              <p:cNvPr id="22198" name="Group 1571"/>
              <p:cNvGrpSpPr>
                <a:grpSpLocks/>
              </p:cNvGrpSpPr>
              <p:nvPr/>
            </p:nvGrpSpPr>
            <p:grpSpPr bwMode="auto">
              <a:xfrm>
                <a:off x="2529" y="1439"/>
                <a:ext cx="132" cy="127"/>
                <a:chOff x="2529" y="1439"/>
                <a:chExt cx="132" cy="127"/>
              </a:xfrm>
            </p:grpSpPr>
            <p:grpSp>
              <p:nvGrpSpPr>
                <p:cNvPr id="22213" name="Group 1572"/>
                <p:cNvGrpSpPr>
                  <a:grpSpLocks/>
                </p:cNvGrpSpPr>
                <p:nvPr/>
              </p:nvGrpSpPr>
              <p:grpSpPr bwMode="auto">
                <a:xfrm>
                  <a:off x="2544" y="1451"/>
                  <a:ext cx="25" cy="20"/>
                  <a:chOff x="2544" y="1451"/>
                  <a:chExt cx="25" cy="20"/>
                </a:xfrm>
              </p:grpSpPr>
              <p:grpSp>
                <p:nvGrpSpPr>
                  <p:cNvPr id="22267" name="Group 1573"/>
                  <p:cNvGrpSpPr>
                    <a:grpSpLocks/>
                  </p:cNvGrpSpPr>
                  <p:nvPr/>
                </p:nvGrpSpPr>
                <p:grpSpPr bwMode="auto">
                  <a:xfrm>
                    <a:off x="2544" y="1451"/>
                    <a:ext cx="21" cy="20"/>
                    <a:chOff x="2544" y="1451"/>
                    <a:chExt cx="21" cy="20"/>
                  </a:xfrm>
                </p:grpSpPr>
                <p:sp>
                  <p:nvSpPr>
                    <p:cNvPr id="22269" name="Oval 15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9" y="1451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70" name="Oval 15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1454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268" name="Rectangle 1576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2553" y="1453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14" name="Group 1577"/>
                <p:cNvGrpSpPr>
                  <a:grpSpLocks/>
                </p:cNvGrpSpPr>
                <p:nvPr/>
              </p:nvGrpSpPr>
              <p:grpSpPr bwMode="auto">
                <a:xfrm>
                  <a:off x="2566" y="1439"/>
                  <a:ext cx="22" cy="18"/>
                  <a:chOff x="2566" y="1439"/>
                  <a:chExt cx="22" cy="18"/>
                </a:xfrm>
              </p:grpSpPr>
              <p:sp>
                <p:nvSpPr>
                  <p:cNvPr id="22265" name="Oval 1578"/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143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66" name="Oval 1579"/>
                  <p:cNvSpPr>
                    <a:spLocks noChangeArrowheads="1"/>
                  </p:cNvSpPr>
                  <p:nvPr/>
                </p:nvSpPr>
                <p:spPr bwMode="auto">
                  <a:xfrm>
                    <a:off x="2566" y="144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15" name="Group 1580"/>
                <p:cNvGrpSpPr>
                  <a:grpSpLocks/>
                </p:cNvGrpSpPr>
                <p:nvPr/>
              </p:nvGrpSpPr>
              <p:grpSpPr bwMode="auto">
                <a:xfrm>
                  <a:off x="2587" y="1439"/>
                  <a:ext cx="23" cy="17"/>
                  <a:chOff x="2587" y="1439"/>
                  <a:chExt cx="23" cy="17"/>
                </a:xfrm>
              </p:grpSpPr>
              <p:sp>
                <p:nvSpPr>
                  <p:cNvPr id="22263" name="Oval 1581"/>
                  <p:cNvSpPr>
                    <a:spLocks noChangeArrowheads="1"/>
                  </p:cNvSpPr>
                  <p:nvPr/>
                </p:nvSpPr>
                <p:spPr bwMode="auto">
                  <a:xfrm>
                    <a:off x="2594" y="143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64" name="Oval 1582"/>
                  <p:cNvSpPr>
                    <a:spLocks noChangeArrowheads="1"/>
                  </p:cNvSpPr>
                  <p:nvPr/>
                </p:nvSpPr>
                <p:spPr bwMode="auto">
                  <a:xfrm>
                    <a:off x="2587" y="143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16" name="Group 1583"/>
                <p:cNvGrpSpPr>
                  <a:grpSpLocks/>
                </p:cNvGrpSpPr>
                <p:nvPr/>
              </p:nvGrpSpPr>
              <p:grpSpPr bwMode="auto">
                <a:xfrm>
                  <a:off x="2614" y="1444"/>
                  <a:ext cx="21" cy="19"/>
                  <a:chOff x="2614" y="1444"/>
                  <a:chExt cx="21" cy="19"/>
                </a:xfrm>
              </p:grpSpPr>
              <p:sp>
                <p:nvSpPr>
                  <p:cNvPr id="22261" name="Oval 1584"/>
                  <p:cNvSpPr>
                    <a:spLocks noChangeArrowheads="1"/>
                  </p:cNvSpPr>
                  <p:nvPr/>
                </p:nvSpPr>
                <p:spPr bwMode="auto">
                  <a:xfrm>
                    <a:off x="2619" y="144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62" name="Oval 1585"/>
                  <p:cNvSpPr>
                    <a:spLocks noChangeArrowheads="1"/>
                  </p:cNvSpPr>
                  <p:nvPr/>
                </p:nvSpPr>
                <p:spPr bwMode="auto">
                  <a:xfrm>
                    <a:off x="2614" y="144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217" name="Oval 1586"/>
                <p:cNvSpPr>
                  <a:spLocks noChangeArrowheads="1"/>
                </p:cNvSpPr>
                <p:nvPr/>
              </p:nvSpPr>
              <p:spPr bwMode="auto">
                <a:xfrm>
                  <a:off x="2532" y="1474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18" name="Oval 1587"/>
                <p:cNvSpPr>
                  <a:spLocks noChangeArrowheads="1"/>
                </p:cNvSpPr>
                <p:nvPr/>
              </p:nvSpPr>
              <p:spPr bwMode="auto">
                <a:xfrm>
                  <a:off x="2532" y="1478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219" name="Group 1588"/>
                <p:cNvGrpSpPr>
                  <a:grpSpLocks/>
                </p:cNvGrpSpPr>
                <p:nvPr/>
              </p:nvGrpSpPr>
              <p:grpSpPr bwMode="auto">
                <a:xfrm>
                  <a:off x="2554" y="1537"/>
                  <a:ext cx="21" cy="21"/>
                  <a:chOff x="2554" y="1537"/>
                  <a:chExt cx="21" cy="21"/>
                </a:xfrm>
              </p:grpSpPr>
              <p:sp>
                <p:nvSpPr>
                  <p:cNvPr id="22259" name="Oval 1589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154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60" name="Oval 1590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1537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0" name="Group 1591"/>
                <p:cNvGrpSpPr>
                  <a:grpSpLocks/>
                </p:cNvGrpSpPr>
                <p:nvPr/>
              </p:nvGrpSpPr>
              <p:grpSpPr bwMode="auto">
                <a:xfrm>
                  <a:off x="2574" y="1546"/>
                  <a:ext cx="24" cy="20"/>
                  <a:chOff x="2574" y="1546"/>
                  <a:chExt cx="24" cy="20"/>
                </a:xfrm>
              </p:grpSpPr>
              <p:sp>
                <p:nvSpPr>
                  <p:cNvPr id="22257" name="Oval 1592"/>
                  <p:cNvSpPr>
                    <a:spLocks noChangeArrowheads="1"/>
                  </p:cNvSpPr>
                  <p:nvPr/>
                </p:nvSpPr>
                <p:spPr bwMode="auto">
                  <a:xfrm>
                    <a:off x="2582" y="154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58" name="Oval 1593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154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1" name="Group 1594"/>
                <p:cNvGrpSpPr>
                  <a:grpSpLocks/>
                </p:cNvGrpSpPr>
                <p:nvPr/>
              </p:nvGrpSpPr>
              <p:grpSpPr bwMode="auto">
                <a:xfrm>
                  <a:off x="2603" y="1541"/>
                  <a:ext cx="23" cy="20"/>
                  <a:chOff x="2603" y="1541"/>
                  <a:chExt cx="23" cy="20"/>
                </a:xfrm>
              </p:grpSpPr>
              <p:sp>
                <p:nvSpPr>
                  <p:cNvPr id="22255" name="Oval 1595"/>
                  <p:cNvSpPr>
                    <a:spLocks noChangeArrowheads="1"/>
                  </p:cNvSpPr>
                  <p:nvPr/>
                </p:nvSpPr>
                <p:spPr bwMode="auto">
                  <a:xfrm>
                    <a:off x="2610" y="154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56" name="Oval 1596"/>
                  <p:cNvSpPr>
                    <a:spLocks noChangeArrowheads="1"/>
                  </p:cNvSpPr>
                  <p:nvPr/>
                </p:nvSpPr>
                <p:spPr bwMode="auto">
                  <a:xfrm>
                    <a:off x="2603" y="154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2" name="Group 1597"/>
                <p:cNvGrpSpPr>
                  <a:grpSpLocks/>
                </p:cNvGrpSpPr>
                <p:nvPr/>
              </p:nvGrpSpPr>
              <p:grpSpPr bwMode="auto">
                <a:xfrm>
                  <a:off x="2627" y="1522"/>
                  <a:ext cx="22" cy="23"/>
                  <a:chOff x="2627" y="1522"/>
                  <a:chExt cx="22" cy="23"/>
                </a:xfrm>
              </p:grpSpPr>
              <p:sp>
                <p:nvSpPr>
                  <p:cNvPr id="22253" name="Oval 1598"/>
                  <p:cNvSpPr>
                    <a:spLocks noChangeArrowheads="1"/>
                  </p:cNvSpPr>
                  <p:nvPr/>
                </p:nvSpPr>
                <p:spPr bwMode="auto">
                  <a:xfrm>
                    <a:off x="2633" y="152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54" name="Oval 1599"/>
                  <p:cNvSpPr>
                    <a:spLocks noChangeArrowheads="1"/>
                  </p:cNvSpPr>
                  <p:nvPr/>
                </p:nvSpPr>
                <p:spPr bwMode="auto">
                  <a:xfrm>
                    <a:off x="2627" y="152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3" name="Group 1600"/>
                <p:cNvGrpSpPr>
                  <a:grpSpLocks/>
                </p:cNvGrpSpPr>
                <p:nvPr/>
              </p:nvGrpSpPr>
              <p:grpSpPr bwMode="auto">
                <a:xfrm>
                  <a:off x="2644" y="1498"/>
                  <a:ext cx="17" cy="23"/>
                  <a:chOff x="2644" y="1498"/>
                  <a:chExt cx="17" cy="23"/>
                </a:xfrm>
              </p:grpSpPr>
              <p:sp>
                <p:nvSpPr>
                  <p:cNvPr id="22251" name="Oval 1601"/>
                  <p:cNvSpPr>
                    <a:spLocks noChangeArrowheads="1"/>
                  </p:cNvSpPr>
                  <p:nvPr/>
                </p:nvSpPr>
                <p:spPr bwMode="auto">
                  <a:xfrm>
                    <a:off x="2645" y="149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52" name="Oval 1602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150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4" name="Group 1603"/>
                <p:cNvGrpSpPr>
                  <a:grpSpLocks/>
                </p:cNvGrpSpPr>
                <p:nvPr/>
              </p:nvGrpSpPr>
              <p:grpSpPr bwMode="auto">
                <a:xfrm>
                  <a:off x="2640" y="1472"/>
                  <a:ext cx="18" cy="23"/>
                  <a:chOff x="2640" y="1472"/>
                  <a:chExt cx="18" cy="23"/>
                </a:xfrm>
              </p:grpSpPr>
              <p:sp>
                <p:nvSpPr>
                  <p:cNvPr id="22249" name="Oval 160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472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50" name="Oval 1605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147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25" name="Group 1606"/>
                <p:cNvGrpSpPr>
                  <a:grpSpLocks/>
                </p:cNvGrpSpPr>
                <p:nvPr/>
              </p:nvGrpSpPr>
              <p:grpSpPr bwMode="auto">
                <a:xfrm>
                  <a:off x="2631" y="1457"/>
                  <a:ext cx="19" cy="22"/>
                  <a:chOff x="2631" y="1457"/>
                  <a:chExt cx="19" cy="22"/>
                </a:xfrm>
              </p:grpSpPr>
              <p:sp>
                <p:nvSpPr>
                  <p:cNvPr id="22247" name="Oval 1607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145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248" name="Oval 1608"/>
                  <p:cNvSpPr>
                    <a:spLocks noChangeArrowheads="1"/>
                  </p:cNvSpPr>
                  <p:nvPr/>
                </p:nvSpPr>
                <p:spPr bwMode="auto">
                  <a:xfrm>
                    <a:off x="2634" y="146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226" name="Rectangle 1609"/>
                <p:cNvSpPr>
                  <a:spLocks noChangeArrowheads="1"/>
                </p:cNvSpPr>
                <p:nvPr/>
              </p:nvSpPr>
              <p:spPr bwMode="auto">
                <a:xfrm rot="1920000">
                  <a:off x="2617" y="1444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27" name="Rectangle 1610"/>
                <p:cNvSpPr>
                  <a:spLocks noChangeArrowheads="1"/>
                </p:cNvSpPr>
                <p:nvPr/>
              </p:nvSpPr>
              <p:spPr bwMode="auto">
                <a:xfrm rot="1680000">
                  <a:off x="2562" y="1527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28" name="Rectangle 1611"/>
                <p:cNvSpPr>
                  <a:spLocks noChangeArrowheads="1"/>
                </p:cNvSpPr>
                <p:nvPr/>
              </p:nvSpPr>
              <p:spPr bwMode="auto">
                <a:xfrm rot="240000">
                  <a:off x="2593" y="1440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29" name="Rectangle 1612"/>
                <p:cNvSpPr>
                  <a:spLocks noChangeArrowheads="1"/>
                </p:cNvSpPr>
                <p:nvPr/>
              </p:nvSpPr>
              <p:spPr bwMode="auto">
                <a:xfrm rot="6420000">
                  <a:off x="2539" y="1472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0" name="Rectangle 1613"/>
                <p:cNvSpPr>
                  <a:spLocks noChangeArrowheads="1"/>
                </p:cNvSpPr>
                <p:nvPr/>
              </p:nvSpPr>
              <p:spPr bwMode="auto">
                <a:xfrm rot="-840000">
                  <a:off x="2572" y="1440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231" name="Group 1614"/>
                <p:cNvGrpSpPr>
                  <a:grpSpLocks/>
                </p:cNvGrpSpPr>
                <p:nvPr/>
              </p:nvGrpSpPr>
              <p:grpSpPr bwMode="auto">
                <a:xfrm>
                  <a:off x="2529" y="1499"/>
                  <a:ext cx="25" cy="25"/>
                  <a:chOff x="2529" y="1499"/>
                  <a:chExt cx="25" cy="25"/>
                </a:xfrm>
              </p:grpSpPr>
              <p:grpSp>
                <p:nvGrpSpPr>
                  <p:cNvPr id="22243" name="Group 1615"/>
                  <p:cNvGrpSpPr>
                    <a:grpSpLocks/>
                  </p:cNvGrpSpPr>
                  <p:nvPr/>
                </p:nvGrpSpPr>
                <p:grpSpPr bwMode="auto">
                  <a:xfrm>
                    <a:off x="2529" y="1501"/>
                    <a:ext cx="19" cy="23"/>
                    <a:chOff x="2529" y="1501"/>
                    <a:chExt cx="19" cy="23"/>
                  </a:xfrm>
                </p:grpSpPr>
                <p:sp>
                  <p:nvSpPr>
                    <p:cNvPr id="22245" name="Oval 16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9" y="150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46" name="Oval 16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2" y="1507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244" name="Rectangle 1618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538" y="1498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32" name="Group 1619"/>
                <p:cNvGrpSpPr>
                  <a:grpSpLocks/>
                </p:cNvGrpSpPr>
                <p:nvPr/>
              </p:nvGrpSpPr>
              <p:grpSpPr bwMode="auto">
                <a:xfrm>
                  <a:off x="2539" y="1516"/>
                  <a:ext cx="27" cy="25"/>
                  <a:chOff x="2539" y="1516"/>
                  <a:chExt cx="27" cy="25"/>
                </a:xfrm>
              </p:grpSpPr>
              <p:grpSp>
                <p:nvGrpSpPr>
                  <p:cNvPr id="22239" name="Group 1620"/>
                  <p:cNvGrpSpPr>
                    <a:grpSpLocks/>
                  </p:cNvGrpSpPr>
                  <p:nvPr/>
                </p:nvGrpSpPr>
                <p:grpSpPr bwMode="auto">
                  <a:xfrm>
                    <a:off x="2539" y="1522"/>
                    <a:ext cx="17" cy="19"/>
                    <a:chOff x="2539" y="1522"/>
                    <a:chExt cx="17" cy="19"/>
                  </a:xfrm>
                </p:grpSpPr>
                <p:sp>
                  <p:nvSpPr>
                    <p:cNvPr id="22241" name="Oval 1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1524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42" name="Oval 1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9" y="1522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240" name="Rectangle 1623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549" y="1515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233" name="Rectangle 1624"/>
                <p:cNvSpPr>
                  <a:spLocks noChangeArrowheads="1"/>
                </p:cNvSpPr>
                <p:nvPr/>
              </p:nvSpPr>
              <p:spPr bwMode="auto">
                <a:xfrm rot="660000">
                  <a:off x="2584" y="1537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4" name="Rectangle 1625"/>
                <p:cNvSpPr>
                  <a:spLocks noChangeArrowheads="1"/>
                </p:cNvSpPr>
                <p:nvPr/>
              </p:nvSpPr>
              <p:spPr bwMode="auto">
                <a:xfrm rot="2880000">
                  <a:off x="2631" y="1457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5" name="Rectangle 1626"/>
                <p:cNvSpPr>
                  <a:spLocks noChangeArrowheads="1"/>
                </p:cNvSpPr>
                <p:nvPr/>
              </p:nvSpPr>
              <p:spPr bwMode="auto">
                <a:xfrm rot="4080000">
                  <a:off x="2639" y="1472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6" name="Rectangle 1627"/>
                <p:cNvSpPr>
                  <a:spLocks noChangeArrowheads="1"/>
                </p:cNvSpPr>
                <p:nvPr/>
              </p:nvSpPr>
              <p:spPr bwMode="auto">
                <a:xfrm rot="-1080000">
                  <a:off x="2607" y="1530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7" name="Rectangle 1628"/>
                <p:cNvSpPr>
                  <a:spLocks noChangeArrowheads="1"/>
                </p:cNvSpPr>
                <p:nvPr/>
              </p:nvSpPr>
              <p:spPr bwMode="auto">
                <a:xfrm rot="-2880000">
                  <a:off x="2628" y="1516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38" name="Rectangle 1629"/>
                <p:cNvSpPr>
                  <a:spLocks noChangeArrowheads="1"/>
                </p:cNvSpPr>
                <p:nvPr/>
              </p:nvSpPr>
              <p:spPr bwMode="auto">
                <a:xfrm rot="5880000">
                  <a:off x="2640" y="1496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199" name="AutoShape 1630"/>
              <p:cNvSpPr>
                <a:spLocks noChangeArrowheads="1"/>
              </p:cNvSpPr>
              <p:nvPr/>
            </p:nvSpPr>
            <p:spPr bwMode="auto">
              <a:xfrm rot="4800000" flipH="1" flipV="1">
                <a:off x="2566" y="1466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2200" name="Group 1631"/>
              <p:cNvGrpSpPr>
                <a:grpSpLocks/>
              </p:cNvGrpSpPr>
              <p:nvPr/>
            </p:nvGrpSpPr>
            <p:grpSpPr bwMode="auto">
              <a:xfrm>
                <a:off x="2568" y="1479"/>
                <a:ext cx="40" cy="30"/>
                <a:chOff x="2568" y="1479"/>
                <a:chExt cx="40" cy="30"/>
              </a:xfrm>
            </p:grpSpPr>
            <p:sp>
              <p:nvSpPr>
                <p:cNvPr id="22201" name="Arc 1632"/>
                <p:cNvSpPr>
                  <a:spLocks/>
                </p:cNvSpPr>
                <p:nvPr/>
              </p:nvSpPr>
              <p:spPr bwMode="auto">
                <a:xfrm>
                  <a:off x="2582" y="1487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2" name="Arc 1633"/>
                <p:cNvSpPr>
                  <a:spLocks/>
                </p:cNvSpPr>
                <p:nvPr/>
              </p:nvSpPr>
              <p:spPr bwMode="auto">
                <a:xfrm>
                  <a:off x="2598" y="1487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3" name="Arc 1634"/>
                <p:cNvSpPr>
                  <a:spLocks/>
                </p:cNvSpPr>
                <p:nvPr/>
              </p:nvSpPr>
              <p:spPr bwMode="auto">
                <a:xfrm>
                  <a:off x="2592" y="1479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4" name="Arc 1635"/>
                <p:cNvSpPr>
                  <a:spLocks/>
                </p:cNvSpPr>
                <p:nvPr/>
              </p:nvSpPr>
              <p:spPr bwMode="auto">
                <a:xfrm>
                  <a:off x="2586" y="1480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5" name="Arc 1636"/>
                <p:cNvSpPr>
                  <a:spLocks/>
                </p:cNvSpPr>
                <p:nvPr/>
              </p:nvSpPr>
              <p:spPr bwMode="auto">
                <a:xfrm>
                  <a:off x="2575" y="1487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6" name="Arc 1637"/>
                <p:cNvSpPr>
                  <a:spLocks/>
                </p:cNvSpPr>
                <p:nvPr/>
              </p:nvSpPr>
              <p:spPr bwMode="auto">
                <a:xfrm>
                  <a:off x="2568" y="1479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7" name="Arc 1638"/>
                <p:cNvSpPr>
                  <a:spLocks/>
                </p:cNvSpPr>
                <p:nvPr/>
              </p:nvSpPr>
              <p:spPr bwMode="auto">
                <a:xfrm>
                  <a:off x="2600" y="1501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8" name="Arc 1639"/>
                <p:cNvSpPr>
                  <a:spLocks/>
                </p:cNvSpPr>
                <p:nvPr/>
              </p:nvSpPr>
              <p:spPr bwMode="auto">
                <a:xfrm>
                  <a:off x="2592" y="1494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09" name="Arc 1640"/>
                <p:cNvSpPr>
                  <a:spLocks/>
                </p:cNvSpPr>
                <p:nvPr/>
              </p:nvSpPr>
              <p:spPr bwMode="auto">
                <a:xfrm>
                  <a:off x="2583" y="1501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10" name="Arc 1641"/>
                <p:cNvSpPr>
                  <a:spLocks/>
                </p:cNvSpPr>
                <p:nvPr/>
              </p:nvSpPr>
              <p:spPr bwMode="auto">
                <a:xfrm>
                  <a:off x="2587" y="1494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11" name="Arc 1642"/>
                <p:cNvSpPr>
                  <a:spLocks/>
                </p:cNvSpPr>
                <p:nvPr/>
              </p:nvSpPr>
              <p:spPr bwMode="auto">
                <a:xfrm>
                  <a:off x="2575" y="1501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12" name="Arc 1643"/>
                <p:cNvSpPr>
                  <a:spLocks/>
                </p:cNvSpPr>
                <p:nvPr/>
              </p:nvSpPr>
              <p:spPr bwMode="auto">
                <a:xfrm>
                  <a:off x="2570" y="1494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0" name="Group 1644"/>
          <p:cNvGrpSpPr>
            <a:grpSpLocks/>
          </p:cNvGrpSpPr>
          <p:nvPr/>
        </p:nvGrpSpPr>
        <p:grpSpPr bwMode="auto">
          <a:xfrm>
            <a:off x="3487738" y="4538663"/>
            <a:ext cx="182562" cy="109537"/>
            <a:chOff x="2376" y="2054"/>
            <a:chExt cx="132" cy="127"/>
          </a:xfrm>
        </p:grpSpPr>
        <p:grpSp>
          <p:nvGrpSpPr>
            <p:cNvPr id="22119" name="Group 1645"/>
            <p:cNvGrpSpPr>
              <a:grpSpLocks/>
            </p:cNvGrpSpPr>
            <p:nvPr/>
          </p:nvGrpSpPr>
          <p:grpSpPr bwMode="auto">
            <a:xfrm>
              <a:off x="2391" y="2066"/>
              <a:ext cx="92" cy="87"/>
              <a:chOff x="2391" y="2066"/>
              <a:chExt cx="92" cy="87"/>
            </a:xfrm>
          </p:grpSpPr>
          <p:sp>
            <p:nvSpPr>
              <p:cNvPr id="12910" name="Oval 1646"/>
              <p:cNvSpPr>
                <a:spLocks noChangeArrowheads="1"/>
              </p:cNvSpPr>
              <p:nvPr/>
            </p:nvSpPr>
            <p:spPr bwMode="auto">
              <a:xfrm>
                <a:off x="2391" y="2067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2911" name="Oval 1647"/>
              <p:cNvSpPr>
                <a:spLocks noChangeArrowheads="1"/>
              </p:cNvSpPr>
              <p:nvPr/>
            </p:nvSpPr>
            <p:spPr bwMode="auto">
              <a:xfrm>
                <a:off x="2396" y="2071"/>
                <a:ext cx="85" cy="79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120" name="Group 1648"/>
            <p:cNvGrpSpPr>
              <a:grpSpLocks/>
            </p:cNvGrpSpPr>
            <p:nvPr/>
          </p:nvGrpSpPr>
          <p:grpSpPr bwMode="auto">
            <a:xfrm>
              <a:off x="2376" y="2054"/>
              <a:ext cx="132" cy="127"/>
              <a:chOff x="2376" y="2054"/>
              <a:chExt cx="132" cy="127"/>
            </a:xfrm>
          </p:grpSpPr>
          <p:grpSp>
            <p:nvGrpSpPr>
              <p:cNvPr id="22121" name="Group 1649"/>
              <p:cNvGrpSpPr>
                <a:grpSpLocks/>
              </p:cNvGrpSpPr>
              <p:nvPr/>
            </p:nvGrpSpPr>
            <p:grpSpPr bwMode="auto">
              <a:xfrm>
                <a:off x="2376" y="2054"/>
                <a:ext cx="132" cy="127"/>
                <a:chOff x="2376" y="2054"/>
                <a:chExt cx="132" cy="127"/>
              </a:xfrm>
            </p:grpSpPr>
            <p:grpSp>
              <p:nvGrpSpPr>
                <p:cNvPr id="22136" name="Group 1650"/>
                <p:cNvGrpSpPr>
                  <a:grpSpLocks/>
                </p:cNvGrpSpPr>
                <p:nvPr/>
              </p:nvGrpSpPr>
              <p:grpSpPr bwMode="auto">
                <a:xfrm>
                  <a:off x="2391" y="2066"/>
                  <a:ext cx="25" cy="20"/>
                  <a:chOff x="2391" y="2066"/>
                  <a:chExt cx="25" cy="20"/>
                </a:xfrm>
              </p:grpSpPr>
              <p:grpSp>
                <p:nvGrpSpPr>
                  <p:cNvPr id="22190" name="Group 1651"/>
                  <p:cNvGrpSpPr>
                    <a:grpSpLocks/>
                  </p:cNvGrpSpPr>
                  <p:nvPr/>
                </p:nvGrpSpPr>
                <p:grpSpPr bwMode="auto">
                  <a:xfrm>
                    <a:off x="2391" y="2066"/>
                    <a:ext cx="21" cy="20"/>
                    <a:chOff x="2391" y="2066"/>
                    <a:chExt cx="21" cy="20"/>
                  </a:xfrm>
                </p:grpSpPr>
                <p:sp>
                  <p:nvSpPr>
                    <p:cNvPr id="12916" name="Oval 16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6" y="2067"/>
                      <a:ext cx="16" cy="15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917" name="Oval 16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1" y="2071"/>
                      <a:ext cx="16" cy="15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918" name="Rectangle 1654"/>
                  <p:cNvSpPr>
                    <a:spLocks noChangeArrowheads="1"/>
                  </p:cNvSpPr>
                  <p:nvPr/>
                </p:nvSpPr>
                <p:spPr bwMode="auto">
                  <a:xfrm rot="19380000">
                    <a:off x="2400" y="2069"/>
                    <a:ext cx="16" cy="15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37" name="Group 1655"/>
                <p:cNvGrpSpPr>
                  <a:grpSpLocks/>
                </p:cNvGrpSpPr>
                <p:nvPr/>
              </p:nvGrpSpPr>
              <p:grpSpPr bwMode="auto">
                <a:xfrm>
                  <a:off x="2413" y="2054"/>
                  <a:ext cx="22" cy="18"/>
                  <a:chOff x="2413" y="2054"/>
                  <a:chExt cx="22" cy="18"/>
                </a:xfrm>
              </p:grpSpPr>
              <p:sp>
                <p:nvSpPr>
                  <p:cNvPr id="12920" name="Oval 1656"/>
                  <p:cNvSpPr>
                    <a:spLocks noChangeArrowheads="1"/>
                  </p:cNvSpPr>
                  <p:nvPr/>
                </p:nvSpPr>
                <p:spPr bwMode="auto">
                  <a:xfrm>
                    <a:off x="2418" y="205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21" name="Oval 1657"/>
                  <p:cNvSpPr>
                    <a:spLocks noChangeArrowheads="1"/>
                  </p:cNvSpPr>
                  <p:nvPr/>
                </p:nvSpPr>
                <p:spPr bwMode="auto">
                  <a:xfrm>
                    <a:off x="2413" y="205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38" name="Group 1658"/>
                <p:cNvGrpSpPr>
                  <a:grpSpLocks/>
                </p:cNvGrpSpPr>
                <p:nvPr/>
              </p:nvGrpSpPr>
              <p:grpSpPr bwMode="auto">
                <a:xfrm>
                  <a:off x="2434" y="2054"/>
                  <a:ext cx="23" cy="17"/>
                  <a:chOff x="2434" y="2054"/>
                  <a:chExt cx="23" cy="17"/>
                </a:xfrm>
              </p:grpSpPr>
              <p:sp>
                <p:nvSpPr>
                  <p:cNvPr id="12923" name="Oval 1659"/>
                  <p:cNvSpPr>
                    <a:spLocks noChangeArrowheads="1"/>
                  </p:cNvSpPr>
                  <p:nvPr/>
                </p:nvSpPr>
                <p:spPr bwMode="auto">
                  <a:xfrm>
                    <a:off x="2441" y="205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24" name="Oval 1660"/>
                  <p:cNvSpPr>
                    <a:spLocks noChangeArrowheads="1"/>
                  </p:cNvSpPr>
                  <p:nvPr/>
                </p:nvSpPr>
                <p:spPr bwMode="auto">
                  <a:xfrm>
                    <a:off x="2435" y="205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39" name="Group 1661"/>
                <p:cNvGrpSpPr>
                  <a:grpSpLocks/>
                </p:cNvGrpSpPr>
                <p:nvPr/>
              </p:nvGrpSpPr>
              <p:grpSpPr bwMode="auto">
                <a:xfrm>
                  <a:off x="2461" y="2059"/>
                  <a:ext cx="21" cy="19"/>
                  <a:chOff x="2461" y="2059"/>
                  <a:chExt cx="21" cy="19"/>
                </a:xfrm>
              </p:grpSpPr>
              <p:sp>
                <p:nvSpPr>
                  <p:cNvPr id="12926" name="Oval 1662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206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27" name="Oval 1663"/>
                  <p:cNvSpPr>
                    <a:spLocks noChangeArrowheads="1"/>
                  </p:cNvSpPr>
                  <p:nvPr/>
                </p:nvSpPr>
                <p:spPr bwMode="auto">
                  <a:xfrm>
                    <a:off x="2461" y="206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928" name="Oval 1664"/>
                <p:cNvSpPr>
                  <a:spLocks noChangeArrowheads="1"/>
                </p:cNvSpPr>
                <p:nvPr/>
              </p:nvSpPr>
              <p:spPr bwMode="auto">
                <a:xfrm>
                  <a:off x="2379" y="2089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29" name="Oval 1665"/>
                <p:cNvSpPr>
                  <a:spLocks noChangeArrowheads="1"/>
                </p:cNvSpPr>
                <p:nvPr/>
              </p:nvSpPr>
              <p:spPr bwMode="auto">
                <a:xfrm>
                  <a:off x="2379" y="2093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22142" name="Group 1666"/>
                <p:cNvGrpSpPr>
                  <a:grpSpLocks/>
                </p:cNvGrpSpPr>
                <p:nvPr/>
              </p:nvGrpSpPr>
              <p:grpSpPr bwMode="auto">
                <a:xfrm>
                  <a:off x="2401" y="2152"/>
                  <a:ext cx="21" cy="21"/>
                  <a:chOff x="2401" y="2152"/>
                  <a:chExt cx="21" cy="21"/>
                </a:xfrm>
              </p:grpSpPr>
              <p:sp>
                <p:nvSpPr>
                  <p:cNvPr id="12931" name="Oval 1667"/>
                  <p:cNvSpPr>
                    <a:spLocks noChangeArrowheads="1"/>
                  </p:cNvSpPr>
                  <p:nvPr/>
                </p:nvSpPr>
                <p:spPr bwMode="auto">
                  <a:xfrm>
                    <a:off x="2406" y="2155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32" name="Oval 1668"/>
                  <p:cNvSpPr>
                    <a:spLocks noChangeArrowheads="1"/>
                  </p:cNvSpPr>
                  <p:nvPr/>
                </p:nvSpPr>
                <p:spPr bwMode="auto">
                  <a:xfrm>
                    <a:off x="2401" y="215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3" name="Group 1669"/>
                <p:cNvGrpSpPr>
                  <a:grpSpLocks/>
                </p:cNvGrpSpPr>
                <p:nvPr/>
              </p:nvGrpSpPr>
              <p:grpSpPr bwMode="auto">
                <a:xfrm>
                  <a:off x="2421" y="2161"/>
                  <a:ext cx="24" cy="20"/>
                  <a:chOff x="2421" y="2161"/>
                  <a:chExt cx="24" cy="20"/>
                </a:xfrm>
              </p:grpSpPr>
              <p:sp>
                <p:nvSpPr>
                  <p:cNvPr id="12934" name="Oval 1670"/>
                  <p:cNvSpPr>
                    <a:spLocks noChangeArrowheads="1"/>
                  </p:cNvSpPr>
                  <p:nvPr/>
                </p:nvSpPr>
                <p:spPr bwMode="auto">
                  <a:xfrm>
                    <a:off x="2429" y="216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35" name="Oval 1671"/>
                  <p:cNvSpPr>
                    <a:spLocks noChangeArrowheads="1"/>
                  </p:cNvSpPr>
                  <p:nvPr/>
                </p:nvSpPr>
                <p:spPr bwMode="auto">
                  <a:xfrm>
                    <a:off x="2421" y="216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4" name="Group 1672"/>
                <p:cNvGrpSpPr>
                  <a:grpSpLocks/>
                </p:cNvGrpSpPr>
                <p:nvPr/>
              </p:nvGrpSpPr>
              <p:grpSpPr bwMode="auto">
                <a:xfrm>
                  <a:off x="2450" y="2156"/>
                  <a:ext cx="23" cy="20"/>
                  <a:chOff x="2450" y="2156"/>
                  <a:chExt cx="23" cy="20"/>
                </a:xfrm>
              </p:grpSpPr>
              <p:sp>
                <p:nvSpPr>
                  <p:cNvPr id="12937" name="Oval 1673"/>
                  <p:cNvSpPr>
                    <a:spLocks noChangeArrowheads="1"/>
                  </p:cNvSpPr>
                  <p:nvPr/>
                </p:nvSpPr>
                <p:spPr bwMode="auto">
                  <a:xfrm>
                    <a:off x="2456" y="2155"/>
                    <a:ext cx="17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38" name="Oval 1674"/>
                  <p:cNvSpPr>
                    <a:spLocks noChangeArrowheads="1"/>
                  </p:cNvSpPr>
                  <p:nvPr/>
                </p:nvSpPr>
                <p:spPr bwMode="auto">
                  <a:xfrm>
                    <a:off x="2449" y="2159"/>
                    <a:ext cx="17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5" name="Group 1675"/>
                <p:cNvGrpSpPr>
                  <a:grpSpLocks/>
                </p:cNvGrpSpPr>
                <p:nvPr/>
              </p:nvGrpSpPr>
              <p:grpSpPr bwMode="auto">
                <a:xfrm>
                  <a:off x="2474" y="2137"/>
                  <a:ext cx="22" cy="23"/>
                  <a:chOff x="2474" y="2137"/>
                  <a:chExt cx="22" cy="23"/>
                </a:xfrm>
              </p:grpSpPr>
              <p:sp>
                <p:nvSpPr>
                  <p:cNvPr id="12940" name="Oval 1676"/>
                  <p:cNvSpPr>
                    <a:spLocks noChangeArrowheads="1"/>
                  </p:cNvSpPr>
                  <p:nvPr/>
                </p:nvSpPr>
                <p:spPr bwMode="auto">
                  <a:xfrm>
                    <a:off x="2479" y="2137"/>
                    <a:ext cx="17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41" name="Oval 1677"/>
                  <p:cNvSpPr>
                    <a:spLocks noChangeArrowheads="1"/>
                  </p:cNvSpPr>
                  <p:nvPr/>
                </p:nvSpPr>
                <p:spPr bwMode="auto">
                  <a:xfrm>
                    <a:off x="2474" y="2142"/>
                    <a:ext cx="17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6" name="Group 1678"/>
                <p:cNvGrpSpPr>
                  <a:grpSpLocks/>
                </p:cNvGrpSpPr>
                <p:nvPr/>
              </p:nvGrpSpPr>
              <p:grpSpPr bwMode="auto">
                <a:xfrm>
                  <a:off x="2491" y="2113"/>
                  <a:ext cx="17" cy="23"/>
                  <a:chOff x="2491" y="2113"/>
                  <a:chExt cx="17" cy="23"/>
                </a:xfrm>
              </p:grpSpPr>
              <p:sp>
                <p:nvSpPr>
                  <p:cNvPr id="12943" name="Oval 1679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2113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44" name="Oval 1680"/>
                  <p:cNvSpPr>
                    <a:spLocks noChangeArrowheads="1"/>
                  </p:cNvSpPr>
                  <p:nvPr/>
                </p:nvSpPr>
                <p:spPr bwMode="auto">
                  <a:xfrm>
                    <a:off x="2491" y="2118"/>
                    <a:ext cx="16" cy="18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7" name="Group 1681"/>
                <p:cNvGrpSpPr>
                  <a:grpSpLocks/>
                </p:cNvGrpSpPr>
                <p:nvPr/>
              </p:nvGrpSpPr>
              <p:grpSpPr bwMode="auto">
                <a:xfrm>
                  <a:off x="2487" y="2087"/>
                  <a:ext cx="18" cy="23"/>
                  <a:chOff x="2487" y="2087"/>
                  <a:chExt cx="18" cy="23"/>
                </a:xfrm>
              </p:grpSpPr>
              <p:sp>
                <p:nvSpPr>
                  <p:cNvPr id="12946" name="Oval 1682"/>
                  <p:cNvSpPr>
                    <a:spLocks noChangeArrowheads="1"/>
                  </p:cNvSpPr>
                  <p:nvPr/>
                </p:nvSpPr>
                <p:spPr bwMode="auto">
                  <a:xfrm>
                    <a:off x="2487" y="2087"/>
                    <a:ext cx="15" cy="15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47" name="Oval 1683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2093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48" name="Group 1684"/>
                <p:cNvGrpSpPr>
                  <a:grpSpLocks/>
                </p:cNvGrpSpPr>
                <p:nvPr/>
              </p:nvGrpSpPr>
              <p:grpSpPr bwMode="auto">
                <a:xfrm>
                  <a:off x="2478" y="2072"/>
                  <a:ext cx="19" cy="22"/>
                  <a:chOff x="2478" y="2072"/>
                  <a:chExt cx="19" cy="22"/>
                </a:xfrm>
              </p:grpSpPr>
              <p:sp>
                <p:nvSpPr>
                  <p:cNvPr id="12949" name="Oval 168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072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2950" name="Oval 1686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078"/>
                    <a:ext cx="15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951" name="Rectangle 1687"/>
                <p:cNvSpPr>
                  <a:spLocks noChangeArrowheads="1"/>
                </p:cNvSpPr>
                <p:nvPr/>
              </p:nvSpPr>
              <p:spPr bwMode="auto">
                <a:xfrm rot="1920000">
                  <a:off x="2464" y="2060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52" name="Rectangle 1688"/>
                <p:cNvSpPr>
                  <a:spLocks noChangeArrowheads="1"/>
                </p:cNvSpPr>
                <p:nvPr/>
              </p:nvSpPr>
              <p:spPr bwMode="auto">
                <a:xfrm rot="1680000">
                  <a:off x="2409" y="2142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53" name="Rectangle 1689"/>
                <p:cNvSpPr>
                  <a:spLocks noChangeArrowheads="1"/>
                </p:cNvSpPr>
                <p:nvPr/>
              </p:nvSpPr>
              <p:spPr bwMode="auto">
                <a:xfrm rot="240000">
                  <a:off x="2440" y="205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54" name="Rectangle 1690"/>
                <p:cNvSpPr>
                  <a:spLocks noChangeArrowheads="1"/>
                </p:cNvSpPr>
                <p:nvPr/>
              </p:nvSpPr>
              <p:spPr bwMode="auto">
                <a:xfrm rot="6420000">
                  <a:off x="2386" y="2087"/>
                  <a:ext cx="17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55" name="Rectangle 1691"/>
                <p:cNvSpPr>
                  <a:spLocks noChangeArrowheads="1"/>
                </p:cNvSpPr>
                <p:nvPr/>
              </p:nvSpPr>
              <p:spPr bwMode="auto">
                <a:xfrm rot="20760000">
                  <a:off x="2418" y="205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22154" name="Group 1692"/>
                <p:cNvGrpSpPr>
                  <a:grpSpLocks/>
                </p:cNvGrpSpPr>
                <p:nvPr/>
              </p:nvGrpSpPr>
              <p:grpSpPr bwMode="auto">
                <a:xfrm>
                  <a:off x="2376" y="2114"/>
                  <a:ext cx="25" cy="25"/>
                  <a:chOff x="2376" y="2114"/>
                  <a:chExt cx="25" cy="25"/>
                </a:xfrm>
              </p:grpSpPr>
              <p:grpSp>
                <p:nvGrpSpPr>
                  <p:cNvPr id="22166" name="Group 1693"/>
                  <p:cNvGrpSpPr>
                    <a:grpSpLocks/>
                  </p:cNvGrpSpPr>
                  <p:nvPr/>
                </p:nvGrpSpPr>
                <p:grpSpPr bwMode="auto">
                  <a:xfrm>
                    <a:off x="2376" y="2116"/>
                    <a:ext cx="19" cy="23"/>
                    <a:chOff x="2376" y="2116"/>
                    <a:chExt cx="19" cy="23"/>
                  </a:xfrm>
                </p:grpSpPr>
                <p:sp>
                  <p:nvSpPr>
                    <p:cNvPr id="12958" name="Oval 1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6" y="2117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959" name="Oval 1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9" y="2122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960" name="Rectangle 1696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385" y="2113"/>
                    <a:ext cx="15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grpSp>
              <p:nvGrpSpPr>
                <p:cNvPr id="22155" name="Group 1697"/>
                <p:cNvGrpSpPr>
                  <a:grpSpLocks/>
                </p:cNvGrpSpPr>
                <p:nvPr/>
              </p:nvGrpSpPr>
              <p:grpSpPr bwMode="auto">
                <a:xfrm>
                  <a:off x="2386" y="2131"/>
                  <a:ext cx="27" cy="25"/>
                  <a:chOff x="2386" y="2131"/>
                  <a:chExt cx="27" cy="25"/>
                </a:xfrm>
              </p:grpSpPr>
              <p:grpSp>
                <p:nvGrpSpPr>
                  <p:cNvPr id="22162" name="Group 1698"/>
                  <p:cNvGrpSpPr>
                    <a:grpSpLocks/>
                  </p:cNvGrpSpPr>
                  <p:nvPr/>
                </p:nvGrpSpPr>
                <p:grpSpPr bwMode="auto">
                  <a:xfrm>
                    <a:off x="2386" y="2137"/>
                    <a:ext cx="17" cy="19"/>
                    <a:chOff x="2386" y="2137"/>
                    <a:chExt cx="17" cy="19"/>
                  </a:xfrm>
                </p:grpSpPr>
                <p:sp>
                  <p:nvSpPr>
                    <p:cNvPr id="12963" name="Oval 1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7" y="2139"/>
                      <a:ext cx="15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2964" name="Oval 17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6" y="2137"/>
                      <a:ext cx="15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2965" name="Rectangle 1701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397" y="2130"/>
                    <a:ext cx="15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  <p:sp>
              <p:nvSpPr>
                <p:cNvPr id="12966" name="Rectangle 1702"/>
                <p:cNvSpPr>
                  <a:spLocks noChangeArrowheads="1"/>
                </p:cNvSpPr>
                <p:nvPr/>
              </p:nvSpPr>
              <p:spPr bwMode="auto">
                <a:xfrm rot="660000">
                  <a:off x="2431" y="2152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67" name="Rectangle 1703"/>
                <p:cNvSpPr>
                  <a:spLocks noChangeArrowheads="1"/>
                </p:cNvSpPr>
                <p:nvPr/>
              </p:nvSpPr>
              <p:spPr bwMode="auto">
                <a:xfrm rot="2880000">
                  <a:off x="2477" y="2072"/>
                  <a:ext cx="17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68" name="Rectangle 1704"/>
                <p:cNvSpPr>
                  <a:spLocks noChangeArrowheads="1"/>
                </p:cNvSpPr>
                <p:nvPr/>
              </p:nvSpPr>
              <p:spPr bwMode="auto">
                <a:xfrm rot="4080000">
                  <a:off x="2486" y="2087"/>
                  <a:ext cx="17" cy="21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69" name="Rectangle 1705"/>
                <p:cNvSpPr>
                  <a:spLocks noChangeArrowheads="1"/>
                </p:cNvSpPr>
                <p:nvPr/>
              </p:nvSpPr>
              <p:spPr bwMode="auto">
                <a:xfrm rot="20520000">
                  <a:off x="2454" y="2144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0" name="Rectangle 1706"/>
                <p:cNvSpPr>
                  <a:spLocks noChangeArrowheads="1"/>
                </p:cNvSpPr>
                <p:nvPr/>
              </p:nvSpPr>
              <p:spPr bwMode="auto">
                <a:xfrm rot="18720000">
                  <a:off x="2474" y="2132"/>
                  <a:ext cx="17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1" name="Rectangle 1707"/>
                <p:cNvSpPr>
                  <a:spLocks noChangeArrowheads="1"/>
                </p:cNvSpPr>
                <p:nvPr/>
              </p:nvSpPr>
              <p:spPr bwMode="auto">
                <a:xfrm rot="5880000">
                  <a:off x="2487" y="2111"/>
                  <a:ext cx="17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2972" name="AutoShape 1708"/>
              <p:cNvSpPr>
                <a:spLocks noChangeArrowheads="1"/>
              </p:cNvSpPr>
              <p:nvPr/>
            </p:nvSpPr>
            <p:spPr bwMode="auto">
              <a:xfrm rot="4800000" flipH="1" flipV="1">
                <a:off x="2413" y="2081"/>
                <a:ext cx="53" cy="59"/>
              </a:xfrm>
              <a:custGeom>
                <a:avLst/>
                <a:gdLst>
                  <a:gd name="G0" fmla="+- 5398 0 0"/>
                  <a:gd name="G1" fmla="+- 21600 0 5398"/>
                  <a:gd name="G2" fmla="*/ 5398 1 2"/>
                  <a:gd name="G3" fmla="+- 21600 0 G2"/>
                  <a:gd name="G4" fmla="+/ 5398 21600 2"/>
                  <a:gd name="G5" fmla="+/ G1 0 2"/>
                  <a:gd name="G6" fmla="*/ 21600 21600 5398"/>
                  <a:gd name="G7" fmla="*/ G6 1 2"/>
                  <a:gd name="G8" fmla="+- 21600 0 G7"/>
                  <a:gd name="G9" fmla="*/ 21600 1 2"/>
                  <a:gd name="G10" fmla="+- 5398 0 G9"/>
                  <a:gd name="G11" fmla="?: G10 G8 0"/>
                  <a:gd name="G12" fmla="?: G10 G7 21600"/>
                  <a:gd name="T0" fmla="*/ 18901 w 21600"/>
                  <a:gd name="T1" fmla="*/ 10800 h 21600"/>
                  <a:gd name="T2" fmla="*/ 10800 w 21600"/>
                  <a:gd name="T3" fmla="*/ 21600 h 21600"/>
                  <a:gd name="T4" fmla="*/ 2699 w 21600"/>
                  <a:gd name="T5" fmla="*/ 10800 h 21600"/>
                  <a:gd name="T6" fmla="*/ 10800 w 21600"/>
                  <a:gd name="T7" fmla="*/ 0 h 21600"/>
                  <a:gd name="T8" fmla="*/ 4499 w 21600"/>
                  <a:gd name="T9" fmla="*/ 4499 h 21600"/>
                  <a:gd name="T10" fmla="*/ 17101 w 21600"/>
                  <a:gd name="T11" fmla="*/ 1710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C209FF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2123" name="Group 1709"/>
              <p:cNvGrpSpPr>
                <a:grpSpLocks/>
              </p:cNvGrpSpPr>
              <p:nvPr/>
            </p:nvGrpSpPr>
            <p:grpSpPr bwMode="auto">
              <a:xfrm>
                <a:off x="2415" y="2094"/>
                <a:ext cx="40" cy="30"/>
                <a:chOff x="2415" y="2094"/>
                <a:chExt cx="40" cy="30"/>
              </a:xfrm>
            </p:grpSpPr>
            <p:sp>
              <p:nvSpPr>
                <p:cNvPr id="12974" name="Arc 1710"/>
                <p:cNvSpPr>
                  <a:spLocks/>
                </p:cNvSpPr>
                <p:nvPr/>
              </p:nvSpPr>
              <p:spPr bwMode="auto">
                <a:xfrm>
                  <a:off x="2429" y="2102"/>
                  <a:ext cx="8" cy="9"/>
                </a:xfrm>
                <a:custGeom>
                  <a:avLst/>
                  <a:gdLst>
                    <a:gd name="G0" fmla="+- 0 0 0"/>
                    <a:gd name="G1" fmla="+- 2524 0 0"/>
                    <a:gd name="G2" fmla="+- 21600 0 0"/>
                    <a:gd name="T0" fmla="*/ 21452 w 21600"/>
                    <a:gd name="T1" fmla="*/ 0 h 24124"/>
                    <a:gd name="T2" fmla="*/ 0 w 21600"/>
                    <a:gd name="T3" fmla="*/ 24124 h 24124"/>
                    <a:gd name="T4" fmla="*/ 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5" name="Arc 1711"/>
                <p:cNvSpPr>
                  <a:spLocks/>
                </p:cNvSpPr>
                <p:nvPr/>
              </p:nvSpPr>
              <p:spPr bwMode="auto">
                <a:xfrm>
                  <a:off x="2445" y="2102"/>
                  <a:ext cx="8" cy="9"/>
                </a:xfrm>
                <a:custGeom>
                  <a:avLst/>
                  <a:gdLst>
                    <a:gd name="G0" fmla="+- 21600 0 0"/>
                    <a:gd name="G1" fmla="+- 2524 0 0"/>
                    <a:gd name="G2" fmla="+- 21600 0 0"/>
                    <a:gd name="T0" fmla="*/ 21600 w 21600"/>
                    <a:gd name="T1" fmla="*/ 24124 h 24124"/>
                    <a:gd name="T2" fmla="*/ 148 w 21600"/>
                    <a:gd name="T3" fmla="*/ 0 h 24124"/>
                    <a:gd name="T4" fmla="*/ 2160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6" name="Arc 1712"/>
                <p:cNvSpPr>
                  <a:spLocks/>
                </p:cNvSpPr>
                <p:nvPr/>
              </p:nvSpPr>
              <p:spPr bwMode="auto">
                <a:xfrm>
                  <a:off x="2439" y="2094"/>
                  <a:ext cx="9" cy="9"/>
                </a:xfrm>
                <a:custGeom>
                  <a:avLst/>
                  <a:gdLst>
                    <a:gd name="G0" fmla="+- 2532 0 0"/>
                    <a:gd name="G1" fmla="+- 21600 0 0"/>
                    <a:gd name="G2" fmla="+- 21600 0 0"/>
                    <a:gd name="T0" fmla="*/ 0 w 23984"/>
                    <a:gd name="T1" fmla="*/ 149 h 21600"/>
                    <a:gd name="T2" fmla="*/ 23984 w 23984"/>
                    <a:gd name="T3" fmla="*/ 19076 h 21600"/>
                    <a:gd name="T4" fmla="*/ 2532 w 2398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7" name="Arc 1713"/>
                <p:cNvSpPr>
                  <a:spLocks/>
                </p:cNvSpPr>
                <p:nvPr/>
              </p:nvSpPr>
              <p:spPr bwMode="auto">
                <a:xfrm>
                  <a:off x="2433" y="2096"/>
                  <a:ext cx="8" cy="7"/>
                </a:xfrm>
                <a:custGeom>
                  <a:avLst/>
                  <a:gdLst>
                    <a:gd name="G0" fmla="+- 21452 0 0"/>
                    <a:gd name="G1" fmla="+- 21451 0 0"/>
                    <a:gd name="G2" fmla="+- 21600 0 0"/>
                    <a:gd name="T0" fmla="*/ 0 w 21452"/>
                    <a:gd name="T1" fmla="*/ 18927 h 21451"/>
                    <a:gd name="T2" fmla="*/ 18920 w 21452"/>
                    <a:gd name="T3" fmla="*/ 0 h 21451"/>
                    <a:gd name="T4" fmla="*/ 21452 w 21452"/>
                    <a:gd name="T5" fmla="*/ 21451 h 21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8" name="Arc 1714"/>
                <p:cNvSpPr>
                  <a:spLocks/>
                </p:cNvSpPr>
                <p:nvPr/>
              </p:nvSpPr>
              <p:spPr bwMode="auto">
                <a:xfrm>
                  <a:off x="2422" y="2102"/>
                  <a:ext cx="8" cy="9"/>
                </a:xfrm>
                <a:custGeom>
                  <a:avLst/>
                  <a:gdLst>
                    <a:gd name="G0" fmla="+- 21600 0 0"/>
                    <a:gd name="G1" fmla="+- 2524 0 0"/>
                    <a:gd name="G2" fmla="+- 21600 0 0"/>
                    <a:gd name="T0" fmla="*/ 21600 w 21600"/>
                    <a:gd name="T1" fmla="*/ 24124 h 24124"/>
                    <a:gd name="T2" fmla="*/ 148 w 21600"/>
                    <a:gd name="T3" fmla="*/ 0 h 24124"/>
                    <a:gd name="T4" fmla="*/ 21600 w 21600"/>
                    <a:gd name="T5" fmla="*/ 2524 h 24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79" name="Arc 1715"/>
                <p:cNvSpPr>
                  <a:spLocks/>
                </p:cNvSpPr>
                <p:nvPr/>
              </p:nvSpPr>
              <p:spPr bwMode="auto">
                <a:xfrm>
                  <a:off x="2415" y="2094"/>
                  <a:ext cx="9" cy="9"/>
                </a:xfrm>
                <a:custGeom>
                  <a:avLst/>
                  <a:gdLst>
                    <a:gd name="G0" fmla="+- 2532 0 0"/>
                    <a:gd name="G1" fmla="+- 21600 0 0"/>
                    <a:gd name="G2" fmla="+- 21600 0 0"/>
                    <a:gd name="T0" fmla="*/ 0 w 23984"/>
                    <a:gd name="T1" fmla="*/ 149 h 21600"/>
                    <a:gd name="T2" fmla="*/ 23984 w 23984"/>
                    <a:gd name="T3" fmla="*/ 19076 h 21600"/>
                    <a:gd name="T4" fmla="*/ 2532 w 2398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0" name="Arc 1716"/>
                <p:cNvSpPr>
                  <a:spLocks/>
                </p:cNvSpPr>
                <p:nvPr/>
              </p:nvSpPr>
              <p:spPr bwMode="auto">
                <a:xfrm>
                  <a:off x="2447" y="2117"/>
                  <a:ext cx="8" cy="7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600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1" name="Arc 1717"/>
                <p:cNvSpPr>
                  <a:spLocks/>
                </p:cNvSpPr>
                <p:nvPr/>
              </p:nvSpPr>
              <p:spPr bwMode="auto">
                <a:xfrm>
                  <a:off x="2439" y="2109"/>
                  <a:ext cx="9" cy="7"/>
                </a:xfrm>
                <a:custGeom>
                  <a:avLst/>
                  <a:gdLst>
                    <a:gd name="G0" fmla="+- 2679 0 0"/>
                    <a:gd name="G1" fmla="+- 21600 0 0"/>
                    <a:gd name="G2" fmla="+- 21600 0 0"/>
                    <a:gd name="T0" fmla="*/ 0 w 24279"/>
                    <a:gd name="T1" fmla="*/ 167 h 21600"/>
                    <a:gd name="T2" fmla="*/ 24279 w 24279"/>
                    <a:gd name="T3" fmla="*/ 21600 h 21600"/>
                    <a:gd name="T4" fmla="*/ 2679 w 242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2" name="Arc 1718"/>
                <p:cNvSpPr>
                  <a:spLocks/>
                </p:cNvSpPr>
                <p:nvPr/>
              </p:nvSpPr>
              <p:spPr bwMode="auto">
                <a:xfrm>
                  <a:off x="2430" y="2117"/>
                  <a:ext cx="8" cy="7"/>
                </a:xfrm>
                <a:custGeom>
                  <a:avLst/>
                  <a:gdLst>
                    <a:gd name="G0" fmla="+- 0 0 0"/>
                    <a:gd name="G1" fmla="+- 0 0 0"/>
                    <a:gd name="G2" fmla="+- 21600 0 0"/>
                    <a:gd name="T0" fmla="*/ 21600 w 21600"/>
                    <a:gd name="T1" fmla="*/ 0 h 21600"/>
                    <a:gd name="T2" fmla="*/ 0 w 21600"/>
                    <a:gd name="T3" fmla="*/ 21600 h 21600"/>
                    <a:gd name="T4" fmla="*/ 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3" name="Arc 1719"/>
                <p:cNvSpPr>
                  <a:spLocks/>
                </p:cNvSpPr>
                <p:nvPr/>
              </p:nvSpPr>
              <p:spPr bwMode="auto">
                <a:xfrm>
                  <a:off x="2435" y="2109"/>
                  <a:ext cx="8" cy="7"/>
                </a:xfrm>
                <a:custGeom>
                  <a:avLst/>
                  <a:gdLst>
                    <a:gd name="G0" fmla="+- 21600 0 0"/>
                    <a:gd name="G1" fmla="+- 21433 0 0"/>
                    <a:gd name="G2" fmla="+- 21600 0 0"/>
                    <a:gd name="T0" fmla="*/ 0 w 21600"/>
                    <a:gd name="T1" fmla="*/ 21433 h 21433"/>
                    <a:gd name="T2" fmla="*/ 18921 w 21600"/>
                    <a:gd name="T3" fmla="*/ 0 h 21433"/>
                    <a:gd name="T4" fmla="*/ 21600 w 21600"/>
                    <a:gd name="T5" fmla="*/ 21433 h 21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4" name="Arc 1720"/>
                <p:cNvSpPr>
                  <a:spLocks/>
                </p:cNvSpPr>
                <p:nvPr/>
              </p:nvSpPr>
              <p:spPr bwMode="auto">
                <a:xfrm>
                  <a:off x="2422" y="2117"/>
                  <a:ext cx="9" cy="7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19076 w 21600"/>
                    <a:gd name="T1" fmla="*/ 21452 h 21452"/>
                    <a:gd name="T2" fmla="*/ 0 w 21600"/>
                    <a:gd name="T3" fmla="*/ 0 h 21452"/>
                    <a:gd name="T4" fmla="*/ 21600 w 21600"/>
                    <a:gd name="T5" fmla="*/ 0 h 21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2985" name="Arc 1721"/>
                <p:cNvSpPr>
                  <a:spLocks/>
                </p:cNvSpPr>
                <p:nvPr/>
              </p:nvSpPr>
              <p:spPr bwMode="auto">
                <a:xfrm>
                  <a:off x="2417" y="2109"/>
                  <a:ext cx="9" cy="7"/>
                </a:xfrm>
                <a:custGeom>
                  <a:avLst/>
                  <a:gdLst>
                    <a:gd name="G0" fmla="+- 2679 0 0"/>
                    <a:gd name="G1" fmla="+- 21600 0 0"/>
                    <a:gd name="G2" fmla="+- 21600 0 0"/>
                    <a:gd name="T0" fmla="*/ 0 w 24279"/>
                    <a:gd name="T1" fmla="*/ 167 h 21600"/>
                    <a:gd name="T2" fmla="*/ 24279 w 24279"/>
                    <a:gd name="T3" fmla="*/ 21600 h 21600"/>
                    <a:gd name="T4" fmla="*/ 2679 w 242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</p:grpSp>
      </p:grpSp>
      <p:grpSp>
        <p:nvGrpSpPr>
          <p:cNvPr id="21531" name="Group 1722"/>
          <p:cNvGrpSpPr>
            <a:grpSpLocks/>
          </p:cNvGrpSpPr>
          <p:nvPr/>
        </p:nvGrpSpPr>
        <p:grpSpPr bwMode="auto">
          <a:xfrm>
            <a:off x="3333750" y="4067175"/>
            <a:ext cx="184150" cy="109538"/>
            <a:chOff x="2265" y="1508"/>
            <a:chExt cx="132" cy="127"/>
          </a:xfrm>
        </p:grpSpPr>
        <p:grpSp>
          <p:nvGrpSpPr>
            <p:cNvPr id="22042" name="Group 1723"/>
            <p:cNvGrpSpPr>
              <a:grpSpLocks/>
            </p:cNvGrpSpPr>
            <p:nvPr/>
          </p:nvGrpSpPr>
          <p:grpSpPr bwMode="auto">
            <a:xfrm>
              <a:off x="2280" y="1520"/>
              <a:ext cx="92" cy="87"/>
              <a:chOff x="2280" y="1520"/>
              <a:chExt cx="92" cy="87"/>
            </a:xfrm>
          </p:grpSpPr>
          <p:sp>
            <p:nvSpPr>
              <p:cNvPr id="22117" name="Oval 1724"/>
              <p:cNvSpPr>
                <a:spLocks noChangeArrowheads="1"/>
              </p:cNvSpPr>
              <p:nvPr/>
            </p:nvSpPr>
            <p:spPr bwMode="auto">
              <a:xfrm>
                <a:off x="2280" y="1520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2989" name="Oval 1725"/>
              <p:cNvSpPr>
                <a:spLocks noChangeArrowheads="1"/>
              </p:cNvSpPr>
              <p:nvPr/>
            </p:nvSpPr>
            <p:spPr bwMode="auto">
              <a:xfrm>
                <a:off x="2284" y="1525"/>
                <a:ext cx="85" cy="79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2043" name="Group 1726"/>
            <p:cNvGrpSpPr>
              <a:grpSpLocks/>
            </p:cNvGrpSpPr>
            <p:nvPr/>
          </p:nvGrpSpPr>
          <p:grpSpPr bwMode="auto">
            <a:xfrm>
              <a:off x="2265" y="1508"/>
              <a:ext cx="132" cy="127"/>
              <a:chOff x="2265" y="1508"/>
              <a:chExt cx="132" cy="127"/>
            </a:xfrm>
          </p:grpSpPr>
          <p:grpSp>
            <p:nvGrpSpPr>
              <p:cNvPr id="22044" name="Group 1727"/>
              <p:cNvGrpSpPr>
                <a:grpSpLocks/>
              </p:cNvGrpSpPr>
              <p:nvPr/>
            </p:nvGrpSpPr>
            <p:grpSpPr bwMode="auto">
              <a:xfrm>
                <a:off x="2265" y="1508"/>
                <a:ext cx="132" cy="127"/>
                <a:chOff x="2265" y="1508"/>
                <a:chExt cx="132" cy="127"/>
              </a:xfrm>
            </p:grpSpPr>
            <p:grpSp>
              <p:nvGrpSpPr>
                <p:cNvPr id="22059" name="Group 1728"/>
                <p:cNvGrpSpPr>
                  <a:grpSpLocks/>
                </p:cNvGrpSpPr>
                <p:nvPr/>
              </p:nvGrpSpPr>
              <p:grpSpPr bwMode="auto">
                <a:xfrm>
                  <a:off x="2280" y="1520"/>
                  <a:ext cx="25" cy="20"/>
                  <a:chOff x="2280" y="1520"/>
                  <a:chExt cx="25" cy="20"/>
                </a:xfrm>
              </p:grpSpPr>
              <p:grpSp>
                <p:nvGrpSpPr>
                  <p:cNvPr id="22113" name="Group 1729"/>
                  <p:cNvGrpSpPr>
                    <a:grpSpLocks/>
                  </p:cNvGrpSpPr>
                  <p:nvPr/>
                </p:nvGrpSpPr>
                <p:grpSpPr bwMode="auto">
                  <a:xfrm>
                    <a:off x="2280" y="1520"/>
                    <a:ext cx="21" cy="20"/>
                    <a:chOff x="2280" y="1520"/>
                    <a:chExt cx="21" cy="20"/>
                  </a:xfrm>
                </p:grpSpPr>
                <p:sp>
                  <p:nvSpPr>
                    <p:cNvPr id="22115" name="Oval 1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5" y="1520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116" name="Oval 17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0" y="152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114" name="Rectangle 1732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2289" y="1522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0" name="Group 1733"/>
                <p:cNvGrpSpPr>
                  <a:grpSpLocks/>
                </p:cNvGrpSpPr>
                <p:nvPr/>
              </p:nvGrpSpPr>
              <p:grpSpPr bwMode="auto">
                <a:xfrm>
                  <a:off x="2302" y="1508"/>
                  <a:ext cx="22" cy="18"/>
                  <a:chOff x="2302" y="1508"/>
                  <a:chExt cx="22" cy="18"/>
                </a:xfrm>
              </p:grpSpPr>
              <p:sp>
                <p:nvSpPr>
                  <p:cNvPr id="22111" name="Oval 1734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150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12" name="Oval 1735"/>
                  <p:cNvSpPr>
                    <a:spLocks noChangeArrowheads="1"/>
                  </p:cNvSpPr>
                  <p:nvPr/>
                </p:nvSpPr>
                <p:spPr bwMode="auto">
                  <a:xfrm>
                    <a:off x="2302" y="150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1" name="Group 1736"/>
                <p:cNvGrpSpPr>
                  <a:grpSpLocks/>
                </p:cNvGrpSpPr>
                <p:nvPr/>
              </p:nvGrpSpPr>
              <p:grpSpPr bwMode="auto">
                <a:xfrm>
                  <a:off x="2323" y="1508"/>
                  <a:ext cx="23" cy="17"/>
                  <a:chOff x="2323" y="1508"/>
                  <a:chExt cx="23" cy="17"/>
                </a:xfrm>
              </p:grpSpPr>
              <p:sp>
                <p:nvSpPr>
                  <p:cNvPr id="22109" name="Oval 1737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150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10" name="Oval 1738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150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2" name="Group 1739"/>
                <p:cNvGrpSpPr>
                  <a:grpSpLocks/>
                </p:cNvGrpSpPr>
                <p:nvPr/>
              </p:nvGrpSpPr>
              <p:grpSpPr bwMode="auto">
                <a:xfrm>
                  <a:off x="2350" y="1513"/>
                  <a:ext cx="21" cy="19"/>
                  <a:chOff x="2350" y="1513"/>
                  <a:chExt cx="21" cy="19"/>
                </a:xfrm>
              </p:grpSpPr>
              <p:sp>
                <p:nvSpPr>
                  <p:cNvPr id="22107" name="Oval 1740"/>
                  <p:cNvSpPr>
                    <a:spLocks noChangeArrowheads="1"/>
                  </p:cNvSpPr>
                  <p:nvPr/>
                </p:nvSpPr>
                <p:spPr bwMode="auto">
                  <a:xfrm>
                    <a:off x="2355" y="151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08" name="Oval 1741"/>
                  <p:cNvSpPr>
                    <a:spLocks noChangeArrowheads="1"/>
                  </p:cNvSpPr>
                  <p:nvPr/>
                </p:nvSpPr>
                <p:spPr bwMode="auto">
                  <a:xfrm>
                    <a:off x="2350" y="151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063" name="Oval 1742"/>
                <p:cNvSpPr>
                  <a:spLocks noChangeArrowheads="1"/>
                </p:cNvSpPr>
                <p:nvPr/>
              </p:nvSpPr>
              <p:spPr bwMode="auto">
                <a:xfrm>
                  <a:off x="2268" y="1543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64" name="Oval 1743"/>
                <p:cNvSpPr>
                  <a:spLocks noChangeArrowheads="1"/>
                </p:cNvSpPr>
                <p:nvPr/>
              </p:nvSpPr>
              <p:spPr bwMode="auto">
                <a:xfrm>
                  <a:off x="2268" y="1547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065" name="Group 1744"/>
                <p:cNvGrpSpPr>
                  <a:grpSpLocks/>
                </p:cNvGrpSpPr>
                <p:nvPr/>
              </p:nvGrpSpPr>
              <p:grpSpPr bwMode="auto">
                <a:xfrm>
                  <a:off x="2290" y="1606"/>
                  <a:ext cx="21" cy="21"/>
                  <a:chOff x="2290" y="1606"/>
                  <a:chExt cx="21" cy="21"/>
                </a:xfrm>
              </p:grpSpPr>
              <p:sp>
                <p:nvSpPr>
                  <p:cNvPr id="22105" name="Oval 1745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161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06" name="Oval 1746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1606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6" name="Group 1747"/>
                <p:cNvGrpSpPr>
                  <a:grpSpLocks/>
                </p:cNvGrpSpPr>
                <p:nvPr/>
              </p:nvGrpSpPr>
              <p:grpSpPr bwMode="auto">
                <a:xfrm>
                  <a:off x="2310" y="1615"/>
                  <a:ext cx="24" cy="20"/>
                  <a:chOff x="2310" y="1615"/>
                  <a:chExt cx="24" cy="20"/>
                </a:xfrm>
              </p:grpSpPr>
              <p:sp>
                <p:nvSpPr>
                  <p:cNvPr id="22103" name="Oval 1748"/>
                  <p:cNvSpPr>
                    <a:spLocks noChangeArrowheads="1"/>
                  </p:cNvSpPr>
                  <p:nvPr/>
                </p:nvSpPr>
                <p:spPr bwMode="auto">
                  <a:xfrm>
                    <a:off x="2318" y="161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04" name="Oval 1749"/>
                  <p:cNvSpPr>
                    <a:spLocks noChangeArrowheads="1"/>
                  </p:cNvSpPr>
                  <p:nvPr/>
                </p:nvSpPr>
                <p:spPr bwMode="auto">
                  <a:xfrm>
                    <a:off x="2310" y="161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7" name="Group 1750"/>
                <p:cNvGrpSpPr>
                  <a:grpSpLocks/>
                </p:cNvGrpSpPr>
                <p:nvPr/>
              </p:nvGrpSpPr>
              <p:grpSpPr bwMode="auto">
                <a:xfrm>
                  <a:off x="2339" y="1610"/>
                  <a:ext cx="23" cy="20"/>
                  <a:chOff x="2339" y="1610"/>
                  <a:chExt cx="23" cy="20"/>
                </a:xfrm>
              </p:grpSpPr>
              <p:sp>
                <p:nvSpPr>
                  <p:cNvPr id="22101" name="Oval 1751"/>
                  <p:cNvSpPr>
                    <a:spLocks noChangeArrowheads="1"/>
                  </p:cNvSpPr>
                  <p:nvPr/>
                </p:nvSpPr>
                <p:spPr bwMode="auto">
                  <a:xfrm>
                    <a:off x="2346" y="161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02" name="Oval 1752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161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8" name="Group 1753"/>
                <p:cNvGrpSpPr>
                  <a:grpSpLocks/>
                </p:cNvGrpSpPr>
                <p:nvPr/>
              </p:nvGrpSpPr>
              <p:grpSpPr bwMode="auto">
                <a:xfrm>
                  <a:off x="2363" y="1591"/>
                  <a:ext cx="22" cy="23"/>
                  <a:chOff x="2363" y="1591"/>
                  <a:chExt cx="22" cy="23"/>
                </a:xfrm>
              </p:grpSpPr>
              <p:sp>
                <p:nvSpPr>
                  <p:cNvPr id="22099" name="Oval 1754"/>
                  <p:cNvSpPr>
                    <a:spLocks noChangeArrowheads="1"/>
                  </p:cNvSpPr>
                  <p:nvPr/>
                </p:nvSpPr>
                <p:spPr bwMode="auto">
                  <a:xfrm>
                    <a:off x="2369" y="159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100" name="Oval 1755"/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59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69" name="Group 1756"/>
                <p:cNvGrpSpPr>
                  <a:grpSpLocks/>
                </p:cNvGrpSpPr>
                <p:nvPr/>
              </p:nvGrpSpPr>
              <p:grpSpPr bwMode="auto">
                <a:xfrm>
                  <a:off x="2380" y="1567"/>
                  <a:ext cx="17" cy="23"/>
                  <a:chOff x="2380" y="1567"/>
                  <a:chExt cx="17" cy="23"/>
                </a:xfrm>
              </p:grpSpPr>
              <p:sp>
                <p:nvSpPr>
                  <p:cNvPr id="22097" name="Oval 1757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56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098" name="Oval 1758"/>
                  <p:cNvSpPr>
                    <a:spLocks noChangeArrowheads="1"/>
                  </p:cNvSpPr>
                  <p:nvPr/>
                </p:nvSpPr>
                <p:spPr bwMode="auto">
                  <a:xfrm>
                    <a:off x="2380" y="157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70" name="Group 1759"/>
                <p:cNvGrpSpPr>
                  <a:grpSpLocks/>
                </p:cNvGrpSpPr>
                <p:nvPr/>
              </p:nvGrpSpPr>
              <p:grpSpPr bwMode="auto">
                <a:xfrm>
                  <a:off x="2376" y="1541"/>
                  <a:ext cx="18" cy="23"/>
                  <a:chOff x="2376" y="1541"/>
                  <a:chExt cx="18" cy="23"/>
                </a:xfrm>
              </p:grpSpPr>
              <p:sp>
                <p:nvSpPr>
                  <p:cNvPr id="22095" name="Oval 1760"/>
                  <p:cNvSpPr>
                    <a:spLocks noChangeArrowheads="1"/>
                  </p:cNvSpPr>
                  <p:nvPr/>
                </p:nvSpPr>
                <p:spPr bwMode="auto">
                  <a:xfrm>
                    <a:off x="2376" y="1541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096" name="Oval 1761"/>
                  <p:cNvSpPr>
                    <a:spLocks noChangeArrowheads="1"/>
                  </p:cNvSpPr>
                  <p:nvPr/>
                </p:nvSpPr>
                <p:spPr bwMode="auto">
                  <a:xfrm>
                    <a:off x="2378" y="154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71" name="Group 1762"/>
                <p:cNvGrpSpPr>
                  <a:grpSpLocks/>
                </p:cNvGrpSpPr>
                <p:nvPr/>
              </p:nvGrpSpPr>
              <p:grpSpPr bwMode="auto">
                <a:xfrm>
                  <a:off x="2367" y="1526"/>
                  <a:ext cx="19" cy="22"/>
                  <a:chOff x="2367" y="1526"/>
                  <a:chExt cx="19" cy="22"/>
                </a:xfrm>
              </p:grpSpPr>
              <p:sp>
                <p:nvSpPr>
                  <p:cNvPr id="22093" name="Oval 1763"/>
                  <p:cNvSpPr>
                    <a:spLocks noChangeArrowheads="1"/>
                  </p:cNvSpPr>
                  <p:nvPr/>
                </p:nvSpPr>
                <p:spPr bwMode="auto">
                  <a:xfrm>
                    <a:off x="2367" y="152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2094" name="Oval 1764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153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072" name="Rectangle 1765"/>
                <p:cNvSpPr>
                  <a:spLocks noChangeArrowheads="1"/>
                </p:cNvSpPr>
                <p:nvPr/>
              </p:nvSpPr>
              <p:spPr bwMode="auto">
                <a:xfrm rot="1920000">
                  <a:off x="2353" y="1513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73" name="Rectangle 1766"/>
                <p:cNvSpPr>
                  <a:spLocks noChangeArrowheads="1"/>
                </p:cNvSpPr>
                <p:nvPr/>
              </p:nvSpPr>
              <p:spPr bwMode="auto">
                <a:xfrm rot="1680000">
                  <a:off x="2298" y="1596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74" name="Rectangle 1767"/>
                <p:cNvSpPr>
                  <a:spLocks noChangeArrowheads="1"/>
                </p:cNvSpPr>
                <p:nvPr/>
              </p:nvSpPr>
              <p:spPr bwMode="auto">
                <a:xfrm rot="240000">
                  <a:off x="2329" y="1509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75" name="Rectangle 1768"/>
                <p:cNvSpPr>
                  <a:spLocks noChangeArrowheads="1"/>
                </p:cNvSpPr>
                <p:nvPr/>
              </p:nvSpPr>
              <p:spPr bwMode="auto">
                <a:xfrm rot="6420000">
                  <a:off x="2275" y="154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76" name="Rectangle 1769"/>
                <p:cNvSpPr>
                  <a:spLocks noChangeArrowheads="1"/>
                </p:cNvSpPr>
                <p:nvPr/>
              </p:nvSpPr>
              <p:spPr bwMode="auto">
                <a:xfrm rot="-840000">
                  <a:off x="2308" y="1509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2077" name="Group 1770"/>
                <p:cNvGrpSpPr>
                  <a:grpSpLocks/>
                </p:cNvGrpSpPr>
                <p:nvPr/>
              </p:nvGrpSpPr>
              <p:grpSpPr bwMode="auto">
                <a:xfrm>
                  <a:off x="2265" y="1568"/>
                  <a:ext cx="25" cy="25"/>
                  <a:chOff x="2265" y="1568"/>
                  <a:chExt cx="25" cy="25"/>
                </a:xfrm>
              </p:grpSpPr>
              <p:grpSp>
                <p:nvGrpSpPr>
                  <p:cNvPr id="22089" name="Group 1771"/>
                  <p:cNvGrpSpPr>
                    <a:grpSpLocks/>
                  </p:cNvGrpSpPr>
                  <p:nvPr/>
                </p:nvGrpSpPr>
                <p:grpSpPr bwMode="auto">
                  <a:xfrm>
                    <a:off x="2265" y="1570"/>
                    <a:ext cx="19" cy="23"/>
                    <a:chOff x="2265" y="1570"/>
                    <a:chExt cx="19" cy="23"/>
                  </a:xfrm>
                </p:grpSpPr>
                <p:sp>
                  <p:nvSpPr>
                    <p:cNvPr id="22091" name="Oval 1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5" y="1570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92" name="Oval 17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8" y="157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090" name="Rectangle 1774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2274" y="1567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078" name="Group 1775"/>
                <p:cNvGrpSpPr>
                  <a:grpSpLocks/>
                </p:cNvGrpSpPr>
                <p:nvPr/>
              </p:nvGrpSpPr>
              <p:grpSpPr bwMode="auto">
                <a:xfrm>
                  <a:off x="2275" y="1585"/>
                  <a:ext cx="27" cy="25"/>
                  <a:chOff x="2275" y="1585"/>
                  <a:chExt cx="27" cy="25"/>
                </a:xfrm>
              </p:grpSpPr>
              <p:grpSp>
                <p:nvGrpSpPr>
                  <p:cNvPr id="22085" name="Group 1776"/>
                  <p:cNvGrpSpPr>
                    <a:grpSpLocks/>
                  </p:cNvGrpSpPr>
                  <p:nvPr/>
                </p:nvGrpSpPr>
                <p:grpSpPr bwMode="auto">
                  <a:xfrm>
                    <a:off x="2275" y="1591"/>
                    <a:ext cx="17" cy="19"/>
                    <a:chOff x="2275" y="1591"/>
                    <a:chExt cx="17" cy="19"/>
                  </a:xfrm>
                </p:grpSpPr>
                <p:sp>
                  <p:nvSpPr>
                    <p:cNvPr id="22087" name="Oval 17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6" y="159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88" name="Oval 1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5" y="159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086" name="Rectangle 1779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285" y="1584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2079" name="Rectangle 1780"/>
                <p:cNvSpPr>
                  <a:spLocks noChangeArrowheads="1"/>
                </p:cNvSpPr>
                <p:nvPr/>
              </p:nvSpPr>
              <p:spPr bwMode="auto">
                <a:xfrm rot="660000">
                  <a:off x="2320" y="1606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80" name="Rectangle 1781"/>
                <p:cNvSpPr>
                  <a:spLocks noChangeArrowheads="1"/>
                </p:cNvSpPr>
                <p:nvPr/>
              </p:nvSpPr>
              <p:spPr bwMode="auto">
                <a:xfrm rot="2880000">
                  <a:off x="2367" y="152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81" name="Rectangle 1782"/>
                <p:cNvSpPr>
                  <a:spLocks noChangeArrowheads="1"/>
                </p:cNvSpPr>
                <p:nvPr/>
              </p:nvSpPr>
              <p:spPr bwMode="auto">
                <a:xfrm rot="4080000">
                  <a:off x="2375" y="154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82" name="Rectangle 1783"/>
                <p:cNvSpPr>
                  <a:spLocks noChangeArrowheads="1"/>
                </p:cNvSpPr>
                <p:nvPr/>
              </p:nvSpPr>
              <p:spPr bwMode="auto">
                <a:xfrm rot="-1080000">
                  <a:off x="2343" y="1599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83" name="Rectangle 1784"/>
                <p:cNvSpPr>
                  <a:spLocks noChangeArrowheads="1"/>
                </p:cNvSpPr>
                <p:nvPr/>
              </p:nvSpPr>
              <p:spPr bwMode="auto">
                <a:xfrm rot="-2880000">
                  <a:off x="2364" y="1585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84" name="Rectangle 1785"/>
                <p:cNvSpPr>
                  <a:spLocks noChangeArrowheads="1"/>
                </p:cNvSpPr>
                <p:nvPr/>
              </p:nvSpPr>
              <p:spPr bwMode="auto">
                <a:xfrm rot="5880000">
                  <a:off x="2376" y="1565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2045" name="AutoShape 1786"/>
              <p:cNvSpPr>
                <a:spLocks noChangeArrowheads="1"/>
              </p:cNvSpPr>
              <p:nvPr/>
            </p:nvSpPr>
            <p:spPr bwMode="auto">
              <a:xfrm rot="4800000" flipH="1" flipV="1">
                <a:off x="2302" y="1535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2046" name="Group 1787"/>
              <p:cNvGrpSpPr>
                <a:grpSpLocks/>
              </p:cNvGrpSpPr>
              <p:nvPr/>
            </p:nvGrpSpPr>
            <p:grpSpPr bwMode="auto">
              <a:xfrm>
                <a:off x="2304" y="1548"/>
                <a:ext cx="40" cy="30"/>
                <a:chOff x="2304" y="1548"/>
                <a:chExt cx="40" cy="30"/>
              </a:xfrm>
            </p:grpSpPr>
            <p:sp>
              <p:nvSpPr>
                <p:cNvPr id="22047" name="Arc 1788"/>
                <p:cNvSpPr>
                  <a:spLocks/>
                </p:cNvSpPr>
                <p:nvPr/>
              </p:nvSpPr>
              <p:spPr bwMode="auto">
                <a:xfrm>
                  <a:off x="2318" y="1556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48" name="Arc 1789"/>
                <p:cNvSpPr>
                  <a:spLocks/>
                </p:cNvSpPr>
                <p:nvPr/>
              </p:nvSpPr>
              <p:spPr bwMode="auto">
                <a:xfrm>
                  <a:off x="2334" y="155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49" name="Arc 1790"/>
                <p:cNvSpPr>
                  <a:spLocks/>
                </p:cNvSpPr>
                <p:nvPr/>
              </p:nvSpPr>
              <p:spPr bwMode="auto">
                <a:xfrm>
                  <a:off x="2328" y="154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0" name="Arc 1791"/>
                <p:cNvSpPr>
                  <a:spLocks/>
                </p:cNvSpPr>
                <p:nvPr/>
              </p:nvSpPr>
              <p:spPr bwMode="auto">
                <a:xfrm>
                  <a:off x="2322" y="1549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1" name="Arc 1792"/>
                <p:cNvSpPr>
                  <a:spLocks/>
                </p:cNvSpPr>
                <p:nvPr/>
              </p:nvSpPr>
              <p:spPr bwMode="auto">
                <a:xfrm>
                  <a:off x="2311" y="155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2" name="Arc 1793"/>
                <p:cNvSpPr>
                  <a:spLocks/>
                </p:cNvSpPr>
                <p:nvPr/>
              </p:nvSpPr>
              <p:spPr bwMode="auto">
                <a:xfrm>
                  <a:off x="2304" y="154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3" name="Arc 1794"/>
                <p:cNvSpPr>
                  <a:spLocks/>
                </p:cNvSpPr>
                <p:nvPr/>
              </p:nvSpPr>
              <p:spPr bwMode="auto">
                <a:xfrm>
                  <a:off x="2336" y="1570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4" name="Arc 1795"/>
                <p:cNvSpPr>
                  <a:spLocks/>
                </p:cNvSpPr>
                <p:nvPr/>
              </p:nvSpPr>
              <p:spPr bwMode="auto">
                <a:xfrm>
                  <a:off x="2328" y="156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5" name="Arc 1796"/>
                <p:cNvSpPr>
                  <a:spLocks/>
                </p:cNvSpPr>
                <p:nvPr/>
              </p:nvSpPr>
              <p:spPr bwMode="auto">
                <a:xfrm>
                  <a:off x="2319" y="1570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6" name="Arc 1797"/>
                <p:cNvSpPr>
                  <a:spLocks/>
                </p:cNvSpPr>
                <p:nvPr/>
              </p:nvSpPr>
              <p:spPr bwMode="auto">
                <a:xfrm>
                  <a:off x="2323" y="1563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7" name="Arc 1798"/>
                <p:cNvSpPr>
                  <a:spLocks/>
                </p:cNvSpPr>
                <p:nvPr/>
              </p:nvSpPr>
              <p:spPr bwMode="auto">
                <a:xfrm>
                  <a:off x="2311" y="1570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58" name="Arc 1799"/>
                <p:cNvSpPr>
                  <a:spLocks/>
                </p:cNvSpPr>
                <p:nvPr/>
              </p:nvSpPr>
              <p:spPr bwMode="auto">
                <a:xfrm>
                  <a:off x="2306" y="156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2" name="Group 1800"/>
          <p:cNvGrpSpPr>
            <a:grpSpLocks/>
          </p:cNvGrpSpPr>
          <p:nvPr/>
        </p:nvGrpSpPr>
        <p:grpSpPr bwMode="auto">
          <a:xfrm>
            <a:off x="3113088" y="4548188"/>
            <a:ext cx="374650" cy="236537"/>
            <a:chOff x="2106" y="2066"/>
            <a:chExt cx="271" cy="271"/>
          </a:xfrm>
        </p:grpSpPr>
        <p:sp>
          <p:nvSpPr>
            <p:cNvPr id="22030" name="Oval 1801"/>
            <p:cNvSpPr>
              <a:spLocks noChangeArrowheads="1"/>
            </p:cNvSpPr>
            <p:nvPr/>
          </p:nvSpPr>
          <p:spPr bwMode="auto">
            <a:xfrm>
              <a:off x="2106" y="2066"/>
              <a:ext cx="271" cy="271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031" name="Oval 1802"/>
            <p:cNvSpPr>
              <a:spLocks noChangeArrowheads="1"/>
            </p:cNvSpPr>
            <p:nvPr/>
          </p:nvSpPr>
          <p:spPr bwMode="auto">
            <a:xfrm>
              <a:off x="2167" y="2104"/>
              <a:ext cx="159" cy="173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2032" name="Group 1803"/>
            <p:cNvGrpSpPr>
              <a:grpSpLocks/>
            </p:cNvGrpSpPr>
            <p:nvPr/>
          </p:nvGrpSpPr>
          <p:grpSpPr bwMode="auto">
            <a:xfrm>
              <a:off x="2226" y="2126"/>
              <a:ext cx="40" cy="140"/>
              <a:chOff x="2226" y="2126"/>
              <a:chExt cx="40" cy="140"/>
            </a:xfrm>
          </p:grpSpPr>
          <p:grpSp>
            <p:nvGrpSpPr>
              <p:cNvPr id="22033" name="Group 1804"/>
              <p:cNvGrpSpPr>
                <a:grpSpLocks/>
              </p:cNvGrpSpPr>
              <p:nvPr/>
            </p:nvGrpSpPr>
            <p:grpSpPr bwMode="auto">
              <a:xfrm>
                <a:off x="2226" y="2126"/>
                <a:ext cx="40" cy="63"/>
                <a:chOff x="2226" y="2126"/>
                <a:chExt cx="40" cy="63"/>
              </a:xfrm>
            </p:grpSpPr>
            <p:sp>
              <p:nvSpPr>
                <p:cNvPr id="22040" name="Line 1805"/>
                <p:cNvSpPr>
                  <a:spLocks noChangeShapeType="1"/>
                </p:cNvSpPr>
                <p:nvPr/>
              </p:nvSpPr>
              <p:spPr bwMode="auto">
                <a:xfrm flipH="1">
                  <a:off x="2226" y="2126"/>
                  <a:ext cx="6" cy="56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41" name="Line 1806"/>
                <p:cNvSpPr>
                  <a:spLocks noChangeShapeType="1"/>
                </p:cNvSpPr>
                <p:nvPr/>
              </p:nvSpPr>
              <p:spPr bwMode="auto">
                <a:xfrm flipH="1">
                  <a:off x="2262" y="2129"/>
                  <a:ext cx="4" cy="60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34" name="Group 1807"/>
              <p:cNvGrpSpPr>
                <a:grpSpLocks/>
              </p:cNvGrpSpPr>
              <p:nvPr/>
            </p:nvGrpSpPr>
            <p:grpSpPr bwMode="auto">
              <a:xfrm>
                <a:off x="2226" y="2202"/>
                <a:ext cx="40" cy="64"/>
                <a:chOff x="2226" y="2202"/>
                <a:chExt cx="40" cy="64"/>
              </a:xfrm>
            </p:grpSpPr>
            <p:sp>
              <p:nvSpPr>
                <p:cNvPr id="22038" name="Line 1808"/>
                <p:cNvSpPr>
                  <a:spLocks noChangeShapeType="1"/>
                </p:cNvSpPr>
                <p:nvPr/>
              </p:nvSpPr>
              <p:spPr bwMode="auto">
                <a:xfrm flipH="1">
                  <a:off x="2226" y="2202"/>
                  <a:ext cx="6" cy="57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39" name="Line 1809"/>
                <p:cNvSpPr>
                  <a:spLocks noChangeShapeType="1"/>
                </p:cNvSpPr>
                <p:nvPr/>
              </p:nvSpPr>
              <p:spPr bwMode="auto">
                <a:xfrm flipH="1">
                  <a:off x="2262" y="2207"/>
                  <a:ext cx="4" cy="59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35" name="Group 1810"/>
              <p:cNvGrpSpPr>
                <a:grpSpLocks/>
              </p:cNvGrpSpPr>
              <p:nvPr/>
            </p:nvGrpSpPr>
            <p:grpSpPr bwMode="auto">
              <a:xfrm>
                <a:off x="2231" y="2173"/>
                <a:ext cx="33" cy="39"/>
                <a:chOff x="2231" y="2173"/>
                <a:chExt cx="33" cy="39"/>
              </a:xfrm>
            </p:grpSpPr>
            <p:sp>
              <p:nvSpPr>
                <p:cNvPr id="22036" name="Line 1811"/>
                <p:cNvSpPr>
                  <a:spLocks noChangeShapeType="1"/>
                </p:cNvSpPr>
                <p:nvPr/>
              </p:nvSpPr>
              <p:spPr bwMode="auto">
                <a:xfrm>
                  <a:off x="2231" y="2173"/>
                  <a:ext cx="4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37" name="Line 1812"/>
                <p:cNvSpPr>
                  <a:spLocks noChangeShapeType="1"/>
                </p:cNvSpPr>
                <p:nvPr/>
              </p:nvSpPr>
              <p:spPr bwMode="auto">
                <a:xfrm>
                  <a:off x="2259" y="2173"/>
                  <a:ext cx="5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3" name="Group 1813"/>
          <p:cNvGrpSpPr>
            <a:grpSpLocks/>
          </p:cNvGrpSpPr>
          <p:nvPr/>
        </p:nvGrpSpPr>
        <p:grpSpPr bwMode="auto">
          <a:xfrm>
            <a:off x="3163888" y="4922838"/>
            <a:ext cx="307975" cy="238125"/>
            <a:chOff x="2143" y="2498"/>
            <a:chExt cx="222" cy="277"/>
          </a:xfrm>
        </p:grpSpPr>
        <p:sp>
          <p:nvSpPr>
            <p:cNvPr id="22018" name="Oval 1814"/>
            <p:cNvSpPr>
              <a:spLocks noChangeArrowheads="1"/>
            </p:cNvSpPr>
            <p:nvPr/>
          </p:nvSpPr>
          <p:spPr bwMode="auto">
            <a:xfrm>
              <a:off x="2143" y="2498"/>
              <a:ext cx="222" cy="277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019" name="Oval 1815"/>
            <p:cNvSpPr>
              <a:spLocks noChangeArrowheads="1"/>
            </p:cNvSpPr>
            <p:nvPr/>
          </p:nvSpPr>
          <p:spPr bwMode="auto">
            <a:xfrm>
              <a:off x="2193" y="2537"/>
              <a:ext cx="130" cy="176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2020" name="Group 1816"/>
            <p:cNvGrpSpPr>
              <a:grpSpLocks/>
            </p:cNvGrpSpPr>
            <p:nvPr/>
          </p:nvGrpSpPr>
          <p:grpSpPr bwMode="auto">
            <a:xfrm>
              <a:off x="2241" y="2559"/>
              <a:ext cx="34" cy="143"/>
              <a:chOff x="2241" y="2559"/>
              <a:chExt cx="34" cy="143"/>
            </a:xfrm>
          </p:grpSpPr>
          <p:grpSp>
            <p:nvGrpSpPr>
              <p:cNvPr id="22021" name="Group 1817"/>
              <p:cNvGrpSpPr>
                <a:grpSpLocks/>
              </p:cNvGrpSpPr>
              <p:nvPr/>
            </p:nvGrpSpPr>
            <p:grpSpPr bwMode="auto">
              <a:xfrm>
                <a:off x="2241" y="2559"/>
                <a:ext cx="34" cy="65"/>
                <a:chOff x="2241" y="2559"/>
                <a:chExt cx="34" cy="65"/>
              </a:xfrm>
            </p:grpSpPr>
            <p:sp>
              <p:nvSpPr>
                <p:cNvPr id="22028" name="Line 1818"/>
                <p:cNvSpPr>
                  <a:spLocks noChangeShapeType="1"/>
                </p:cNvSpPr>
                <p:nvPr/>
              </p:nvSpPr>
              <p:spPr bwMode="auto">
                <a:xfrm flipH="1">
                  <a:off x="2241" y="2559"/>
                  <a:ext cx="5" cy="5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29" name="Line 1819"/>
                <p:cNvSpPr>
                  <a:spLocks noChangeShapeType="1"/>
                </p:cNvSpPr>
                <p:nvPr/>
              </p:nvSpPr>
              <p:spPr bwMode="auto">
                <a:xfrm flipH="1">
                  <a:off x="2271" y="2562"/>
                  <a:ext cx="4" cy="62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22" name="Group 1820"/>
              <p:cNvGrpSpPr>
                <a:grpSpLocks/>
              </p:cNvGrpSpPr>
              <p:nvPr/>
            </p:nvGrpSpPr>
            <p:grpSpPr bwMode="auto">
              <a:xfrm>
                <a:off x="2241" y="2637"/>
                <a:ext cx="34" cy="65"/>
                <a:chOff x="2241" y="2637"/>
                <a:chExt cx="34" cy="65"/>
              </a:xfrm>
            </p:grpSpPr>
            <p:sp>
              <p:nvSpPr>
                <p:cNvPr id="22026" name="Line 1821"/>
                <p:cNvSpPr>
                  <a:spLocks noChangeShapeType="1"/>
                </p:cNvSpPr>
                <p:nvPr/>
              </p:nvSpPr>
              <p:spPr bwMode="auto">
                <a:xfrm flipH="1">
                  <a:off x="2241" y="2637"/>
                  <a:ext cx="5" cy="5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27" name="Line 1822"/>
                <p:cNvSpPr>
                  <a:spLocks noChangeShapeType="1"/>
                </p:cNvSpPr>
                <p:nvPr/>
              </p:nvSpPr>
              <p:spPr bwMode="auto">
                <a:xfrm flipH="1">
                  <a:off x="2271" y="2642"/>
                  <a:ext cx="4" cy="60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23" name="Group 1823"/>
              <p:cNvGrpSpPr>
                <a:grpSpLocks/>
              </p:cNvGrpSpPr>
              <p:nvPr/>
            </p:nvGrpSpPr>
            <p:grpSpPr bwMode="auto">
              <a:xfrm>
                <a:off x="2245" y="2608"/>
                <a:ext cx="28" cy="39"/>
                <a:chOff x="2245" y="2608"/>
                <a:chExt cx="28" cy="39"/>
              </a:xfrm>
            </p:grpSpPr>
            <p:sp>
              <p:nvSpPr>
                <p:cNvPr id="22024" name="Line 1824"/>
                <p:cNvSpPr>
                  <a:spLocks noChangeShapeType="1"/>
                </p:cNvSpPr>
                <p:nvPr/>
              </p:nvSpPr>
              <p:spPr bwMode="auto">
                <a:xfrm>
                  <a:off x="2245" y="2608"/>
                  <a:ext cx="4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25" name="Line 1825"/>
                <p:cNvSpPr>
                  <a:spLocks noChangeShapeType="1"/>
                </p:cNvSpPr>
                <p:nvPr/>
              </p:nvSpPr>
              <p:spPr bwMode="auto">
                <a:xfrm>
                  <a:off x="2268" y="2608"/>
                  <a:ext cx="5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4" name="Group 1826"/>
          <p:cNvGrpSpPr>
            <a:grpSpLocks/>
          </p:cNvGrpSpPr>
          <p:nvPr/>
        </p:nvGrpSpPr>
        <p:grpSpPr bwMode="auto">
          <a:xfrm>
            <a:off x="6065838" y="4387850"/>
            <a:ext cx="263525" cy="139700"/>
            <a:chOff x="4234" y="1879"/>
            <a:chExt cx="189" cy="162"/>
          </a:xfrm>
        </p:grpSpPr>
        <p:sp>
          <p:nvSpPr>
            <p:cNvPr id="22006" name="Oval 1827"/>
            <p:cNvSpPr>
              <a:spLocks noChangeArrowheads="1"/>
            </p:cNvSpPr>
            <p:nvPr/>
          </p:nvSpPr>
          <p:spPr bwMode="auto">
            <a:xfrm>
              <a:off x="4234" y="1879"/>
              <a:ext cx="189" cy="162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007" name="Oval 1828"/>
            <p:cNvSpPr>
              <a:spLocks noChangeArrowheads="1"/>
            </p:cNvSpPr>
            <p:nvPr/>
          </p:nvSpPr>
          <p:spPr bwMode="auto">
            <a:xfrm>
              <a:off x="4276" y="1901"/>
              <a:ext cx="111" cy="104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2008" name="Group 1829"/>
            <p:cNvGrpSpPr>
              <a:grpSpLocks/>
            </p:cNvGrpSpPr>
            <p:nvPr/>
          </p:nvGrpSpPr>
          <p:grpSpPr bwMode="auto">
            <a:xfrm>
              <a:off x="4321" y="1908"/>
              <a:ext cx="24" cy="90"/>
              <a:chOff x="4321" y="1908"/>
              <a:chExt cx="24" cy="90"/>
            </a:xfrm>
          </p:grpSpPr>
          <p:grpSp>
            <p:nvGrpSpPr>
              <p:cNvPr id="22009" name="Group 1830"/>
              <p:cNvGrpSpPr>
                <a:grpSpLocks/>
              </p:cNvGrpSpPr>
              <p:nvPr/>
            </p:nvGrpSpPr>
            <p:grpSpPr bwMode="auto">
              <a:xfrm>
                <a:off x="4324" y="1908"/>
                <a:ext cx="21" cy="34"/>
                <a:chOff x="4324" y="1908"/>
                <a:chExt cx="21" cy="34"/>
              </a:xfrm>
            </p:grpSpPr>
            <p:sp>
              <p:nvSpPr>
                <p:cNvPr id="22016" name="Line 1831"/>
                <p:cNvSpPr>
                  <a:spLocks noChangeShapeType="1"/>
                </p:cNvSpPr>
                <p:nvPr/>
              </p:nvSpPr>
              <p:spPr bwMode="auto">
                <a:xfrm>
                  <a:off x="4324" y="1908"/>
                  <a:ext cx="0" cy="2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17" name="Line 1832"/>
                <p:cNvSpPr>
                  <a:spLocks noChangeShapeType="1"/>
                </p:cNvSpPr>
                <p:nvPr/>
              </p:nvSpPr>
              <p:spPr bwMode="auto">
                <a:xfrm flipH="1">
                  <a:off x="4343" y="1909"/>
                  <a:ext cx="2" cy="33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10" name="Group 1833"/>
              <p:cNvGrpSpPr>
                <a:grpSpLocks/>
              </p:cNvGrpSpPr>
              <p:nvPr/>
            </p:nvGrpSpPr>
            <p:grpSpPr bwMode="auto">
              <a:xfrm>
                <a:off x="4324" y="1936"/>
                <a:ext cx="21" cy="34"/>
                <a:chOff x="4324" y="1936"/>
                <a:chExt cx="21" cy="34"/>
              </a:xfrm>
            </p:grpSpPr>
            <p:sp>
              <p:nvSpPr>
                <p:cNvPr id="22014" name="Line 1834"/>
                <p:cNvSpPr>
                  <a:spLocks noChangeShapeType="1"/>
                </p:cNvSpPr>
                <p:nvPr/>
              </p:nvSpPr>
              <p:spPr bwMode="auto">
                <a:xfrm>
                  <a:off x="4324" y="1936"/>
                  <a:ext cx="0" cy="2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15" name="Line 1835"/>
                <p:cNvSpPr>
                  <a:spLocks noChangeShapeType="1"/>
                </p:cNvSpPr>
                <p:nvPr/>
              </p:nvSpPr>
              <p:spPr bwMode="auto">
                <a:xfrm flipH="1">
                  <a:off x="4343" y="1939"/>
                  <a:ext cx="2" cy="31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011" name="Group 1836"/>
              <p:cNvGrpSpPr>
                <a:grpSpLocks/>
              </p:cNvGrpSpPr>
              <p:nvPr/>
            </p:nvGrpSpPr>
            <p:grpSpPr bwMode="auto">
              <a:xfrm>
                <a:off x="4321" y="1964"/>
                <a:ext cx="22" cy="34"/>
                <a:chOff x="4321" y="1964"/>
                <a:chExt cx="22" cy="34"/>
              </a:xfrm>
            </p:grpSpPr>
            <p:sp>
              <p:nvSpPr>
                <p:cNvPr id="22012" name="Line 1837"/>
                <p:cNvSpPr>
                  <a:spLocks noChangeShapeType="1"/>
                </p:cNvSpPr>
                <p:nvPr/>
              </p:nvSpPr>
              <p:spPr bwMode="auto">
                <a:xfrm>
                  <a:off x="4321" y="1964"/>
                  <a:ext cx="1" cy="29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13" name="Line 1838"/>
                <p:cNvSpPr>
                  <a:spLocks noChangeShapeType="1"/>
                </p:cNvSpPr>
                <p:nvPr/>
              </p:nvSpPr>
              <p:spPr bwMode="auto">
                <a:xfrm flipH="1">
                  <a:off x="4341" y="1967"/>
                  <a:ext cx="2" cy="31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5" name="Group 1839"/>
          <p:cNvGrpSpPr>
            <a:grpSpLocks/>
          </p:cNvGrpSpPr>
          <p:nvPr/>
        </p:nvGrpSpPr>
        <p:grpSpPr bwMode="auto">
          <a:xfrm>
            <a:off x="6446838" y="4421188"/>
            <a:ext cx="184150" cy="111125"/>
            <a:chOff x="4508" y="1918"/>
            <a:chExt cx="132" cy="127"/>
          </a:xfrm>
        </p:grpSpPr>
        <p:grpSp>
          <p:nvGrpSpPr>
            <p:cNvPr id="21929" name="Group 1840"/>
            <p:cNvGrpSpPr>
              <a:grpSpLocks/>
            </p:cNvGrpSpPr>
            <p:nvPr/>
          </p:nvGrpSpPr>
          <p:grpSpPr bwMode="auto">
            <a:xfrm>
              <a:off x="4523" y="1930"/>
              <a:ext cx="92" cy="87"/>
              <a:chOff x="4523" y="1930"/>
              <a:chExt cx="92" cy="87"/>
            </a:xfrm>
          </p:grpSpPr>
          <p:sp>
            <p:nvSpPr>
              <p:cNvPr id="22004" name="Oval 1841"/>
              <p:cNvSpPr>
                <a:spLocks noChangeArrowheads="1"/>
              </p:cNvSpPr>
              <p:nvPr/>
            </p:nvSpPr>
            <p:spPr bwMode="auto">
              <a:xfrm>
                <a:off x="4523" y="1930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3106" name="Oval 1842"/>
              <p:cNvSpPr>
                <a:spLocks noChangeArrowheads="1"/>
              </p:cNvSpPr>
              <p:nvPr/>
            </p:nvSpPr>
            <p:spPr bwMode="auto">
              <a:xfrm>
                <a:off x="4527" y="1934"/>
                <a:ext cx="85" cy="80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930" name="Group 1843"/>
            <p:cNvGrpSpPr>
              <a:grpSpLocks/>
            </p:cNvGrpSpPr>
            <p:nvPr/>
          </p:nvGrpSpPr>
          <p:grpSpPr bwMode="auto">
            <a:xfrm>
              <a:off x="4508" y="1918"/>
              <a:ext cx="132" cy="127"/>
              <a:chOff x="4508" y="1918"/>
              <a:chExt cx="132" cy="127"/>
            </a:xfrm>
          </p:grpSpPr>
          <p:grpSp>
            <p:nvGrpSpPr>
              <p:cNvPr id="21931" name="Group 1844"/>
              <p:cNvGrpSpPr>
                <a:grpSpLocks/>
              </p:cNvGrpSpPr>
              <p:nvPr/>
            </p:nvGrpSpPr>
            <p:grpSpPr bwMode="auto">
              <a:xfrm>
                <a:off x="4508" y="1918"/>
                <a:ext cx="132" cy="127"/>
                <a:chOff x="4508" y="1918"/>
                <a:chExt cx="132" cy="127"/>
              </a:xfrm>
            </p:grpSpPr>
            <p:grpSp>
              <p:nvGrpSpPr>
                <p:cNvPr id="21946" name="Group 1845"/>
                <p:cNvGrpSpPr>
                  <a:grpSpLocks/>
                </p:cNvGrpSpPr>
                <p:nvPr/>
              </p:nvGrpSpPr>
              <p:grpSpPr bwMode="auto">
                <a:xfrm>
                  <a:off x="4523" y="1930"/>
                  <a:ext cx="25" cy="20"/>
                  <a:chOff x="4523" y="1930"/>
                  <a:chExt cx="25" cy="20"/>
                </a:xfrm>
              </p:grpSpPr>
              <p:grpSp>
                <p:nvGrpSpPr>
                  <p:cNvPr id="22000" name="Group 1846"/>
                  <p:cNvGrpSpPr>
                    <a:grpSpLocks/>
                  </p:cNvGrpSpPr>
                  <p:nvPr/>
                </p:nvGrpSpPr>
                <p:grpSpPr bwMode="auto">
                  <a:xfrm>
                    <a:off x="4523" y="1930"/>
                    <a:ext cx="21" cy="20"/>
                    <a:chOff x="4523" y="1930"/>
                    <a:chExt cx="21" cy="20"/>
                  </a:xfrm>
                </p:grpSpPr>
                <p:sp>
                  <p:nvSpPr>
                    <p:cNvPr id="22002" name="Oval 18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8" y="1930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03" name="Oval 18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3" y="193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2001" name="Rectangle 1849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4532" y="1932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47" name="Group 1850"/>
                <p:cNvGrpSpPr>
                  <a:grpSpLocks/>
                </p:cNvGrpSpPr>
                <p:nvPr/>
              </p:nvGrpSpPr>
              <p:grpSpPr bwMode="auto">
                <a:xfrm>
                  <a:off x="4545" y="1918"/>
                  <a:ext cx="22" cy="18"/>
                  <a:chOff x="4545" y="1918"/>
                  <a:chExt cx="22" cy="18"/>
                </a:xfrm>
              </p:grpSpPr>
              <p:sp>
                <p:nvSpPr>
                  <p:cNvPr id="21998" name="Oval 1851"/>
                  <p:cNvSpPr>
                    <a:spLocks noChangeArrowheads="1"/>
                  </p:cNvSpPr>
                  <p:nvPr/>
                </p:nvSpPr>
                <p:spPr bwMode="auto">
                  <a:xfrm>
                    <a:off x="4551" y="191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99" name="Oval 1852"/>
                  <p:cNvSpPr>
                    <a:spLocks noChangeArrowheads="1"/>
                  </p:cNvSpPr>
                  <p:nvPr/>
                </p:nvSpPr>
                <p:spPr bwMode="auto">
                  <a:xfrm>
                    <a:off x="4545" y="191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48" name="Group 1853"/>
                <p:cNvGrpSpPr>
                  <a:grpSpLocks/>
                </p:cNvGrpSpPr>
                <p:nvPr/>
              </p:nvGrpSpPr>
              <p:grpSpPr bwMode="auto">
                <a:xfrm>
                  <a:off x="4566" y="1918"/>
                  <a:ext cx="23" cy="17"/>
                  <a:chOff x="4566" y="1918"/>
                  <a:chExt cx="23" cy="17"/>
                </a:xfrm>
              </p:grpSpPr>
              <p:sp>
                <p:nvSpPr>
                  <p:cNvPr id="21996" name="Oval 1854"/>
                  <p:cNvSpPr>
                    <a:spLocks noChangeArrowheads="1"/>
                  </p:cNvSpPr>
                  <p:nvPr/>
                </p:nvSpPr>
                <p:spPr bwMode="auto">
                  <a:xfrm>
                    <a:off x="4573" y="191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97" name="Oval 1855"/>
                  <p:cNvSpPr>
                    <a:spLocks noChangeArrowheads="1"/>
                  </p:cNvSpPr>
                  <p:nvPr/>
                </p:nvSpPr>
                <p:spPr bwMode="auto">
                  <a:xfrm>
                    <a:off x="4566" y="191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49" name="Group 1856"/>
                <p:cNvGrpSpPr>
                  <a:grpSpLocks/>
                </p:cNvGrpSpPr>
                <p:nvPr/>
              </p:nvGrpSpPr>
              <p:grpSpPr bwMode="auto">
                <a:xfrm>
                  <a:off x="4593" y="1923"/>
                  <a:ext cx="21" cy="19"/>
                  <a:chOff x="4593" y="1923"/>
                  <a:chExt cx="21" cy="19"/>
                </a:xfrm>
              </p:grpSpPr>
              <p:sp>
                <p:nvSpPr>
                  <p:cNvPr id="21994" name="Oval 1857"/>
                  <p:cNvSpPr>
                    <a:spLocks noChangeArrowheads="1"/>
                  </p:cNvSpPr>
                  <p:nvPr/>
                </p:nvSpPr>
                <p:spPr bwMode="auto">
                  <a:xfrm>
                    <a:off x="4598" y="192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95" name="Oval 1858"/>
                  <p:cNvSpPr>
                    <a:spLocks noChangeArrowheads="1"/>
                  </p:cNvSpPr>
                  <p:nvPr/>
                </p:nvSpPr>
                <p:spPr bwMode="auto">
                  <a:xfrm>
                    <a:off x="4593" y="192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950" name="Oval 1859"/>
                <p:cNvSpPr>
                  <a:spLocks noChangeArrowheads="1"/>
                </p:cNvSpPr>
                <p:nvPr/>
              </p:nvSpPr>
              <p:spPr bwMode="auto">
                <a:xfrm>
                  <a:off x="4511" y="1953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51" name="Oval 1860"/>
                <p:cNvSpPr>
                  <a:spLocks noChangeArrowheads="1"/>
                </p:cNvSpPr>
                <p:nvPr/>
              </p:nvSpPr>
              <p:spPr bwMode="auto">
                <a:xfrm>
                  <a:off x="4511" y="1957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952" name="Group 1861"/>
                <p:cNvGrpSpPr>
                  <a:grpSpLocks/>
                </p:cNvGrpSpPr>
                <p:nvPr/>
              </p:nvGrpSpPr>
              <p:grpSpPr bwMode="auto">
                <a:xfrm>
                  <a:off x="4533" y="2016"/>
                  <a:ext cx="21" cy="21"/>
                  <a:chOff x="4533" y="2016"/>
                  <a:chExt cx="21" cy="21"/>
                </a:xfrm>
              </p:grpSpPr>
              <p:sp>
                <p:nvSpPr>
                  <p:cNvPr id="21992" name="Oval 1862"/>
                  <p:cNvSpPr>
                    <a:spLocks noChangeArrowheads="1"/>
                  </p:cNvSpPr>
                  <p:nvPr/>
                </p:nvSpPr>
                <p:spPr bwMode="auto">
                  <a:xfrm>
                    <a:off x="4538" y="202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93" name="Oval 1863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2016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3" name="Group 1864"/>
                <p:cNvGrpSpPr>
                  <a:grpSpLocks/>
                </p:cNvGrpSpPr>
                <p:nvPr/>
              </p:nvGrpSpPr>
              <p:grpSpPr bwMode="auto">
                <a:xfrm>
                  <a:off x="4553" y="2025"/>
                  <a:ext cx="24" cy="20"/>
                  <a:chOff x="4553" y="2025"/>
                  <a:chExt cx="24" cy="20"/>
                </a:xfrm>
              </p:grpSpPr>
              <p:sp>
                <p:nvSpPr>
                  <p:cNvPr id="21990" name="Oval 1865"/>
                  <p:cNvSpPr>
                    <a:spLocks noChangeArrowheads="1"/>
                  </p:cNvSpPr>
                  <p:nvPr/>
                </p:nvSpPr>
                <p:spPr bwMode="auto">
                  <a:xfrm>
                    <a:off x="4561" y="202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91" name="Oval 1866"/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202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4" name="Group 1867"/>
                <p:cNvGrpSpPr>
                  <a:grpSpLocks/>
                </p:cNvGrpSpPr>
                <p:nvPr/>
              </p:nvGrpSpPr>
              <p:grpSpPr bwMode="auto">
                <a:xfrm>
                  <a:off x="4582" y="2020"/>
                  <a:ext cx="23" cy="20"/>
                  <a:chOff x="4582" y="2020"/>
                  <a:chExt cx="23" cy="20"/>
                </a:xfrm>
              </p:grpSpPr>
              <p:sp>
                <p:nvSpPr>
                  <p:cNvPr id="21988" name="Oval 1868"/>
                  <p:cNvSpPr>
                    <a:spLocks noChangeArrowheads="1"/>
                  </p:cNvSpPr>
                  <p:nvPr/>
                </p:nvSpPr>
                <p:spPr bwMode="auto">
                  <a:xfrm>
                    <a:off x="4589" y="202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89" name="Oval 1869"/>
                  <p:cNvSpPr>
                    <a:spLocks noChangeArrowheads="1"/>
                  </p:cNvSpPr>
                  <p:nvPr/>
                </p:nvSpPr>
                <p:spPr bwMode="auto">
                  <a:xfrm>
                    <a:off x="4582" y="202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5" name="Group 1870"/>
                <p:cNvGrpSpPr>
                  <a:grpSpLocks/>
                </p:cNvGrpSpPr>
                <p:nvPr/>
              </p:nvGrpSpPr>
              <p:grpSpPr bwMode="auto">
                <a:xfrm>
                  <a:off x="4606" y="2001"/>
                  <a:ext cx="22" cy="23"/>
                  <a:chOff x="4606" y="2001"/>
                  <a:chExt cx="22" cy="23"/>
                </a:xfrm>
              </p:grpSpPr>
              <p:sp>
                <p:nvSpPr>
                  <p:cNvPr id="21986" name="Oval 1871"/>
                  <p:cNvSpPr>
                    <a:spLocks noChangeArrowheads="1"/>
                  </p:cNvSpPr>
                  <p:nvPr/>
                </p:nvSpPr>
                <p:spPr bwMode="auto">
                  <a:xfrm>
                    <a:off x="4612" y="200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87" name="Oval 1872"/>
                  <p:cNvSpPr>
                    <a:spLocks noChangeArrowheads="1"/>
                  </p:cNvSpPr>
                  <p:nvPr/>
                </p:nvSpPr>
                <p:spPr bwMode="auto">
                  <a:xfrm>
                    <a:off x="4606" y="200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6" name="Group 1873"/>
                <p:cNvGrpSpPr>
                  <a:grpSpLocks/>
                </p:cNvGrpSpPr>
                <p:nvPr/>
              </p:nvGrpSpPr>
              <p:grpSpPr bwMode="auto">
                <a:xfrm>
                  <a:off x="4623" y="1977"/>
                  <a:ext cx="17" cy="23"/>
                  <a:chOff x="4623" y="1977"/>
                  <a:chExt cx="17" cy="23"/>
                </a:xfrm>
              </p:grpSpPr>
              <p:sp>
                <p:nvSpPr>
                  <p:cNvPr id="21984" name="Oval 1874"/>
                  <p:cNvSpPr>
                    <a:spLocks noChangeArrowheads="1"/>
                  </p:cNvSpPr>
                  <p:nvPr/>
                </p:nvSpPr>
                <p:spPr bwMode="auto">
                  <a:xfrm>
                    <a:off x="4624" y="197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85" name="Oval 1875"/>
                  <p:cNvSpPr>
                    <a:spLocks noChangeArrowheads="1"/>
                  </p:cNvSpPr>
                  <p:nvPr/>
                </p:nvSpPr>
                <p:spPr bwMode="auto">
                  <a:xfrm>
                    <a:off x="4623" y="198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7" name="Group 1876"/>
                <p:cNvGrpSpPr>
                  <a:grpSpLocks/>
                </p:cNvGrpSpPr>
                <p:nvPr/>
              </p:nvGrpSpPr>
              <p:grpSpPr bwMode="auto">
                <a:xfrm>
                  <a:off x="4619" y="1951"/>
                  <a:ext cx="18" cy="23"/>
                  <a:chOff x="4619" y="1951"/>
                  <a:chExt cx="18" cy="23"/>
                </a:xfrm>
              </p:grpSpPr>
              <p:sp>
                <p:nvSpPr>
                  <p:cNvPr id="21982" name="Oval 1877"/>
                  <p:cNvSpPr>
                    <a:spLocks noChangeArrowheads="1"/>
                  </p:cNvSpPr>
                  <p:nvPr/>
                </p:nvSpPr>
                <p:spPr bwMode="auto">
                  <a:xfrm>
                    <a:off x="4619" y="1951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83" name="Oval 1878"/>
                  <p:cNvSpPr>
                    <a:spLocks noChangeArrowheads="1"/>
                  </p:cNvSpPr>
                  <p:nvPr/>
                </p:nvSpPr>
                <p:spPr bwMode="auto">
                  <a:xfrm>
                    <a:off x="4621" y="195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58" name="Group 1879"/>
                <p:cNvGrpSpPr>
                  <a:grpSpLocks/>
                </p:cNvGrpSpPr>
                <p:nvPr/>
              </p:nvGrpSpPr>
              <p:grpSpPr bwMode="auto">
                <a:xfrm>
                  <a:off x="4610" y="1936"/>
                  <a:ext cx="19" cy="22"/>
                  <a:chOff x="4610" y="1936"/>
                  <a:chExt cx="19" cy="22"/>
                </a:xfrm>
              </p:grpSpPr>
              <p:sp>
                <p:nvSpPr>
                  <p:cNvPr id="21980" name="Oval 1880"/>
                  <p:cNvSpPr>
                    <a:spLocks noChangeArrowheads="1"/>
                  </p:cNvSpPr>
                  <p:nvPr/>
                </p:nvSpPr>
                <p:spPr bwMode="auto">
                  <a:xfrm>
                    <a:off x="4610" y="193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81" name="Oval 1881"/>
                  <p:cNvSpPr>
                    <a:spLocks noChangeArrowheads="1"/>
                  </p:cNvSpPr>
                  <p:nvPr/>
                </p:nvSpPr>
                <p:spPr bwMode="auto">
                  <a:xfrm>
                    <a:off x="4613" y="194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959" name="Rectangle 1882"/>
                <p:cNvSpPr>
                  <a:spLocks noChangeArrowheads="1"/>
                </p:cNvSpPr>
                <p:nvPr/>
              </p:nvSpPr>
              <p:spPr bwMode="auto">
                <a:xfrm rot="1920000">
                  <a:off x="4596" y="1923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0" name="Rectangle 1883"/>
                <p:cNvSpPr>
                  <a:spLocks noChangeArrowheads="1"/>
                </p:cNvSpPr>
                <p:nvPr/>
              </p:nvSpPr>
              <p:spPr bwMode="auto">
                <a:xfrm rot="1680000">
                  <a:off x="4541" y="2006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1" name="Rectangle 1884"/>
                <p:cNvSpPr>
                  <a:spLocks noChangeArrowheads="1"/>
                </p:cNvSpPr>
                <p:nvPr/>
              </p:nvSpPr>
              <p:spPr bwMode="auto">
                <a:xfrm rot="240000">
                  <a:off x="4572" y="1919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2" name="Rectangle 1885"/>
                <p:cNvSpPr>
                  <a:spLocks noChangeArrowheads="1"/>
                </p:cNvSpPr>
                <p:nvPr/>
              </p:nvSpPr>
              <p:spPr bwMode="auto">
                <a:xfrm rot="6420000">
                  <a:off x="4518" y="195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3" name="Rectangle 1886"/>
                <p:cNvSpPr>
                  <a:spLocks noChangeArrowheads="1"/>
                </p:cNvSpPr>
                <p:nvPr/>
              </p:nvSpPr>
              <p:spPr bwMode="auto">
                <a:xfrm rot="-840000">
                  <a:off x="4551" y="1919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964" name="Group 1887"/>
                <p:cNvGrpSpPr>
                  <a:grpSpLocks/>
                </p:cNvGrpSpPr>
                <p:nvPr/>
              </p:nvGrpSpPr>
              <p:grpSpPr bwMode="auto">
                <a:xfrm>
                  <a:off x="4508" y="1978"/>
                  <a:ext cx="25" cy="25"/>
                  <a:chOff x="4508" y="1978"/>
                  <a:chExt cx="25" cy="25"/>
                </a:xfrm>
              </p:grpSpPr>
              <p:grpSp>
                <p:nvGrpSpPr>
                  <p:cNvPr id="21976" name="Group 1888"/>
                  <p:cNvGrpSpPr>
                    <a:grpSpLocks/>
                  </p:cNvGrpSpPr>
                  <p:nvPr/>
                </p:nvGrpSpPr>
                <p:grpSpPr bwMode="auto">
                  <a:xfrm>
                    <a:off x="4508" y="1980"/>
                    <a:ext cx="19" cy="23"/>
                    <a:chOff x="4508" y="1980"/>
                    <a:chExt cx="19" cy="23"/>
                  </a:xfrm>
                </p:grpSpPr>
                <p:sp>
                  <p:nvSpPr>
                    <p:cNvPr id="21978" name="Oval 1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8" y="1980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79" name="Oval 18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1" y="198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977" name="Rectangle 1891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4517" y="1977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965" name="Group 1892"/>
                <p:cNvGrpSpPr>
                  <a:grpSpLocks/>
                </p:cNvGrpSpPr>
                <p:nvPr/>
              </p:nvGrpSpPr>
              <p:grpSpPr bwMode="auto">
                <a:xfrm>
                  <a:off x="4518" y="1995"/>
                  <a:ext cx="27" cy="25"/>
                  <a:chOff x="4518" y="1995"/>
                  <a:chExt cx="27" cy="25"/>
                </a:xfrm>
              </p:grpSpPr>
              <p:grpSp>
                <p:nvGrpSpPr>
                  <p:cNvPr id="21972" name="Group 1893"/>
                  <p:cNvGrpSpPr>
                    <a:grpSpLocks/>
                  </p:cNvGrpSpPr>
                  <p:nvPr/>
                </p:nvGrpSpPr>
                <p:grpSpPr bwMode="auto">
                  <a:xfrm>
                    <a:off x="4518" y="2001"/>
                    <a:ext cx="17" cy="19"/>
                    <a:chOff x="4518" y="2001"/>
                    <a:chExt cx="17" cy="19"/>
                  </a:xfrm>
                </p:grpSpPr>
                <p:sp>
                  <p:nvSpPr>
                    <p:cNvPr id="21974" name="Oval 18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9" y="200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75" name="Oval 18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8" y="200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973" name="Rectangle 1896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4528" y="1994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966" name="Rectangle 1897"/>
                <p:cNvSpPr>
                  <a:spLocks noChangeArrowheads="1"/>
                </p:cNvSpPr>
                <p:nvPr/>
              </p:nvSpPr>
              <p:spPr bwMode="auto">
                <a:xfrm rot="660000">
                  <a:off x="4563" y="2016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7" name="Rectangle 1898"/>
                <p:cNvSpPr>
                  <a:spLocks noChangeArrowheads="1"/>
                </p:cNvSpPr>
                <p:nvPr/>
              </p:nvSpPr>
              <p:spPr bwMode="auto">
                <a:xfrm rot="2880000">
                  <a:off x="4610" y="193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8" name="Rectangle 1899"/>
                <p:cNvSpPr>
                  <a:spLocks noChangeArrowheads="1"/>
                </p:cNvSpPr>
                <p:nvPr/>
              </p:nvSpPr>
              <p:spPr bwMode="auto">
                <a:xfrm rot="4080000">
                  <a:off x="4618" y="195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69" name="Rectangle 1900"/>
                <p:cNvSpPr>
                  <a:spLocks noChangeArrowheads="1"/>
                </p:cNvSpPr>
                <p:nvPr/>
              </p:nvSpPr>
              <p:spPr bwMode="auto">
                <a:xfrm rot="-1080000">
                  <a:off x="4586" y="2009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70" name="Rectangle 1901"/>
                <p:cNvSpPr>
                  <a:spLocks noChangeArrowheads="1"/>
                </p:cNvSpPr>
                <p:nvPr/>
              </p:nvSpPr>
              <p:spPr bwMode="auto">
                <a:xfrm rot="-2880000">
                  <a:off x="4607" y="1995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71" name="Rectangle 1902"/>
                <p:cNvSpPr>
                  <a:spLocks noChangeArrowheads="1"/>
                </p:cNvSpPr>
                <p:nvPr/>
              </p:nvSpPr>
              <p:spPr bwMode="auto">
                <a:xfrm rot="5880000">
                  <a:off x="4619" y="1975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1932" name="AutoShape 1903"/>
              <p:cNvSpPr>
                <a:spLocks noChangeArrowheads="1"/>
              </p:cNvSpPr>
              <p:nvPr/>
            </p:nvSpPr>
            <p:spPr bwMode="auto">
              <a:xfrm rot="4800000" flipH="1" flipV="1">
                <a:off x="4545" y="1945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1933" name="Group 1904"/>
              <p:cNvGrpSpPr>
                <a:grpSpLocks/>
              </p:cNvGrpSpPr>
              <p:nvPr/>
            </p:nvGrpSpPr>
            <p:grpSpPr bwMode="auto">
              <a:xfrm>
                <a:off x="4547" y="1958"/>
                <a:ext cx="40" cy="30"/>
                <a:chOff x="4547" y="1958"/>
                <a:chExt cx="40" cy="30"/>
              </a:xfrm>
            </p:grpSpPr>
            <p:sp>
              <p:nvSpPr>
                <p:cNvPr id="21934" name="Arc 1905"/>
                <p:cNvSpPr>
                  <a:spLocks/>
                </p:cNvSpPr>
                <p:nvPr/>
              </p:nvSpPr>
              <p:spPr bwMode="auto">
                <a:xfrm>
                  <a:off x="4561" y="1966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35" name="Arc 1906"/>
                <p:cNvSpPr>
                  <a:spLocks/>
                </p:cNvSpPr>
                <p:nvPr/>
              </p:nvSpPr>
              <p:spPr bwMode="auto">
                <a:xfrm>
                  <a:off x="4577" y="196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36" name="Arc 1907"/>
                <p:cNvSpPr>
                  <a:spLocks/>
                </p:cNvSpPr>
                <p:nvPr/>
              </p:nvSpPr>
              <p:spPr bwMode="auto">
                <a:xfrm>
                  <a:off x="4571" y="195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37" name="Arc 1908"/>
                <p:cNvSpPr>
                  <a:spLocks/>
                </p:cNvSpPr>
                <p:nvPr/>
              </p:nvSpPr>
              <p:spPr bwMode="auto">
                <a:xfrm>
                  <a:off x="4565" y="1959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38" name="Arc 1909"/>
                <p:cNvSpPr>
                  <a:spLocks/>
                </p:cNvSpPr>
                <p:nvPr/>
              </p:nvSpPr>
              <p:spPr bwMode="auto">
                <a:xfrm>
                  <a:off x="4554" y="196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39" name="Arc 1910"/>
                <p:cNvSpPr>
                  <a:spLocks/>
                </p:cNvSpPr>
                <p:nvPr/>
              </p:nvSpPr>
              <p:spPr bwMode="auto">
                <a:xfrm>
                  <a:off x="4547" y="195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0" name="Arc 1911"/>
                <p:cNvSpPr>
                  <a:spLocks/>
                </p:cNvSpPr>
                <p:nvPr/>
              </p:nvSpPr>
              <p:spPr bwMode="auto">
                <a:xfrm>
                  <a:off x="4579" y="1980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1" name="Arc 1912"/>
                <p:cNvSpPr>
                  <a:spLocks/>
                </p:cNvSpPr>
                <p:nvPr/>
              </p:nvSpPr>
              <p:spPr bwMode="auto">
                <a:xfrm>
                  <a:off x="4571" y="197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2" name="Arc 1913"/>
                <p:cNvSpPr>
                  <a:spLocks/>
                </p:cNvSpPr>
                <p:nvPr/>
              </p:nvSpPr>
              <p:spPr bwMode="auto">
                <a:xfrm>
                  <a:off x="4562" y="1980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3" name="Arc 1914"/>
                <p:cNvSpPr>
                  <a:spLocks/>
                </p:cNvSpPr>
                <p:nvPr/>
              </p:nvSpPr>
              <p:spPr bwMode="auto">
                <a:xfrm>
                  <a:off x="4566" y="1973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4" name="Arc 1915"/>
                <p:cNvSpPr>
                  <a:spLocks/>
                </p:cNvSpPr>
                <p:nvPr/>
              </p:nvSpPr>
              <p:spPr bwMode="auto">
                <a:xfrm>
                  <a:off x="4554" y="1980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45" name="Arc 1916"/>
                <p:cNvSpPr>
                  <a:spLocks/>
                </p:cNvSpPr>
                <p:nvPr/>
              </p:nvSpPr>
              <p:spPr bwMode="auto">
                <a:xfrm>
                  <a:off x="4549" y="197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6" name="Group 1917"/>
          <p:cNvGrpSpPr>
            <a:grpSpLocks/>
          </p:cNvGrpSpPr>
          <p:nvPr/>
        </p:nvGrpSpPr>
        <p:grpSpPr bwMode="auto">
          <a:xfrm>
            <a:off x="6486525" y="4541838"/>
            <a:ext cx="184150" cy="111125"/>
            <a:chOff x="4537" y="2058"/>
            <a:chExt cx="132" cy="127"/>
          </a:xfrm>
        </p:grpSpPr>
        <p:grpSp>
          <p:nvGrpSpPr>
            <p:cNvPr id="21852" name="Group 1918"/>
            <p:cNvGrpSpPr>
              <a:grpSpLocks/>
            </p:cNvGrpSpPr>
            <p:nvPr/>
          </p:nvGrpSpPr>
          <p:grpSpPr bwMode="auto">
            <a:xfrm>
              <a:off x="4552" y="2070"/>
              <a:ext cx="92" cy="87"/>
              <a:chOff x="4552" y="2070"/>
              <a:chExt cx="92" cy="87"/>
            </a:xfrm>
          </p:grpSpPr>
          <p:sp>
            <p:nvSpPr>
              <p:cNvPr id="21927" name="Oval 1919"/>
              <p:cNvSpPr>
                <a:spLocks noChangeArrowheads="1"/>
              </p:cNvSpPr>
              <p:nvPr/>
            </p:nvSpPr>
            <p:spPr bwMode="auto">
              <a:xfrm>
                <a:off x="4552" y="2070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3184" name="Oval 1920"/>
              <p:cNvSpPr>
                <a:spLocks noChangeArrowheads="1"/>
              </p:cNvSpPr>
              <p:nvPr/>
            </p:nvSpPr>
            <p:spPr bwMode="auto">
              <a:xfrm>
                <a:off x="4556" y="2074"/>
                <a:ext cx="85" cy="80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853" name="Group 1921"/>
            <p:cNvGrpSpPr>
              <a:grpSpLocks/>
            </p:cNvGrpSpPr>
            <p:nvPr/>
          </p:nvGrpSpPr>
          <p:grpSpPr bwMode="auto">
            <a:xfrm>
              <a:off x="4537" y="2058"/>
              <a:ext cx="132" cy="127"/>
              <a:chOff x="4537" y="2058"/>
              <a:chExt cx="132" cy="127"/>
            </a:xfrm>
          </p:grpSpPr>
          <p:grpSp>
            <p:nvGrpSpPr>
              <p:cNvPr id="21854" name="Group 1922"/>
              <p:cNvGrpSpPr>
                <a:grpSpLocks/>
              </p:cNvGrpSpPr>
              <p:nvPr/>
            </p:nvGrpSpPr>
            <p:grpSpPr bwMode="auto">
              <a:xfrm>
                <a:off x="4537" y="2058"/>
                <a:ext cx="132" cy="127"/>
                <a:chOff x="4537" y="2058"/>
                <a:chExt cx="132" cy="127"/>
              </a:xfrm>
            </p:grpSpPr>
            <p:grpSp>
              <p:nvGrpSpPr>
                <p:cNvPr id="21869" name="Group 1923"/>
                <p:cNvGrpSpPr>
                  <a:grpSpLocks/>
                </p:cNvGrpSpPr>
                <p:nvPr/>
              </p:nvGrpSpPr>
              <p:grpSpPr bwMode="auto">
                <a:xfrm>
                  <a:off x="4552" y="2070"/>
                  <a:ext cx="25" cy="20"/>
                  <a:chOff x="4552" y="2070"/>
                  <a:chExt cx="25" cy="20"/>
                </a:xfrm>
              </p:grpSpPr>
              <p:grpSp>
                <p:nvGrpSpPr>
                  <p:cNvPr id="21923" name="Group 1924"/>
                  <p:cNvGrpSpPr>
                    <a:grpSpLocks/>
                  </p:cNvGrpSpPr>
                  <p:nvPr/>
                </p:nvGrpSpPr>
                <p:grpSpPr bwMode="auto">
                  <a:xfrm>
                    <a:off x="4552" y="2070"/>
                    <a:ext cx="21" cy="20"/>
                    <a:chOff x="4552" y="2070"/>
                    <a:chExt cx="21" cy="20"/>
                  </a:xfrm>
                </p:grpSpPr>
                <p:sp>
                  <p:nvSpPr>
                    <p:cNvPr id="21925" name="Oval 19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7" y="2070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26" name="Oval 19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2" y="207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924" name="Rectangle 1927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4561" y="2072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0" name="Group 1928"/>
                <p:cNvGrpSpPr>
                  <a:grpSpLocks/>
                </p:cNvGrpSpPr>
                <p:nvPr/>
              </p:nvGrpSpPr>
              <p:grpSpPr bwMode="auto">
                <a:xfrm>
                  <a:off x="4574" y="2058"/>
                  <a:ext cx="22" cy="18"/>
                  <a:chOff x="4574" y="2058"/>
                  <a:chExt cx="22" cy="18"/>
                </a:xfrm>
              </p:grpSpPr>
              <p:sp>
                <p:nvSpPr>
                  <p:cNvPr id="21921" name="Oval 1929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205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22" name="Oval 1930"/>
                  <p:cNvSpPr>
                    <a:spLocks noChangeArrowheads="1"/>
                  </p:cNvSpPr>
                  <p:nvPr/>
                </p:nvSpPr>
                <p:spPr bwMode="auto">
                  <a:xfrm>
                    <a:off x="4574" y="2059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1" name="Group 1931"/>
                <p:cNvGrpSpPr>
                  <a:grpSpLocks/>
                </p:cNvGrpSpPr>
                <p:nvPr/>
              </p:nvGrpSpPr>
              <p:grpSpPr bwMode="auto">
                <a:xfrm>
                  <a:off x="4595" y="2058"/>
                  <a:ext cx="23" cy="17"/>
                  <a:chOff x="4595" y="2058"/>
                  <a:chExt cx="23" cy="17"/>
                </a:xfrm>
              </p:grpSpPr>
              <p:sp>
                <p:nvSpPr>
                  <p:cNvPr id="21919" name="Oval 1932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205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20" name="Oval 1933"/>
                  <p:cNvSpPr>
                    <a:spLocks noChangeArrowheads="1"/>
                  </p:cNvSpPr>
                  <p:nvPr/>
                </p:nvSpPr>
                <p:spPr bwMode="auto">
                  <a:xfrm>
                    <a:off x="4595" y="205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2" name="Group 1934"/>
                <p:cNvGrpSpPr>
                  <a:grpSpLocks/>
                </p:cNvGrpSpPr>
                <p:nvPr/>
              </p:nvGrpSpPr>
              <p:grpSpPr bwMode="auto">
                <a:xfrm>
                  <a:off x="4622" y="2063"/>
                  <a:ext cx="21" cy="19"/>
                  <a:chOff x="4622" y="2063"/>
                  <a:chExt cx="21" cy="19"/>
                </a:xfrm>
              </p:grpSpPr>
              <p:sp>
                <p:nvSpPr>
                  <p:cNvPr id="21917" name="Oval 1935"/>
                  <p:cNvSpPr>
                    <a:spLocks noChangeArrowheads="1"/>
                  </p:cNvSpPr>
                  <p:nvPr/>
                </p:nvSpPr>
                <p:spPr bwMode="auto">
                  <a:xfrm>
                    <a:off x="4627" y="206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18" name="Oval 1936"/>
                  <p:cNvSpPr>
                    <a:spLocks noChangeArrowheads="1"/>
                  </p:cNvSpPr>
                  <p:nvPr/>
                </p:nvSpPr>
                <p:spPr bwMode="auto">
                  <a:xfrm>
                    <a:off x="4622" y="206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873" name="Oval 1937"/>
                <p:cNvSpPr>
                  <a:spLocks noChangeArrowheads="1"/>
                </p:cNvSpPr>
                <p:nvPr/>
              </p:nvSpPr>
              <p:spPr bwMode="auto">
                <a:xfrm>
                  <a:off x="4540" y="2093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74" name="Oval 1938"/>
                <p:cNvSpPr>
                  <a:spLocks noChangeArrowheads="1"/>
                </p:cNvSpPr>
                <p:nvPr/>
              </p:nvSpPr>
              <p:spPr bwMode="auto">
                <a:xfrm>
                  <a:off x="4540" y="2097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875" name="Group 1939"/>
                <p:cNvGrpSpPr>
                  <a:grpSpLocks/>
                </p:cNvGrpSpPr>
                <p:nvPr/>
              </p:nvGrpSpPr>
              <p:grpSpPr bwMode="auto">
                <a:xfrm>
                  <a:off x="4562" y="2156"/>
                  <a:ext cx="21" cy="21"/>
                  <a:chOff x="4562" y="2156"/>
                  <a:chExt cx="21" cy="21"/>
                </a:xfrm>
              </p:grpSpPr>
              <p:sp>
                <p:nvSpPr>
                  <p:cNvPr id="21915" name="Oval 1940"/>
                  <p:cNvSpPr>
                    <a:spLocks noChangeArrowheads="1"/>
                  </p:cNvSpPr>
                  <p:nvPr/>
                </p:nvSpPr>
                <p:spPr bwMode="auto">
                  <a:xfrm>
                    <a:off x="4567" y="216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16" name="Oval 1941"/>
                  <p:cNvSpPr>
                    <a:spLocks noChangeArrowheads="1"/>
                  </p:cNvSpPr>
                  <p:nvPr/>
                </p:nvSpPr>
                <p:spPr bwMode="auto">
                  <a:xfrm>
                    <a:off x="4562" y="2156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6" name="Group 1942"/>
                <p:cNvGrpSpPr>
                  <a:grpSpLocks/>
                </p:cNvGrpSpPr>
                <p:nvPr/>
              </p:nvGrpSpPr>
              <p:grpSpPr bwMode="auto">
                <a:xfrm>
                  <a:off x="4582" y="2165"/>
                  <a:ext cx="24" cy="20"/>
                  <a:chOff x="4582" y="2165"/>
                  <a:chExt cx="24" cy="20"/>
                </a:xfrm>
              </p:grpSpPr>
              <p:sp>
                <p:nvSpPr>
                  <p:cNvPr id="21913" name="Oval 1943"/>
                  <p:cNvSpPr>
                    <a:spLocks noChangeArrowheads="1"/>
                  </p:cNvSpPr>
                  <p:nvPr/>
                </p:nvSpPr>
                <p:spPr bwMode="auto">
                  <a:xfrm>
                    <a:off x="4590" y="216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14" name="Oval 1944"/>
                  <p:cNvSpPr>
                    <a:spLocks noChangeArrowheads="1"/>
                  </p:cNvSpPr>
                  <p:nvPr/>
                </p:nvSpPr>
                <p:spPr bwMode="auto">
                  <a:xfrm>
                    <a:off x="4582" y="216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7" name="Group 1945"/>
                <p:cNvGrpSpPr>
                  <a:grpSpLocks/>
                </p:cNvGrpSpPr>
                <p:nvPr/>
              </p:nvGrpSpPr>
              <p:grpSpPr bwMode="auto">
                <a:xfrm>
                  <a:off x="4611" y="2160"/>
                  <a:ext cx="23" cy="20"/>
                  <a:chOff x="4611" y="2160"/>
                  <a:chExt cx="23" cy="20"/>
                </a:xfrm>
              </p:grpSpPr>
              <p:sp>
                <p:nvSpPr>
                  <p:cNvPr id="21911" name="Oval 1946"/>
                  <p:cNvSpPr>
                    <a:spLocks noChangeArrowheads="1"/>
                  </p:cNvSpPr>
                  <p:nvPr/>
                </p:nvSpPr>
                <p:spPr bwMode="auto">
                  <a:xfrm>
                    <a:off x="4618" y="216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12" name="Oval 1947"/>
                  <p:cNvSpPr>
                    <a:spLocks noChangeArrowheads="1"/>
                  </p:cNvSpPr>
                  <p:nvPr/>
                </p:nvSpPr>
                <p:spPr bwMode="auto">
                  <a:xfrm>
                    <a:off x="4611" y="216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8" name="Group 1948"/>
                <p:cNvGrpSpPr>
                  <a:grpSpLocks/>
                </p:cNvGrpSpPr>
                <p:nvPr/>
              </p:nvGrpSpPr>
              <p:grpSpPr bwMode="auto">
                <a:xfrm>
                  <a:off x="4635" y="2141"/>
                  <a:ext cx="22" cy="23"/>
                  <a:chOff x="4635" y="2141"/>
                  <a:chExt cx="22" cy="23"/>
                </a:xfrm>
              </p:grpSpPr>
              <p:sp>
                <p:nvSpPr>
                  <p:cNvPr id="21909" name="Oval 1949"/>
                  <p:cNvSpPr>
                    <a:spLocks noChangeArrowheads="1"/>
                  </p:cNvSpPr>
                  <p:nvPr/>
                </p:nvSpPr>
                <p:spPr bwMode="auto">
                  <a:xfrm>
                    <a:off x="4641" y="214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10" name="Oval 1950"/>
                  <p:cNvSpPr>
                    <a:spLocks noChangeArrowheads="1"/>
                  </p:cNvSpPr>
                  <p:nvPr/>
                </p:nvSpPr>
                <p:spPr bwMode="auto">
                  <a:xfrm>
                    <a:off x="4635" y="214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79" name="Group 1951"/>
                <p:cNvGrpSpPr>
                  <a:grpSpLocks/>
                </p:cNvGrpSpPr>
                <p:nvPr/>
              </p:nvGrpSpPr>
              <p:grpSpPr bwMode="auto">
                <a:xfrm>
                  <a:off x="4652" y="2117"/>
                  <a:ext cx="17" cy="23"/>
                  <a:chOff x="4652" y="2117"/>
                  <a:chExt cx="17" cy="23"/>
                </a:xfrm>
              </p:grpSpPr>
              <p:sp>
                <p:nvSpPr>
                  <p:cNvPr id="21907" name="Oval 1952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11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08" name="Oval 1953"/>
                  <p:cNvSpPr>
                    <a:spLocks noChangeArrowheads="1"/>
                  </p:cNvSpPr>
                  <p:nvPr/>
                </p:nvSpPr>
                <p:spPr bwMode="auto">
                  <a:xfrm>
                    <a:off x="4652" y="212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80" name="Group 1954"/>
                <p:cNvGrpSpPr>
                  <a:grpSpLocks/>
                </p:cNvGrpSpPr>
                <p:nvPr/>
              </p:nvGrpSpPr>
              <p:grpSpPr bwMode="auto">
                <a:xfrm>
                  <a:off x="4648" y="2091"/>
                  <a:ext cx="18" cy="23"/>
                  <a:chOff x="4648" y="2091"/>
                  <a:chExt cx="18" cy="23"/>
                </a:xfrm>
              </p:grpSpPr>
              <p:sp>
                <p:nvSpPr>
                  <p:cNvPr id="21905" name="Oval 1955"/>
                  <p:cNvSpPr>
                    <a:spLocks noChangeArrowheads="1"/>
                  </p:cNvSpPr>
                  <p:nvPr/>
                </p:nvSpPr>
                <p:spPr bwMode="auto">
                  <a:xfrm>
                    <a:off x="4648" y="2091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06" name="Oval 1956"/>
                  <p:cNvSpPr>
                    <a:spLocks noChangeArrowheads="1"/>
                  </p:cNvSpPr>
                  <p:nvPr/>
                </p:nvSpPr>
                <p:spPr bwMode="auto">
                  <a:xfrm>
                    <a:off x="4650" y="2097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81" name="Group 1957"/>
                <p:cNvGrpSpPr>
                  <a:grpSpLocks/>
                </p:cNvGrpSpPr>
                <p:nvPr/>
              </p:nvGrpSpPr>
              <p:grpSpPr bwMode="auto">
                <a:xfrm>
                  <a:off x="4639" y="2076"/>
                  <a:ext cx="19" cy="22"/>
                  <a:chOff x="4639" y="2076"/>
                  <a:chExt cx="19" cy="22"/>
                </a:xfrm>
              </p:grpSpPr>
              <p:sp>
                <p:nvSpPr>
                  <p:cNvPr id="21903" name="Oval 1958"/>
                  <p:cNvSpPr>
                    <a:spLocks noChangeArrowheads="1"/>
                  </p:cNvSpPr>
                  <p:nvPr/>
                </p:nvSpPr>
                <p:spPr bwMode="auto">
                  <a:xfrm>
                    <a:off x="4639" y="207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904" name="Oval 1959"/>
                  <p:cNvSpPr>
                    <a:spLocks noChangeArrowheads="1"/>
                  </p:cNvSpPr>
                  <p:nvPr/>
                </p:nvSpPr>
                <p:spPr bwMode="auto">
                  <a:xfrm>
                    <a:off x="4642" y="208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882" name="Rectangle 1960"/>
                <p:cNvSpPr>
                  <a:spLocks noChangeArrowheads="1"/>
                </p:cNvSpPr>
                <p:nvPr/>
              </p:nvSpPr>
              <p:spPr bwMode="auto">
                <a:xfrm rot="1920000">
                  <a:off x="4625" y="2063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83" name="Rectangle 1961"/>
                <p:cNvSpPr>
                  <a:spLocks noChangeArrowheads="1"/>
                </p:cNvSpPr>
                <p:nvPr/>
              </p:nvSpPr>
              <p:spPr bwMode="auto">
                <a:xfrm rot="1680000">
                  <a:off x="4570" y="2146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84" name="Rectangle 1962"/>
                <p:cNvSpPr>
                  <a:spLocks noChangeArrowheads="1"/>
                </p:cNvSpPr>
                <p:nvPr/>
              </p:nvSpPr>
              <p:spPr bwMode="auto">
                <a:xfrm rot="240000">
                  <a:off x="4601" y="2059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85" name="Rectangle 1963"/>
                <p:cNvSpPr>
                  <a:spLocks noChangeArrowheads="1"/>
                </p:cNvSpPr>
                <p:nvPr/>
              </p:nvSpPr>
              <p:spPr bwMode="auto">
                <a:xfrm rot="6420000">
                  <a:off x="4547" y="209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86" name="Rectangle 1964"/>
                <p:cNvSpPr>
                  <a:spLocks noChangeArrowheads="1"/>
                </p:cNvSpPr>
                <p:nvPr/>
              </p:nvSpPr>
              <p:spPr bwMode="auto">
                <a:xfrm rot="-840000">
                  <a:off x="4580" y="2059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887" name="Group 1965"/>
                <p:cNvGrpSpPr>
                  <a:grpSpLocks/>
                </p:cNvGrpSpPr>
                <p:nvPr/>
              </p:nvGrpSpPr>
              <p:grpSpPr bwMode="auto">
                <a:xfrm>
                  <a:off x="4537" y="2118"/>
                  <a:ext cx="25" cy="25"/>
                  <a:chOff x="4537" y="2118"/>
                  <a:chExt cx="25" cy="25"/>
                </a:xfrm>
              </p:grpSpPr>
              <p:grpSp>
                <p:nvGrpSpPr>
                  <p:cNvPr id="21899" name="Group 1966"/>
                  <p:cNvGrpSpPr>
                    <a:grpSpLocks/>
                  </p:cNvGrpSpPr>
                  <p:nvPr/>
                </p:nvGrpSpPr>
                <p:grpSpPr bwMode="auto">
                  <a:xfrm>
                    <a:off x="4537" y="2120"/>
                    <a:ext cx="19" cy="23"/>
                    <a:chOff x="4537" y="2120"/>
                    <a:chExt cx="19" cy="23"/>
                  </a:xfrm>
                </p:grpSpPr>
                <p:sp>
                  <p:nvSpPr>
                    <p:cNvPr id="21901" name="Oval 19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7" y="2120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02" name="Oval 19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0" y="212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900" name="Rectangle 1969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4546" y="2117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88" name="Group 1970"/>
                <p:cNvGrpSpPr>
                  <a:grpSpLocks/>
                </p:cNvGrpSpPr>
                <p:nvPr/>
              </p:nvGrpSpPr>
              <p:grpSpPr bwMode="auto">
                <a:xfrm>
                  <a:off x="4547" y="2135"/>
                  <a:ext cx="27" cy="25"/>
                  <a:chOff x="4547" y="2135"/>
                  <a:chExt cx="27" cy="25"/>
                </a:xfrm>
              </p:grpSpPr>
              <p:grpSp>
                <p:nvGrpSpPr>
                  <p:cNvPr id="21895" name="Group 1971"/>
                  <p:cNvGrpSpPr>
                    <a:grpSpLocks/>
                  </p:cNvGrpSpPr>
                  <p:nvPr/>
                </p:nvGrpSpPr>
                <p:grpSpPr bwMode="auto">
                  <a:xfrm>
                    <a:off x="4547" y="2141"/>
                    <a:ext cx="17" cy="19"/>
                    <a:chOff x="4547" y="2141"/>
                    <a:chExt cx="17" cy="19"/>
                  </a:xfrm>
                </p:grpSpPr>
                <p:sp>
                  <p:nvSpPr>
                    <p:cNvPr id="21897" name="Oval 19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8" y="2143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98" name="Oval 19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7" y="214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896" name="Rectangle 1974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4557" y="2134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889" name="Rectangle 1975"/>
                <p:cNvSpPr>
                  <a:spLocks noChangeArrowheads="1"/>
                </p:cNvSpPr>
                <p:nvPr/>
              </p:nvSpPr>
              <p:spPr bwMode="auto">
                <a:xfrm rot="660000">
                  <a:off x="4592" y="2156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90" name="Rectangle 1976"/>
                <p:cNvSpPr>
                  <a:spLocks noChangeArrowheads="1"/>
                </p:cNvSpPr>
                <p:nvPr/>
              </p:nvSpPr>
              <p:spPr bwMode="auto">
                <a:xfrm rot="2880000">
                  <a:off x="4639" y="2076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91" name="Rectangle 1977"/>
                <p:cNvSpPr>
                  <a:spLocks noChangeArrowheads="1"/>
                </p:cNvSpPr>
                <p:nvPr/>
              </p:nvSpPr>
              <p:spPr bwMode="auto">
                <a:xfrm rot="4080000">
                  <a:off x="4647" y="2091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92" name="Rectangle 1978"/>
                <p:cNvSpPr>
                  <a:spLocks noChangeArrowheads="1"/>
                </p:cNvSpPr>
                <p:nvPr/>
              </p:nvSpPr>
              <p:spPr bwMode="auto">
                <a:xfrm rot="-1080000">
                  <a:off x="4615" y="2149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93" name="Rectangle 1979"/>
                <p:cNvSpPr>
                  <a:spLocks noChangeArrowheads="1"/>
                </p:cNvSpPr>
                <p:nvPr/>
              </p:nvSpPr>
              <p:spPr bwMode="auto">
                <a:xfrm rot="-2880000">
                  <a:off x="4636" y="2135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94" name="Rectangle 1980"/>
                <p:cNvSpPr>
                  <a:spLocks noChangeArrowheads="1"/>
                </p:cNvSpPr>
                <p:nvPr/>
              </p:nvSpPr>
              <p:spPr bwMode="auto">
                <a:xfrm rot="5880000">
                  <a:off x="4648" y="2115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1855" name="AutoShape 1981"/>
              <p:cNvSpPr>
                <a:spLocks noChangeArrowheads="1"/>
              </p:cNvSpPr>
              <p:nvPr/>
            </p:nvSpPr>
            <p:spPr bwMode="auto">
              <a:xfrm rot="4800000" flipH="1" flipV="1">
                <a:off x="4574" y="2085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1856" name="Group 1982"/>
              <p:cNvGrpSpPr>
                <a:grpSpLocks/>
              </p:cNvGrpSpPr>
              <p:nvPr/>
            </p:nvGrpSpPr>
            <p:grpSpPr bwMode="auto">
              <a:xfrm>
                <a:off x="4576" y="2098"/>
                <a:ext cx="40" cy="30"/>
                <a:chOff x="4576" y="2098"/>
                <a:chExt cx="40" cy="30"/>
              </a:xfrm>
            </p:grpSpPr>
            <p:sp>
              <p:nvSpPr>
                <p:cNvPr id="21857" name="Arc 1983"/>
                <p:cNvSpPr>
                  <a:spLocks/>
                </p:cNvSpPr>
                <p:nvPr/>
              </p:nvSpPr>
              <p:spPr bwMode="auto">
                <a:xfrm>
                  <a:off x="4590" y="2106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58" name="Arc 1984"/>
                <p:cNvSpPr>
                  <a:spLocks/>
                </p:cNvSpPr>
                <p:nvPr/>
              </p:nvSpPr>
              <p:spPr bwMode="auto">
                <a:xfrm>
                  <a:off x="4606" y="210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59" name="Arc 1985"/>
                <p:cNvSpPr>
                  <a:spLocks/>
                </p:cNvSpPr>
                <p:nvPr/>
              </p:nvSpPr>
              <p:spPr bwMode="auto">
                <a:xfrm>
                  <a:off x="4600" y="209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0" name="Arc 1986"/>
                <p:cNvSpPr>
                  <a:spLocks/>
                </p:cNvSpPr>
                <p:nvPr/>
              </p:nvSpPr>
              <p:spPr bwMode="auto">
                <a:xfrm>
                  <a:off x="4594" y="2099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1" name="Arc 1987"/>
                <p:cNvSpPr>
                  <a:spLocks/>
                </p:cNvSpPr>
                <p:nvPr/>
              </p:nvSpPr>
              <p:spPr bwMode="auto">
                <a:xfrm>
                  <a:off x="4583" y="2106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2" name="Arc 1988"/>
                <p:cNvSpPr>
                  <a:spLocks/>
                </p:cNvSpPr>
                <p:nvPr/>
              </p:nvSpPr>
              <p:spPr bwMode="auto">
                <a:xfrm>
                  <a:off x="4576" y="2098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3" name="Arc 1989"/>
                <p:cNvSpPr>
                  <a:spLocks/>
                </p:cNvSpPr>
                <p:nvPr/>
              </p:nvSpPr>
              <p:spPr bwMode="auto">
                <a:xfrm>
                  <a:off x="4608" y="2120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4" name="Arc 1990"/>
                <p:cNvSpPr>
                  <a:spLocks/>
                </p:cNvSpPr>
                <p:nvPr/>
              </p:nvSpPr>
              <p:spPr bwMode="auto">
                <a:xfrm>
                  <a:off x="4600" y="211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5" name="Arc 1991"/>
                <p:cNvSpPr>
                  <a:spLocks/>
                </p:cNvSpPr>
                <p:nvPr/>
              </p:nvSpPr>
              <p:spPr bwMode="auto">
                <a:xfrm>
                  <a:off x="4591" y="2120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6" name="Arc 1992"/>
                <p:cNvSpPr>
                  <a:spLocks/>
                </p:cNvSpPr>
                <p:nvPr/>
              </p:nvSpPr>
              <p:spPr bwMode="auto">
                <a:xfrm>
                  <a:off x="4595" y="2113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7" name="Arc 1993"/>
                <p:cNvSpPr>
                  <a:spLocks/>
                </p:cNvSpPr>
                <p:nvPr/>
              </p:nvSpPr>
              <p:spPr bwMode="auto">
                <a:xfrm>
                  <a:off x="4583" y="2120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68" name="Arc 1994"/>
                <p:cNvSpPr>
                  <a:spLocks/>
                </p:cNvSpPr>
                <p:nvPr/>
              </p:nvSpPr>
              <p:spPr bwMode="auto">
                <a:xfrm>
                  <a:off x="4578" y="2113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7" name="Group 1995"/>
          <p:cNvGrpSpPr>
            <a:grpSpLocks/>
          </p:cNvGrpSpPr>
          <p:nvPr/>
        </p:nvGrpSpPr>
        <p:grpSpPr bwMode="auto">
          <a:xfrm>
            <a:off x="6318250" y="4608513"/>
            <a:ext cx="184150" cy="107950"/>
            <a:chOff x="4416" y="2133"/>
            <a:chExt cx="132" cy="127"/>
          </a:xfrm>
        </p:grpSpPr>
        <p:grpSp>
          <p:nvGrpSpPr>
            <p:cNvPr id="21775" name="Group 1996"/>
            <p:cNvGrpSpPr>
              <a:grpSpLocks/>
            </p:cNvGrpSpPr>
            <p:nvPr/>
          </p:nvGrpSpPr>
          <p:grpSpPr bwMode="auto">
            <a:xfrm>
              <a:off x="4431" y="2145"/>
              <a:ext cx="92" cy="87"/>
              <a:chOff x="4431" y="2145"/>
              <a:chExt cx="92" cy="87"/>
            </a:xfrm>
          </p:grpSpPr>
          <p:sp>
            <p:nvSpPr>
              <p:cNvPr id="21850" name="Oval 1997"/>
              <p:cNvSpPr>
                <a:spLocks noChangeArrowheads="1"/>
              </p:cNvSpPr>
              <p:nvPr/>
            </p:nvSpPr>
            <p:spPr bwMode="auto">
              <a:xfrm>
                <a:off x="4431" y="2145"/>
                <a:ext cx="92" cy="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7A5C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 useBgFill="1">
            <p:nvSpPr>
              <p:cNvPr id="13262" name="Oval 1998"/>
              <p:cNvSpPr>
                <a:spLocks noChangeArrowheads="1"/>
              </p:cNvSpPr>
              <p:nvPr/>
            </p:nvSpPr>
            <p:spPr bwMode="auto">
              <a:xfrm>
                <a:off x="4435" y="2148"/>
                <a:ext cx="85" cy="80"/>
              </a:xfrm>
              <a:prstGeom prst="ellipse">
                <a:avLst/>
              </a:prstGeom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  <a:alpha val="74998"/>
                  </a:scheme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776" name="Group 1999"/>
            <p:cNvGrpSpPr>
              <a:grpSpLocks/>
            </p:cNvGrpSpPr>
            <p:nvPr/>
          </p:nvGrpSpPr>
          <p:grpSpPr bwMode="auto">
            <a:xfrm>
              <a:off x="4416" y="2133"/>
              <a:ext cx="132" cy="127"/>
              <a:chOff x="4416" y="2133"/>
              <a:chExt cx="132" cy="127"/>
            </a:xfrm>
          </p:grpSpPr>
          <p:grpSp>
            <p:nvGrpSpPr>
              <p:cNvPr id="21777" name="Group 2000"/>
              <p:cNvGrpSpPr>
                <a:grpSpLocks/>
              </p:cNvGrpSpPr>
              <p:nvPr/>
            </p:nvGrpSpPr>
            <p:grpSpPr bwMode="auto">
              <a:xfrm>
                <a:off x="4416" y="2133"/>
                <a:ext cx="132" cy="127"/>
                <a:chOff x="4416" y="2133"/>
                <a:chExt cx="132" cy="127"/>
              </a:xfrm>
            </p:grpSpPr>
            <p:grpSp>
              <p:nvGrpSpPr>
                <p:cNvPr id="21792" name="Group 2001"/>
                <p:cNvGrpSpPr>
                  <a:grpSpLocks/>
                </p:cNvGrpSpPr>
                <p:nvPr/>
              </p:nvGrpSpPr>
              <p:grpSpPr bwMode="auto">
                <a:xfrm>
                  <a:off x="4431" y="2145"/>
                  <a:ext cx="25" cy="20"/>
                  <a:chOff x="4431" y="2145"/>
                  <a:chExt cx="25" cy="20"/>
                </a:xfrm>
              </p:grpSpPr>
              <p:grpSp>
                <p:nvGrpSpPr>
                  <p:cNvPr id="21846" name="Group 2002"/>
                  <p:cNvGrpSpPr>
                    <a:grpSpLocks/>
                  </p:cNvGrpSpPr>
                  <p:nvPr/>
                </p:nvGrpSpPr>
                <p:grpSpPr bwMode="auto">
                  <a:xfrm>
                    <a:off x="4431" y="2145"/>
                    <a:ext cx="21" cy="20"/>
                    <a:chOff x="4431" y="2145"/>
                    <a:chExt cx="21" cy="20"/>
                  </a:xfrm>
                </p:grpSpPr>
                <p:sp>
                  <p:nvSpPr>
                    <p:cNvPr id="21848" name="Oval 20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6" y="2145"/>
                      <a:ext cx="16" cy="16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49" name="Oval 20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1" y="2148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847" name="Rectangle 2005"/>
                  <p:cNvSpPr>
                    <a:spLocks noChangeArrowheads="1"/>
                  </p:cNvSpPr>
                  <p:nvPr/>
                </p:nvSpPr>
                <p:spPr bwMode="auto">
                  <a:xfrm rot="-2220000">
                    <a:off x="4440" y="2147"/>
                    <a:ext cx="16" cy="16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793" name="Group 2006"/>
                <p:cNvGrpSpPr>
                  <a:grpSpLocks/>
                </p:cNvGrpSpPr>
                <p:nvPr/>
              </p:nvGrpSpPr>
              <p:grpSpPr bwMode="auto">
                <a:xfrm>
                  <a:off x="4453" y="2133"/>
                  <a:ext cx="22" cy="18"/>
                  <a:chOff x="4453" y="2133"/>
                  <a:chExt cx="22" cy="18"/>
                </a:xfrm>
              </p:grpSpPr>
              <p:sp>
                <p:nvSpPr>
                  <p:cNvPr id="21844" name="Oval 2007"/>
                  <p:cNvSpPr>
                    <a:spLocks noChangeArrowheads="1"/>
                  </p:cNvSpPr>
                  <p:nvPr/>
                </p:nvSpPr>
                <p:spPr bwMode="auto">
                  <a:xfrm>
                    <a:off x="4459" y="213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45" name="Oval 2008"/>
                  <p:cNvSpPr>
                    <a:spLocks noChangeArrowheads="1"/>
                  </p:cNvSpPr>
                  <p:nvPr/>
                </p:nvSpPr>
                <p:spPr bwMode="auto">
                  <a:xfrm>
                    <a:off x="4453" y="2134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794" name="Group 2009"/>
                <p:cNvGrpSpPr>
                  <a:grpSpLocks/>
                </p:cNvGrpSpPr>
                <p:nvPr/>
              </p:nvGrpSpPr>
              <p:grpSpPr bwMode="auto">
                <a:xfrm>
                  <a:off x="4474" y="2133"/>
                  <a:ext cx="23" cy="17"/>
                  <a:chOff x="4474" y="2133"/>
                  <a:chExt cx="23" cy="17"/>
                </a:xfrm>
              </p:grpSpPr>
              <p:sp>
                <p:nvSpPr>
                  <p:cNvPr id="21842" name="Oval 2010"/>
                  <p:cNvSpPr>
                    <a:spLocks noChangeArrowheads="1"/>
                  </p:cNvSpPr>
                  <p:nvPr/>
                </p:nvSpPr>
                <p:spPr bwMode="auto">
                  <a:xfrm>
                    <a:off x="4481" y="213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43" name="Oval 2011"/>
                  <p:cNvSpPr>
                    <a:spLocks noChangeArrowheads="1"/>
                  </p:cNvSpPr>
                  <p:nvPr/>
                </p:nvSpPr>
                <p:spPr bwMode="auto">
                  <a:xfrm>
                    <a:off x="4474" y="213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795" name="Group 2012"/>
                <p:cNvGrpSpPr>
                  <a:grpSpLocks/>
                </p:cNvGrpSpPr>
                <p:nvPr/>
              </p:nvGrpSpPr>
              <p:grpSpPr bwMode="auto">
                <a:xfrm>
                  <a:off x="4501" y="2138"/>
                  <a:ext cx="21" cy="19"/>
                  <a:chOff x="4501" y="2138"/>
                  <a:chExt cx="21" cy="19"/>
                </a:xfrm>
              </p:grpSpPr>
              <p:sp>
                <p:nvSpPr>
                  <p:cNvPr id="21840" name="Oval 2013"/>
                  <p:cNvSpPr>
                    <a:spLocks noChangeArrowheads="1"/>
                  </p:cNvSpPr>
                  <p:nvPr/>
                </p:nvSpPr>
                <p:spPr bwMode="auto">
                  <a:xfrm>
                    <a:off x="4506" y="214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41" name="Oval 2014"/>
                  <p:cNvSpPr>
                    <a:spLocks noChangeArrowheads="1"/>
                  </p:cNvSpPr>
                  <p:nvPr/>
                </p:nvSpPr>
                <p:spPr bwMode="auto">
                  <a:xfrm>
                    <a:off x="4501" y="213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796" name="Oval 2015"/>
                <p:cNvSpPr>
                  <a:spLocks noChangeArrowheads="1"/>
                </p:cNvSpPr>
                <p:nvPr/>
              </p:nvSpPr>
              <p:spPr bwMode="auto">
                <a:xfrm>
                  <a:off x="4419" y="2168"/>
                  <a:ext cx="16" cy="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97" name="Oval 2016"/>
                <p:cNvSpPr>
                  <a:spLocks noChangeArrowheads="1"/>
                </p:cNvSpPr>
                <p:nvPr/>
              </p:nvSpPr>
              <p:spPr bwMode="auto">
                <a:xfrm>
                  <a:off x="4419" y="2172"/>
                  <a:ext cx="16" cy="1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>
                  <a:prstShdw prst="shdw17" dist="17961" dir="2700000">
                    <a:srgbClr val="1F7A1F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798" name="Group 2017"/>
                <p:cNvGrpSpPr>
                  <a:grpSpLocks/>
                </p:cNvGrpSpPr>
                <p:nvPr/>
              </p:nvGrpSpPr>
              <p:grpSpPr bwMode="auto">
                <a:xfrm>
                  <a:off x="4441" y="2231"/>
                  <a:ext cx="21" cy="21"/>
                  <a:chOff x="4441" y="2231"/>
                  <a:chExt cx="21" cy="21"/>
                </a:xfrm>
              </p:grpSpPr>
              <p:sp>
                <p:nvSpPr>
                  <p:cNvPr id="21838" name="Oval 2018"/>
                  <p:cNvSpPr>
                    <a:spLocks noChangeArrowheads="1"/>
                  </p:cNvSpPr>
                  <p:nvPr/>
                </p:nvSpPr>
                <p:spPr bwMode="auto">
                  <a:xfrm>
                    <a:off x="4446" y="223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39" name="Oval 2019"/>
                  <p:cNvSpPr>
                    <a:spLocks noChangeArrowheads="1"/>
                  </p:cNvSpPr>
                  <p:nvPr/>
                </p:nvSpPr>
                <p:spPr bwMode="auto">
                  <a:xfrm>
                    <a:off x="4441" y="2231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799" name="Group 2020"/>
                <p:cNvGrpSpPr>
                  <a:grpSpLocks/>
                </p:cNvGrpSpPr>
                <p:nvPr/>
              </p:nvGrpSpPr>
              <p:grpSpPr bwMode="auto">
                <a:xfrm>
                  <a:off x="4461" y="2240"/>
                  <a:ext cx="24" cy="20"/>
                  <a:chOff x="4461" y="2240"/>
                  <a:chExt cx="24" cy="20"/>
                </a:xfrm>
              </p:grpSpPr>
              <p:sp>
                <p:nvSpPr>
                  <p:cNvPr id="21836" name="Oval 2021"/>
                  <p:cNvSpPr>
                    <a:spLocks noChangeArrowheads="1"/>
                  </p:cNvSpPr>
                  <p:nvPr/>
                </p:nvSpPr>
                <p:spPr bwMode="auto">
                  <a:xfrm>
                    <a:off x="4469" y="2243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37" name="Oval 2022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2240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00" name="Group 2023"/>
                <p:cNvGrpSpPr>
                  <a:grpSpLocks/>
                </p:cNvGrpSpPr>
                <p:nvPr/>
              </p:nvGrpSpPr>
              <p:grpSpPr bwMode="auto">
                <a:xfrm>
                  <a:off x="4490" y="2235"/>
                  <a:ext cx="23" cy="20"/>
                  <a:chOff x="4490" y="2235"/>
                  <a:chExt cx="23" cy="20"/>
                </a:xfrm>
              </p:grpSpPr>
              <p:sp>
                <p:nvSpPr>
                  <p:cNvPr id="21834" name="Oval 2024"/>
                  <p:cNvSpPr>
                    <a:spLocks noChangeArrowheads="1"/>
                  </p:cNvSpPr>
                  <p:nvPr/>
                </p:nvSpPr>
                <p:spPr bwMode="auto">
                  <a:xfrm>
                    <a:off x="4497" y="2235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35" name="Oval 2025"/>
                  <p:cNvSpPr>
                    <a:spLocks noChangeArrowheads="1"/>
                  </p:cNvSpPr>
                  <p:nvPr/>
                </p:nvSpPr>
                <p:spPr bwMode="auto">
                  <a:xfrm>
                    <a:off x="4490" y="223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01" name="Group 2026"/>
                <p:cNvGrpSpPr>
                  <a:grpSpLocks/>
                </p:cNvGrpSpPr>
                <p:nvPr/>
              </p:nvGrpSpPr>
              <p:grpSpPr bwMode="auto">
                <a:xfrm>
                  <a:off x="4514" y="2216"/>
                  <a:ext cx="22" cy="23"/>
                  <a:chOff x="4514" y="2216"/>
                  <a:chExt cx="22" cy="23"/>
                </a:xfrm>
              </p:grpSpPr>
              <p:sp>
                <p:nvSpPr>
                  <p:cNvPr id="21832" name="Oval 2027"/>
                  <p:cNvSpPr>
                    <a:spLocks noChangeArrowheads="1"/>
                  </p:cNvSpPr>
                  <p:nvPr/>
                </p:nvSpPr>
                <p:spPr bwMode="auto">
                  <a:xfrm>
                    <a:off x="4520" y="221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33" name="Oval 2028"/>
                  <p:cNvSpPr>
                    <a:spLocks noChangeArrowheads="1"/>
                  </p:cNvSpPr>
                  <p:nvPr/>
                </p:nvSpPr>
                <p:spPr bwMode="auto">
                  <a:xfrm>
                    <a:off x="4514" y="222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02" name="Group 2029"/>
                <p:cNvGrpSpPr>
                  <a:grpSpLocks/>
                </p:cNvGrpSpPr>
                <p:nvPr/>
              </p:nvGrpSpPr>
              <p:grpSpPr bwMode="auto">
                <a:xfrm>
                  <a:off x="4531" y="2192"/>
                  <a:ext cx="17" cy="23"/>
                  <a:chOff x="4531" y="2192"/>
                  <a:chExt cx="17" cy="23"/>
                </a:xfrm>
              </p:grpSpPr>
              <p:sp>
                <p:nvSpPr>
                  <p:cNvPr id="21830" name="Oval 2030"/>
                  <p:cNvSpPr>
                    <a:spLocks noChangeArrowheads="1"/>
                  </p:cNvSpPr>
                  <p:nvPr/>
                </p:nvSpPr>
                <p:spPr bwMode="auto">
                  <a:xfrm>
                    <a:off x="4532" y="219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31" name="Oval 2031"/>
                  <p:cNvSpPr>
                    <a:spLocks noChangeArrowheads="1"/>
                  </p:cNvSpPr>
                  <p:nvPr/>
                </p:nvSpPr>
                <p:spPr bwMode="auto">
                  <a:xfrm>
                    <a:off x="4531" y="2198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03" name="Group 2032"/>
                <p:cNvGrpSpPr>
                  <a:grpSpLocks/>
                </p:cNvGrpSpPr>
                <p:nvPr/>
              </p:nvGrpSpPr>
              <p:grpSpPr bwMode="auto">
                <a:xfrm>
                  <a:off x="4527" y="2166"/>
                  <a:ext cx="18" cy="23"/>
                  <a:chOff x="4527" y="2166"/>
                  <a:chExt cx="18" cy="23"/>
                </a:xfrm>
              </p:grpSpPr>
              <p:sp>
                <p:nvSpPr>
                  <p:cNvPr id="21828" name="Oval 2033"/>
                  <p:cNvSpPr>
                    <a:spLocks noChangeArrowheads="1"/>
                  </p:cNvSpPr>
                  <p:nvPr/>
                </p:nvSpPr>
                <p:spPr bwMode="auto">
                  <a:xfrm>
                    <a:off x="4527" y="2166"/>
                    <a:ext cx="16" cy="16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29" name="Oval 2034"/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2172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04" name="Group 2035"/>
                <p:cNvGrpSpPr>
                  <a:grpSpLocks/>
                </p:cNvGrpSpPr>
                <p:nvPr/>
              </p:nvGrpSpPr>
              <p:grpSpPr bwMode="auto">
                <a:xfrm>
                  <a:off x="4518" y="2151"/>
                  <a:ext cx="19" cy="22"/>
                  <a:chOff x="4518" y="2151"/>
                  <a:chExt cx="19" cy="22"/>
                </a:xfrm>
              </p:grpSpPr>
              <p:sp>
                <p:nvSpPr>
                  <p:cNvPr id="21826" name="Oval 2036"/>
                  <p:cNvSpPr>
                    <a:spLocks noChangeArrowheads="1"/>
                  </p:cNvSpPr>
                  <p:nvPr/>
                </p:nvSpPr>
                <p:spPr bwMode="auto">
                  <a:xfrm>
                    <a:off x="4518" y="2151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1827" name="Oval 2037"/>
                  <p:cNvSpPr>
                    <a:spLocks noChangeArrowheads="1"/>
                  </p:cNvSpPr>
                  <p:nvPr/>
                </p:nvSpPr>
                <p:spPr bwMode="auto">
                  <a:xfrm>
                    <a:off x="4521" y="2156"/>
                    <a:ext cx="16" cy="17"/>
                  </a:xfrm>
                  <a:prstGeom prst="ellipse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>
                    <a:prstShdw prst="shdw17" dist="17961" dir="2700000">
                      <a:srgbClr val="1F7A1F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805" name="Rectangle 2038"/>
                <p:cNvSpPr>
                  <a:spLocks noChangeArrowheads="1"/>
                </p:cNvSpPr>
                <p:nvPr/>
              </p:nvSpPr>
              <p:spPr bwMode="auto">
                <a:xfrm rot="1920000">
                  <a:off x="4504" y="2138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06" name="Rectangle 2039"/>
                <p:cNvSpPr>
                  <a:spLocks noChangeArrowheads="1"/>
                </p:cNvSpPr>
                <p:nvPr/>
              </p:nvSpPr>
              <p:spPr bwMode="auto">
                <a:xfrm rot="1680000">
                  <a:off x="4449" y="2221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07" name="Rectangle 2040"/>
                <p:cNvSpPr>
                  <a:spLocks noChangeArrowheads="1"/>
                </p:cNvSpPr>
                <p:nvPr/>
              </p:nvSpPr>
              <p:spPr bwMode="auto">
                <a:xfrm rot="240000">
                  <a:off x="4480" y="2134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08" name="Rectangle 2041"/>
                <p:cNvSpPr>
                  <a:spLocks noChangeArrowheads="1"/>
                </p:cNvSpPr>
                <p:nvPr/>
              </p:nvSpPr>
              <p:spPr bwMode="auto">
                <a:xfrm rot="6420000">
                  <a:off x="4426" y="2166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09" name="Rectangle 2042"/>
                <p:cNvSpPr>
                  <a:spLocks noChangeArrowheads="1"/>
                </p:cNvSpPr>
                <p:nvPr/>
              </p:nvSpPr>
              <p:spPr bwMode="auto">
                <a:xfrm rot="-840000">
                  <a:off x="4459" y="2134"/>
                  <a:ext cx="16" cy="18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1810" name="Group 2043"/>
                <p:cNvGrpSpPr>
                  <a:grpSpLocks/>
                </p:cNvGrpSpPr>
                <p:nvPr/>
              </p:nvGrpSpPr>
              <p:grpSpPr bwMode="auto">
                <a:xfrm>
                  <a:off x="4416" y="2193"/>
                  <a:ext cx="25" cy="25"/>
                  <a:chOff x="4416" y="2193"/>
                  <a:chExt cx="25" cy="25"/>
                </a:xfrm>
              </p:grpSpPr>
              <p:grpSp>
                <p:nvGrpSpPr>
                  <p:cNvPr id="21822" name="Group 2044"/>
                  <p:cNvGrpSpPr>
                    <a:grpSpLocks/>
                  </p:cNvGrpSpPr>
                  <p:nvPr/>
                </p:nvGrpSpPr>
                <p:grpSpPr bwMode="auto">
                  <a:xfrm>
                    <a:off x="4416" y="2195"/>
                    <a:ext cx="19" cy="23"/>
                    <a:chOff x="4416" y="2195"/>
                    <a:chExt cx="19" cy="23"/>
                  </a:xfrm>
                </p:grpSpPr>
                <p:sp>
                  <p:nvSpPr>
                    <p:cNvPr id="21824" name="Oval 20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2195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25" name="Oval 20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9" y="2201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823" name="Rectangle 2047"/>
                  <p:cNvSpPr>
                    <a:spLocks noChangeArrowheads="1"/>
                  </p:cNvSpPr>
                  <p:nvPr/>
                </p:nvSpPr>
                <p:spPr bwMode="auto">
                  <a:xfrm rot="4320000">
                    <a:off x="4425" y="2192"/>
                    <a:ext cx="16" cy="17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811" name="Group 2048"/>
                <p:cNvGrpSpPr>
                  <a:grpSpLocks/>
                </p:cNvGrpSpPr>
                <p:nvPr/>
              </p:nvGrpSpPr>
              <p:grpSpPr bwMode="auto">
                <a:xfrm>
                  <a:off x="4426" y="2210"/>
                  <a:ext cx="27" cy="25"/>
                  <a:chOff x="4426" y="2210"/>
                  <a:chExt cx="27" cy="25"/>
                </a:xfrm>
              </p:grpSpPr>
              <p:grpSp>
                <p:nvGrpSpPr>
                  <p:cNvPr id="21818" name="Group 2049"/>
                  <p:cNvGrpSpPr>
                    <a:grpSpLocks/>
                  </p:cNvGrpSpPr>
                  <p:nvPr/>
                </p:nvGrpSpPr>
                <p:grpSpPr bwMode="auto">
                  <a:xfrm>
                    <a:off x="4426" y="2216"/>
                    <a:ext cx="17" cy="19"/>
                    <a:chOff x="4426" y="2216"/>
                    <a:chExt cx="17" cy="19"/>
                  </a:xfrm>
                </p:grpSpPr>
                <p:sp>
                  <p:nvSpPr>
                    <p:cNvPr id="21820" name="Oval 20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7" y="2218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21" name="Oval 20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6" y="2216"/>
                      <a:ext cx="16" cy="17"/>
                    </a:xfrm>
                    <a:prstGeom prst="ellipse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>
                      <a:prstShdw prst="shdw17" dist="17961" dir="2700000">
                        <a:srgbClr val="1F7A1F">
                          <a:alpha val="74997"/>
                        </a:srgbClr>
                      </a:prst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819" name="Rectangle 2052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4436" y="2209"/>
                    <a:ext cx="16" cy="18"/>
                  </a:xfrm>
                  <a:prstGeom prst="rect">
                    <a:avLst/>
                  </a:prstGeom>
                  <a:solidFill>
                    <a:srgbClr val="CCFF66"/>
                  </a:solidFill>
                  <a:ln>
                    <a:noFill/>
                  </a:ln>
                  <a:effectLst>
                    <a:prstShdw prst="shdw17" dist="17961" dir="2700000">
                      <a:srgbClr val="7A993D">
                        <a:alpha val="74997"/>
                      </a:srgbClr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812" name="Rectangle 2053"/>
                <p:cNvSpPr>
                  <a:spLocks noChangeArrowheads="1"/>
                </p:cNvSpPr>
                <p:nvPr/>
              </p:nvSpPr>
              <p:spPr bwMode="auto">
                <a:xfrm rot="660000">
                  <a:off x="4471" y="2231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13" name="Rectangle 2054"/>
                <p:cNvSpPr>
                  <a:spLocks noChangeArrowheads="1"/>
                </p:cNvSpPr>
                <p:nvPr/>
              </p:nvSpPr>
              <p:spPr bwMode="auto">
                <a:xfrm rot="2880000">
                  <a:off x="4518" y="2151"/>
                  <a:ext cx="16" cy="17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14" name="Rectangle 2055"/>
                <p:cNvSpPr>
                  <a:spLocks noChangeArrowheads="1"/>
                </p:cNvSpPr>
                <p:nvPr/>
              </p:nvSpPr>
              <p:spPr bwMode="auto">
                <a:xfrm rot="4080000">
                  <a:off x="4526" y="2166"/>
                  <a:ext cx="16" cy="20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15" name="Rectangle 2056"/>
                <p:cNvSpPr>
                  <a:spLocks noChangeArrowheads="1"/>
                </p:cNvSpPr>
                <p:nvPr/>
              </p:nvSpPr>
              <p:spPr bwMode="auto">
                <a:xfrm rot="-1080000">
                  <a:off x="4494" y="2224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16" name="Rectangle 2057"/>
                <p:cNvSpPr>
                  <a:spLocks noChangeArrowheads="1"/>
                </p:cNvSpPr>
                <p:nvPr/>
              </p:nvSpPr>
              <p:spPr bwMode="auto">
                <a:xfrm rot="-2880000">
                  <a:off x="4515" y="2210"/>
                  <a:ext cx="16" cy="19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17" name="Rectangle 2058"/>
                <p:cNvSpPr>
                  <a:spLocks noChangeArrowheads="1"/>
                </p:cNvSpPr>
                <p:nvPr/>
              </p:nvSpPr>
              <p:spPr bwMode="auto">
                <a:xfrm rot="5880000">
                  <a:off x="4527" y="2190"/>
                  <a:ext cx="16" cy="1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  <a:effectLst>
                  <a:prstShdw prst="shdw17" dist="17961" dir="2700000">
                    <a:srgbClr val="7A993D">
                      <a:alpha val="74997"/>
                    </a:srgbClr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1778" name="AutoShape 2059"/>
              <p:cNvSpPr>
                <a:spLocks noChangeArrowheads="1"/>
              </p:cNvSpPr>
              <p:nvPr/>
            </p:nvSpPr>
            <p:spPr bwMode="auto">
              <a:xfrm rot="4800000" flipH="1" flipV="1">
                <a:off x="4453" y="2160"/>
                <a:ext cx="54" cy="58"/>
              </a:xfrm>
              <a:custGeom>
                <a:avLst/>
                <a:gdLst>
                  <a:gd name="T0" fmla="*/ 47 w 21600"/>
                  <a:gd name="T1" fmla="*/ 29 h 21600"/>
                  <a:gd name="T2" fmla="*/ 27 w 21600"/>
                  <a:gd name="T3" fmla="*/ 58 h 21600"/>
                  <a:gd name="T4" fmla="*/ 7 w 21600"/>
                  <a:gd name="T5" fmla="*/ 29 h 21600"/>
                  <a:gd name="T6" fmla="*/ 2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00 w 21600"/>
                  <a:gd name="T13" fmla="*/ 4469 h 21600"/>
                  <a:gd name="T14" fmla="*/ 17200 w 21600"/>
                  <a:gd name="T15" fmla="*/ 1713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8" y="21600"/>
                    </a:lnTo>
                    <a:lnTo>
                      <a:pt x="1620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209FF"/>
                  </a:gs>
                  <a:gs pos="100000">
                    <a:srgbClr val="8706B2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740599">
                    <a:alpha val="74997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1779" name="Group 2060"/>
              <p:cNvGrpSpPr>
                <a:grpSpLocks/>
              </p:cNvGrpSpPr>
              <p:nvPr/>
            </p:nvGrpSpPr>
            <p:grpSpPr bwMode="auto">
              <a:xfrm>
                <a:off x="4455" y="2173"/>
                <a:ext cx="40" cy="30"/>
                <a:chOff x="4455" y="2173"/>
                <a:chExt cx="40" cy="30"/>
              </a:xfrm>
            </p:grpSpPr>
            <p:sp>
              <p:nvSpPr>
                <p:cNvPr id="21780" name="Arc 2061"/>
                <p:cNvSpPr>
                  <a:spLocks/>
                </p:cNvSpPr>
                <p:nvPr/>
              </p:nvSpPr>
              <p:spPr bwMode="auto">
                <a:xfrm>
                  <a:off x="4469" y="2181"/>
                  <a:ext cx="8" cy="9"/>
                </a:xfrm>
                <a:custGeom>
                  <a:avLst/>
                  <a:gdLst>
                    <a:gd name="T0" fmla="*/ 8 w 21600"/>
                    <a:gd name="T1" fmla="*/ 0 h 24124"/>
                    <a:gd name="T2" fmla="*/ 0 w 21600"/>
                    <a:gd name="T3" fmla="*/ 9 h 24124"/>
                    <a:gd name="T4" fmla="*/ 0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</a:path>
                    <a:path w="21600" h="24124" stroke="0" extrusionOk="0">
                      <a:moveTo>
                        <a:pt x="21452" y="-1"/>
                      </a:moveTo>
                      <a:cubicBezTo>
                        <a:pt x="21550" y="837"/>
                        <a:pt x="21600" y="1680"/>
                        <a:pt x="21600" y="2524"/>
                      </a:cubicBezTo>
                      <a:cubicBezTo>
                        <a:pt x="21600" y="14453"/>
                        <a:pt x="11929" y="24124"/>
                        <a:pt x="-1" y="24124"/>
                      </a:cubicBezTo>
                      <a:lnTo>
                        <a:pt x="0" y="2524"/>
                      </a:lnTo>
                      <a:lnTo>
                        <a:pt x="21452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1" name="Arc 2062"/>
                <p:cNvSpPr>
                  <a:spLocks/>
                </p:cNvSpPr>
                <p:nvPr/>
              </p:nvSpPr>
              <p:spPr bwMode="auto">
                <a:xfrm>
                  <a:off x="4485" y="2181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2" name="Arc 2063"/>
                <p:cNvSpPr>
                  <a:spLocks/>
                </p:cNvSpPr>
                <p:nvPr/>
              </p:nvSpPr>
              <p:spPr bwMode="auto">
                <a:xfrm>
                  <a:off x="4479" y="2173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3" name="Arc 2064"/>
                <p:cNvSpPr>
                  <a:spLocks/>
                </p:cNvSpPr>
                <p:nvPr/>
              </p:nvSpPr>
              <p:spPr bwMode="auto">
                <a:xfrm>
                  <a:off x="4473" y="2174"/>
                  <a:ext cx="8" cy="8"/>
                </a:xfrm>
                <a:custGeom>
                  <a:avLst/>
                  <a:gdLst>
                    <a:gd name="T0" fmla="*/ 0 w 21452"/>
                    <a:gd name="T1" fmla="*/ 7 h 21451"/>
                    <a:gd name="T2" fmla="*/ 7 w 21452"/>
                    <a:gd name="T3" fmla="*/ 0 h 21451"/>
                    <a:gd name="T4" fmla="*/ 8 w 21452"/>
                    <a:gd name="T5" fmla="*/ 8 h 214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452" h="21451" fill="none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</a:path>
                    <a:path w="21452" h="21451" stroke="0" extrusionOk="0">
                      <a:moveTo>
                        <a:pt x="-1" y="18926"/>
                      </a:moveTo>
                      <a:cubicBezTo>
                        <a:pt x="1167" y="9000"/>
                        <a:pt x="8993" y="1171"/>
                        <a:pt x="18919" y="-1"/>
                      </a:cubicBezTo>
                      <a:lnTo>
                        <a:pt x="21452" y="21451"/>
                      </a:lnTo>
                      <a:lnTo>
                        <a:pt x="-1" y="1892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4" name="Arc 2065"/>
                <p:cNvSpPr>
                  <a:spLocks/>
                </p:cNvSpPr>
                <p:nvPr/>
              </p:nvSpPr>
              <p:spPr bwMode="auto">
                <a:xfrm>
                  <a:off x="4462" y="2181"/>
                  <a:ext cx="8" cy="9"/>
                </a:xfrm>
                <a:custGeom>
                  <a:avLst/>
                  <a:gdLst>
                    <a:gd name="T0" fmla="*/ 8 w 21600"/>
                    <a:gd name="T1" fmla="*/ 9 h 24124"/>
                    <a:gd name="T2" fmla="*/ 0 w 21600"/>
                    <a:gd name="T3" fmla="*/ 0 h 24124"/>
                    <a:gd name="T4" fmla="*/ 8 w 21600"/>
                    <a:gd name="T5" fmla="*/ 1 h 241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4124" fill="none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</a:path>
                    <a:path w="21600" h="24124" stroke="0" extrusionOk="0">
                      <a:moveTo>
                        <a:pt x="21600" y="24123"/>
                      </a:moveTo>
                      <a:cubicBezTo>
                        <a:pt x="9670" y="24124"/>
                        <a:pt x="0" y="14453"/>
                        <a:pt x="0" y="2524"/>
                      </a:cubicBezTo>
                      <a:cubicBezTo>
                        <a:pt x="0" y="1680"/>
                        <a:pt x="49" y="837"/>
                        <a:pt x="147" y="-1"/>
                      </a:cubicBezTo>
                      <a:lnTo>
                        <a:pt x="21600" y="2524"/>
                      </a:lnTo>
                      <a:lnTo>
                        <a:pt x="21600" y="241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5" name="Arc 2066"/>
                <p:cNvSpPr>
                  <a:spLocks/>
                </p:cNvSpPr>
                <p:nvPr/>
              </p:nvSpPr>
              <p:spPr bwMode="auto">
                <a:xfrm>
                  <a:off x="4455" y="2173"/>
                  <a:ext cx="9" cy="9"/>
                </a:xfrm>
                <a:custGeom>
                  <a:avLst/>
                  <a:gdLst>
                    <a:gd name="T0" fmla="*/ 0 w 23984"/>
                    <a:gd name="T1" fmla="*/ 0 h 21600"/>
                    <a:gd name="T2" fmla="*/ 9 w 23984"/>
                    <a:gd name="T3" fmla="*/ 8 h 21600"/>
                    <a:gd name="T4" fmla="*/ 1 w 23984"/>
                    <a:gd name="T5" fmla="*/ 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984" h="21600" fill="none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</a:path>
                    <a:path w="23984" h="21600" stroke="0" extrusionOk="0">
                      <a:moveTo>
                        <a:pt x="-1" y="148"/>
                      </a:moveTo>
                      <a:cubicBezTo>
                        <a:pt x="840" y="49"/>
                        <a:pt x="1685" y="-1"/>
                        <a:pt x="2532" y="-1"/>
                      </a:cubicBezTo>
                      <a:cubicBezTo>
                        <a:pt x="13484" y="-1"/>
                        <a:pt x="22704" y="8198"/>
                        <a:pt x="23984" y="19075"/>
                      </a:cubicBezTo>
                      <a:lnTo>
                        <a:pt x="2532" y="21600"/>
                      </a:lnTo>
                      <a:lnTo>
                        <a:pt x="-1" y="14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6" name="Arc 2067"/>
                <p:cNvSpPr>
                  <a:spLocks/>
                </p:cNvSpPr>
                <p:nvPr/>
              </p:nvSpPr>
              <p:spPr bwMode="auto">
                <a:xfrm>
                  <a:off x="4487" y="2195"/>
                  <a:ext cx="8" cy="8"/>
                </a:xfrm>
                <a:custGeom>
                  <a:avLst/>
                  <a:gdLst>
                    <a:gd name="T0" fmla="*/ 8 w 21600"/>
                    <a:gd name="T1" fmla="*/ 8 h 21600"/>
                    <a:gd name="T2" fmla="*/ 0 w 21600"/>
                    <a:gd name="T3" fmla="*/ 0 h 21600"/>
                    <a:gd name="T4" fmla="*/ 8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7" name="Arc 2068"/>
                <p:cNvSpPr>
                  <a:spLocks/>
                </p:cNvSpPr>
                <p:nvPr/>
              </p:nvSpPr>
              <p:spPr bwMode="auto">
                <a:xfrm>
                  <a:off x="4479" y="2188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8" name="Arc 2069"/>
                <p:cNvSpPr>
                  <a:spLocks/>
                </p:cNvSpPr>
                <p:nvPr/>
              </p:nvSpPr>
              <p:spPr bwMode="auto">
                <a:xfrm>
                  <a:off x="4470" y="2195"/>
                  <a:ext cx="8" cy="8"/>
                </a:xfrm>
                <a:custGeom>
                  <a:avLst/>
                  <a:gdLst>
                    <a:gd name="T0" fmla="*/ 8 w 21600"/>
                    <a:gd name="T1" fmla="*/ 0 h 21600"/>
                    <a:gd name="T2" fmla="*/ 0 w 21600"/>
                    <a:gd name="T3" fmla="*/ 8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89" name="Arc 2070"/>
                <p:cNvSpPr>
                  <a:spLocks/>
                </p:cNvSpPr>
                <p:nvPr/>
              </p:nvSpPr>
              <p:spPr bwMode="auto">
                <a:xfrm>
                  <a:off x="4474" y="2188"/>
                  <a:ext cx="8" cy="8"/>
                </a:xfrm>
                <a:custGeom>
                  <a:avLst/>
                  <a:gdLst>
                    <a:gd name="T0" fmla="*/ 0 w 21600"/>
                    <a:gd name="T1" fmla="*/ 8 h 21433"/>
                    <a:gd name="T2" fmla="*/ 7 w 21600"/>
                    <a:gd name="T3" fmla="*/ 0 h 21433"/>
                    <a:gd name="T4" fmla="*/ 8 w 21600"/>
                    <a:gd name="T5" fmla="*/ 8 h 21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33" fill="none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</a:path>
                    <a:path w="21600" h="21433" stroke="0" extrusionOk="0">
                      <a:moveTo>
                        <a:pt x="-1" y="21432"/>
                      </a:moveTo>
                      <a:cubicBezTo>
                        <a:pt x="-1" y="10539"/>
                        <a:pt x="8111" y="1350"/>
                        <a:pt x="18920" y="-1"/>
                      </a:cubicBezTo>
                      <a:lnTo>
                        <a:pt x="21600" y="21433"/>
                      </a:lnTo>
                      <a:lnTo>
                        <a:pt x="-1" y="2143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90" name="Arc 2071"/>
                <p:cNvSpPr>
                  <a:spLocks/>
                </p:cNvSpPr>
                <p:nvPr/>
              </p:nvSpPr>
              <p:spPr bwMode="auto">
                <a:xfrm>
                  <a:off x="4462" y="2195"/>
                  <a:ext cx="9" cy="8"/>
                </a:xfrm>
                <a:custGeom>
                  <a:avLst/>
                  <a:gdLst>
                    <a:gd name="T0" fmla="*/ 8 w 21600"/>
                    <a:gd name="T1" fmla="*/ 8 h 21452"/>
                    <a:gd name="T2" fmla="*/ 0 w 21600"/>
                    <a:gd name="T3" fmla="*/ 0 h 21452"/>
                    <a:gd name="T4" fmla="*/ 9 w 21600"/>
                    <a:gd name="T5" fmla="*/ 0 h 214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452" fill="none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</a:path>
                    <a:path w="21600" h="21452" stroke="0" extrusionOk="0">
                      <a:moveTo>
                        <a:pt x="19075" y="21452"/>
                      </a:moveTo>
                      <a:cubicBezTo>
                        <a:pt x="8198" y="20172"/>
                        <a:pt x="-1" y="10952"/>
                        <a:pt x="-1" y="-1"/>
                      </a:cubicBezTo>
                      <a:lnTo>
                        <a:pt x="21600" y="0"/>
                      </a:lnTo>
                      <a:lnTo>
                        <a:pt x="19075" y="2145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91" name="Arc 2072"/>
                <p:cNvSpPr>
                  <a:spLocks/>
                </p:cNvSpPr>
                <p:nvPr/>
              </p:nvSpPr>
              <p:spPr bwMode="auto">
                <a:xfrm>
                  <a:off x="4457" y="2188"/>
                  <a:ext cx="9" cy="8"/>
                </a:xfrm>
                <a:custGeom>
                  <a:avLst/>
                  <a:gdLst>
                    <a:gd name="T0" fmla="*/ 0 w 24279"/>
                    <a:gd name="T1" fmla="*/ 0 h 21600"/>
                    <a:gd name="T2" fmla="*/ 9 w 24279"/>
                    <a:gd name="T3" fmla="*/ 8 h 21600"/>
                    <a:gd name="T4" fmla="*/ 1 w 24279"/>
                    <a:gd name="T5" fmla="*/ 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279" h="21600" fill="none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</a:path>
                    <a:path w="24279" h="21600" stroke="0" extrusionOk="0">
                      <a:moveTo>
                        <a:pt x="-1" y="166"/>
                      </a:moveTo>
                      <a:cubicBezTo>
                        <a:pt x="888" y="55"/>
                        <a:pt x="1783" y="-1"/>
                        <a:pt x="2679" y="-1"/>
                      </a:cubicBezTo>
                      <a:cubicBezTo>
                        <a:pt x="14608" y="-1"/>
                        <a:pt x="24279" y="9670"/>
                        <a:pt x="24279" y="21600"/>
                      </a:cubicBezTo>
                      <a:lnTo>
                        <a:pt x="2679" y="21600"/>
                      </a:lnTo>
                      <a:lnTo>
                        <a:pt x="-1" y="16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2C2C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A1A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8" name="Group 2073"/>
          <p:cNvGrpSpPr>
            <a:grpSpLocks/>
          </p:cNvGrpSpPr>
          <p:nvPr/>
        </p:nvGrpSpPr>
        <p:grpSpPr bwMode="auto">
          <a:xfrm>
            <a:off x="6069013" y="4600575"/>
            <a:ext cx="261937" cy="139700"/>
            <a:chOff x="4236" y="2125"/>
            <a:chExt cx="189" cy="162"/>
          </a:xfrm>
        </p:grpSpPr>
        <p:sp>
          <p:nvSpPr>
            <p:cNvPr id="21763" name="Oval 2074"/>
            <p:cNvSpPr>
              <a:spLocks noChangeArrowheads="1"/>
            </p:cNvSpPr>
            <p:nvPr/>
          </p:nvSpPr>
          <p:spPr bwMode="auto">
            <a:xfrm>
              <a:off x="4236" y="2125"/>
              <a:ext cx="189" cy="162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764" name="Oval 2075"/>
            <p:cNvSpPr>
              <a:spLocks noChangeArrowheads="1"/>
            </p:cNvSpPr>
            <p:nvPr/>
          </p:nvSpPr>
          <p:spPr bwMode="auto">
            <a:xfrm>
              <a:off x="4278" y="2147"/>
              <a:ext cx="111" cy="104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1765" name="Group 2076"/>
            <p:cNvGrpSpPr>
              <a:grpSpLocks/>
            </p:cNvGrpSpPr>
            <p:nvPr/>
          </p:nvGrpSpPr>
          <p:grpSpPr bwMode="auto">
            <a:xfrm>
              <a:off x="4323" y="2154"/>
              <a:ext cx="24" cy="90"/>
              <a:chOff x="4323" y="2154"/>
              <a:chExt cx="24" cy="90"/>
            </a:xfrm>
          </p:grpSpPr>
          <p:grpSp>
            <p:nvGrpSpPr>
              <p:cNvPr id="21766" name="Group 2077"/>
              <p:cNvGrpSpPr>
                <a:grpSpLocks/>
              </p:cNvGrpSpPr>
              <p:nvPr/>
            </p:nvGrpSpPr>
            <p:grpSpPr bwMode="auto">
              <a:xfrm>
                <a:off x="4326" y="2154"/>
                <a:ext cx="21" cy="34"/>
                <a:chOff x="4326" y="2154"/>
                <a:chExt cx="21" cy="34"/>
              </a:xfrm>
            </p:grpSpPr>
            <p:sp>
              <p:nvSpPr>
                <p:cNvPr id="21773" name="Line 2078"/>
                <p:cNvSpPr>
                  <a:spLocks noChangeShapeType="1"/>
                </p:cNvSpPr>
                <p:nvPr/>
              </p:nvSpPr>
              <p:spPr bwMode="auto">
                <a:xfrm>
                  <a:off x="4326" y="2154"/>
                  <a:ext cx="0" cy="2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74" name="Line 2079"/>
                <p:cNvSpPr>
                  <a:spLocks noChangeShapeType="1"/>
                </p:cNvSpPr>
                <p:nvPr/>
              </p:nvSpPr>
              <p:spPr bwMode="auto">
                <a:xfrm flipH="1">
                  <a:off x="4345" y="2155"/>
                  <a:ext cx="2" cy="33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1767" name="Group 2080"/>
              <p:cNvGrpSpPr>
                <a:grpSpLocks/>
              </p:cNvGrpSpPr>
              <p:nvPr/>
            </p:nvGrpSpPr>
            <p:grpSpPr bwMode="auto">
              <a:xfrm>
                <a:off x="4326" y="2182"/>
                <a:ext cx="21" cy="34"/>
                <a:chOff x="4326" y="2182"/>
                <a:chExt cx="21" cy="34"/>
              </a:xfrm>
            </p:grpSpPr>
            <p:sp>
              <p:nvSpPr>
                <p:cNvPr id="21771" name="Line 2081"/>
                <p:cNvSpPr>
                  <a:spLocks noChangeShapeType="1"/>
                </p:cNvSpPr>
                <p:nvPr/>
              </p:nvSpPr>
              <p:spPr bwMode="auto">
                <a:xfrm>
                  <a:off x="4326" y="2182"/>
                  <a:ext cx="0" cy="28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72" name="Line 2082"/>
                <p:cNvSpPr>
                  <a:spLocks noChangeShapeType="1"/>
                </p:cNvSpPr>
                <p:nvPr/>
              </p:nvSpPr>
              <p:spPr bwMode="auto">
                <a:xfrm flipH="1">
                  <a:off x="4345" y="2185"/>
                  <a:ext cx="2" cy="31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1768" name="Group 2083"/>
              <p:cNvGrpSpPr>
                <a:grpSpLocks/>
              </p:cNvGrpSpPr>
              <p:nvPr/>
            </p:nvGrpSpPr>
            <p:grpSpPr bwMode="auto">
              <a:xfrm>
                <a:off x="4323" y="2210"/>
                <a:ext cx="22" cy="34"/>
                <a:chOff x="4323" y="2210"/>
                <a:chExt cx="22" cy="34"/>
              </a:xfrm>
            </p:grpSpPr>
            <p:sp>
              <p:nvSpPr>
                <p:cNvPr id="21769" name="Line 2084"/>
                <p:cNvSpPr>
                  <a:spLocks noChangeShapeType="1"/>
                </p:cNvSpPr>
                <p:nvPr/>
              </p:nvSpPr>
              <p:spPr bwMode="auto">
                <a:xfrm>
                  <a:off x="4323" y="2210"/>
                  <a:ext cx="1" cy="29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70" name="Line 2085"/>
                <p:cNvSpPr>
                  <a:spLocks noChangeShapeType="1"/>
                </p:cNvSpPr>
                <p:nvPr/>
              </p:nvSpPr>
              <p:spPr bwMode="auto">
                <a:xfrm flipH="1">
                  <a:off x="4343" y="2213"/>
                  <a:ext cx="2" cy="31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1539" name="Group 2086"/>
          <p:cNvGrpSpPr>
            <a:grpSpLocks/>
          </p:cNvGrpSpPr>
          <p:nvPr/>
        </p:nvGrpSpPr>
        <p:grpSpPr bwMode="auto">
          <a:xfrm>
            <a:off x="1068388" y="4497388"/>
            <a:ext cx="665162" cy="469900"/>
            <a:chOff x="634" y="2006"/>
            <a:chExt cx="478" cy="544"/>
          </a:xfrm>
        </p:grpSpPr>
        <p:sp>
          <p:nvSpPr>
            <p:cNvPr id="13351" name="Oval 2087"/>
            <p:cNvSpPr>
              <a:spLocks noChangeArrowheads="1"/>
            </p:cNvSpPr>
            <p:nvPr/>
          </p:nvSpPr>
          <p:spPr bwMode="auto">
            <a:xfrm>
              <a:off x="634" y="2140"/>
              <a:ext cx="165" cy="402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52" name="Oval 2088"/>
            <p:cNvSpPr>
              <a:spLocks noChangeArrowheads="1"/>
            </p:cNvSpPr>
            <p:nvPr/>
          </p:nvSpPr>
          <p:spPr bwMode="auto">
            <a:xfrm>
              <a:off x="961" y="2140"/>
              <a:ext cx="151" cy="41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53" name="Rectangle 2089"/>
            <p:cNvSpPr>
              <a:spLocks noChangeArrowheads="1"/>
            </p:cNvSpPr>
            <p:nvPr/>
          </p:nvSpPr>
          <p:spPr bwMode="auto">
            <a:xfrm>
              <a:off x="840" y="2006"/>
              <a:ext cx="75" cy="193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54" name="Rectangle 2090"/>
            <p:cNvSpPr>
              <a:spLocks noChangeArrowheads="1"/>
            </p:cNvSpPr>
            <p:nvPr/>
          </p:nvSpPr>
          <p:spPr bwMode="auto">
            <a:xfrm rot="2280000">
              <a:off x="805" y="2138"/>
              <a:ext cx="67" cy="191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55" name="Rectangle 2091"/>
            <p:cNvSpPr>
              <a:spLocks noChangeArrowheads="1"/>
            </p:cNvSpPr>
            <p:nvPr/>
          </p:nvSpPr>
          <p:spPr bwMode="auto">
            <a:xfrm rot="19320000" flipH="1">
              <a:off x="892" y="2138"/>
              <a:ext cx="67" cy="193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1540" name="Group 2092"/>
          <p:cNvGrpSpPr>
            <a:grpSpLocks/>
          </p:cNvGrpSpPr>
          <p:nvPr/>
        </p:nvGrpSpPr>
        <p:grpSpPr bwMode="auto">
          <a:xfrm>
            <a:off x="7693025" y="4079875"/>
            <a:ext cx="739775" cy="373063"/>
            <a:chOff x="5407" y="1523"/>
            <a:chExt cx="533" cy="430"/>
          </a:xfrm>
        </p:grpSpPr>
        <p:sp>
          <p:nvSpPr>
            <p:cNvPr id="13357" name="Rectangle 2093"/>
            <p:cNvSpPr>
              <a:spLocks noChangeArrowheads="1"/>
            </p:cNvSpPr>
            <p:nvPr/>
          </p:nvSpPr>
          <p:spPr bwMode="auto">
            <a:xfrm rot="2460000">
              <a:off x="5640" y="1604"/>
              <a:ext cx="71" cy="291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752" name="Group 2094"/>
            <p:cNvGrpSpPr>
              <a:grpSpLocks/>
            </p:cNvGrpSpPr>
            <p:nvPr/>
          </p:nvGrpSpPr>
          <p:grpSpPr bwMode="auto">
            <a:xfrm>
              <a:off x="5732" y="1523"/>
              <a:ext cx="208" cy="130"/>
              <a:chOff x="5732" y="1523"/>
              <a:chExt cx="208" cy="130"/>
            </a:xfrm>
          </p:grpSpPr>
          <p:sp>
            <p:nvSpPr>
              <p:cNvPr id="13359" name="Oval 2095"/>
              <p:cNvSpPr>
                <a:spLocks noChangeArrowheads="1"/>
              </p:cNvSpPr>
              <p:nvPr/>
            </p:nvSpPr>
            <p:spPr bwMode="auto">
              <a:xfrm>
                <a:off x="5732" y="1523"/>
                <a:ext cx="101" cy="119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60" name="Oval 2096"/>
              <p:cNvSpPr>
                <a:spLocks noChangeArrowheads="1"/>
              </p:cNvSpPr>
              <p:nvPr/>
            </p:nvSpPr>
            <p:spPr bwMode="auto">
              <a:xfrm>
                <a:off x="5784" y="1576"/>
                <a:ext cx="156" cy="77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753" name="Group 2097"/>
            <p:cNvGrpSpPr>
              <a:grpSpLocks/>
            </p:cNvGrpSpPr>
            <p:nvPr/>
          </p:nvGrpSpPr>
          <p:grpSpPr bwMode="auto">
            <a:xfrm>
              <a:off x="5407" y="1823"/>
              <a:ext cx="208" cy="130"/>
              <a:chOff x="5407" y="1823"/>
              <a:chExt cx="208" cy="130"/>
            </a:xfrm>
          </p:grpSpPr>
          <p:sp>
            <p:nvSpPr>
              <p:cNvPr id="13362" name="Oval 2098"/>
              <p:cNvSpPr>
                <a:spLocks noChangeArrowheads="1"/>
              </p:cNvSpPr>
              <p:nvPr/>
            </p:nvSpPr>
            <p:spPr bwMode="auto">
              <a:xfrm>
                <a:off x="5515" y="1834"/>
                <a:ext cx="101" cy="119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63" name="Oval 2099"/>
              <p:cNvSpPr>
                <a:spLocks noChangeArrowheads="1"/>
              </p:cNvSpPr>
              <p:nvPr/>
            </p:nvSpPr>
            <p:spPr bwMode="auto">
              <a:xfrm>
                <a:off x="5407" y="1823"/>
                <a:ext cx="157" cy="77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21541" name="Group 2100"/>
          <p:cNvGrpSpPr>
            <a:grpSpLocks/>
          </p:cNvGrpSpPr>
          <p:nvPr/>
        </p:nvGrpSpPr>
        <p:grpSpPr bwMode="auto">
          <a:xfrm>
            <a:off x="1344613" y="3719513"/>
            <a:ext cx="989012" cy="501650"/>
            <a:chOff x="538" y="854"/>
            <a:chExt cx="712" cy="579"/>
          </a:xfrm>
        </p:grpSpPr>
        <p:sp>
          <p:nvSpPr>
            <p:cNvPr id="13365" name="AutoShape 2101"/>
            <p:cNvSpPr>
              <a:spLocks noChangeArrowheads="1"/>
            </p:cNvSpPr>
            <p:nvPr/>
          </p:nvSpPr>
          <p:spPr bwMode="auto">
            <a:xfrm rot="10140000" flipH="1" flipV="1">
              <a:off x="879" y="1231"/>
              <a:ext cx="73" cy="202"/>
            </a:xfrm>
            <a:custGeom>
              <a:avLst/>
              <a:gdLst>
                <a:gd name="G0" fmla="+- 4081 0 0"/>
                <a:gd name="G1" fmla="+- 21600 0 4081"/>
                <a:gd name="G2" fmla="*/ 4081 1 2"/>
                <a:gd name="G3" fmla="+- 21600 0 G2"/>
                <a:gd name="G4" fmla="+/ 4081 21600 2"/>
                <a:gd name="G5" fmla="+/ G1 0 2"/>
                <a:gd name="G6" fmla="*/ 21600 21600 4081"/>
                <a:gd name="G7" fmla="*/ G6 1 2"/>
                <a:gd name="G8" fmla="+- 21600 0 G7"/>
                <a:gd name="G9" fmla="*/ 21600 1 2"/>
                <a:gd name="G10" fmla="+- 4081 0 G9"/>
                <a:gd name="G11" fmla="?: G10 G8 0"/>
                <a:gd name="G12" fmla="?: G10 G7 21600"/>
                <a:gd name="T0" fmla="*/ 19559 w 21600"/>
                <a:gd name="T1" fmla="*/ 10800 h 21600"/>
                <a:gd name="T2" fmla="*/ 10800 w 21600"/>
                <a:gd name="T3" fmla="*/ 21600 h 21600"/>
                <a:gd name="T4" fmla="*/ 2041 w 21600"/>
                <a:gd name="T5" fmla="*/ 10800 h 21600"/>
                <a:gd name="T6" fmla="*/ 10800 w 21600"/>
                <a:gd name="T7" fmla="*/ 0 h 21600"/>
                <a:gd name="T8" fmla="*/ 3841 w 21600"/>
                <a:gd name="T9" fmla="*/ 3841 h 21600"/>
                <a:gd name="T10" fmla="*/ 17759 w 21600"/>
                <a:gd name="T11" fmla="*/ 1775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081" y="21600"/>
                  </a:lnTo>
                  <a:lnTo>
                    <a:pt x="175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53AFF"/>
            </a:solidFill>
            <a:ln w="12700">
              <a:solidFill>
                <a:srgbClr val="A53A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709" name="Group 2102"/>
            <p:cNvGrpSpPr>
              <a:grpSpLocks/>
            </p:cNvGrpSpPr>
            <p:nvPr/>
          </p:nvGrpSpPr>
          <p:grpSpPr bwMode="auto">
            <a:xfrm>
              <a:off x="538" y="874"/>
              <a:ext cx="712" cy="399"/>
              <a:chOff x="538" y="874"/>
              <a:chExt cx="712" cy="399"/>
            </a:xfrm>
          </p:grpSpPr>
          <p:grpSp>
            <p:nvGrpSpPr>
              <p:cNvPr id="21747" name="Group 2103"/>
              <p:cNvGrpSpPr>
                <a:grpSpLocks/>
              </p:cNvGrpSpPr>
              <p:nvPr/>
            </p:nvGrpSpPr>
            <p:grpSpPr bwMode="auto">
              <a:xfrm>
                <a:off x="538" y="874"/>
                <a:ext cx="712" cy="399"/>
                <a:chOff x="538" y="874"/>
                <a:chExt cx="712" cy="399"/>
              </a:xfrm>
            </p:grpSpPr>
            <p:sp>
              <p:nvSpPr>
                <p:cNvPr id="13368" name="Freeform 2104"/>
                <p:cNvSpPr>
                  <a:spLocks/>
                </p:cNvSpPr>
                <p:nvPr/>
              </p:nvSpPr>
              <p:spPr bwMode="auto">
                <a:xfrm>
                  <a:off x="538" y="874"/>
                  <a:ext cx="712" cy="399"/>
                </a:xfrm>
                <a:custGeom>
                  <a:avLst/>
                  <a:gdLst>
                    <a:gd name="T0" fmla="*/ 666 w 712"/>
                    <a:gd name="T1" fmla="*/ 117 h 399"/>
                    <a:gd name="T2" fmla="*/ 644 w 712"/>
                    <a:gd name="T3" fmla="*/ 93 h 399"/>
                    <a:gd name="T4" fmla="*/ 615 w 712"/>
                    <a:gd name="T5" fmla="*/ 81 h 399"/>
                    <a:gd name="T6" fmla="*/ 588 w 712"/>
                    <a:gd name="T7" fmla="*/ 67 h 399"/>
                    <a:gd name="T8" fmla="*/ 556 w 712"/>
                    <a:gd name="T9" fmla="*/ 55 h 399"/>
                    <a:gd name="T10" fmla="*/ 527 w 712"/>
                    <a:gd name="T11" fmla="*/ 44 h 399"/>
                    <a:gd name="T12" fmla="*/ 495 w 712"/>
                    <a:gd name="T13" fmla="*/ 39 h 399"/>
                    <a:gd name="T14" fmla="*/ 464 w 712"/>
                    <a:gd name="T15" fmla="*/ 35 h 399"/>
                    <a:gd name="T16" fmla="*/ 430 w 712"/>
                    <a:gd name="T17" fmla="*/ 30 h 399"/>
                    <a:gd name="T18" fmla="*/ 393 w 712"/>
                    <a:gd name="T19" fmla="*/ 27 h 399"/>
                    <a:gd name="T20" fmla="*/ 358 w 712"/>
                    <a:gd name="T21" fmla="*/ 21 h 399"/>
                    <a:gd name="T22" fmla="*/ 331 w 712"/>
                    <a:gd name="T23" fmla="*/ 16 h 399"/>
                    <a:gd name="T24" fmla="*/ 302 w 712"/>
                    <a:gd name="T25" fmla="*/ 13 h 399"/>
                    <a:gd name="T26" fmla="*/ 268 w 712"/>
                    <a:gd name="T27" fmla="*/ 6 h 399"/>
                    <a:gd name="T28" fmla="*/ 239 w 712"/>
                    <a:gd name="T29" fmla="*/ 3 h 399"/>
                    <a:gd name="T30" fmla="*/ 192 w 712"/>
                    <a:gd name="T31" fmla="*/ 1 h 399"/>
                    <a:gd name="T32" fmla="*/ 158 w 712"/>
                    <a:gd name="T33" fmla="*/ 4 h 399"/>
                    <a:gd name="T34" fmla="*/ 120 w 712"/>
                    <a:gd name="T35" fmla="*/ 14 h 399"/>
                    <a:gd name="T36" fmla="*/ 91 w 712"/>
                    <a:gd name="T37" fmla="*/ 30 h 399"/>
                    <a:gd name="T38" fmla="*/ 60 w 712"/>
                    <a:gd name="T39" fmla="*/ 52 h 399"/>
                    <a:gd name="T40" fmla="*/ 34 w 712"/>
                    <a:gd name="T41" fmla="*/ 73 h 399"/>
                    <a:gd name="T42" fmla="*/ 19 w 712"/>
                    <a:gd name="T43" fmla="*/ 100 h 399"/>
                    <a:gd name="T44" fmla="*/ 6 w 712"/>
                    <a:gd name="T45" fmla="*/ 124 h 399"/>
                    <a:gd name="T46" fmla="*/ 4 w 712"/>
                    <a:gd name="T47" fmla="*/ 152 h 399"/>
                    <a:gd name="T48" fmla="*/ 3 w 712"/>
                    <a:gd name="T49" fmla="*/ 179 h 399"/>
                    <a:gd name="T50" fmla="*/ 2 w 712"/>
                    <a:gd name="T51" fmla="*/ 210 h 399"/>
                    <a:gd name="T52" fmla="*/ 5 w 712"/>
                    <a:gd name="T53" fmla="*/ 240 h 399"/>
                    <a:gd name="T54" fmla="*/ 18 w 712"/>
                    <a:gd name="T55" fmla="*/ 263 h 399"/>
                    <a:gd name="T56" fmla="*/ 35 w 712"/>
                    <a:gd name="T57" fmla="*/ 284 h 399"/>
                    <a:gd name="T58" fmla="*/ 59 w 712"/>
                    <a:gd name="T59" fmla="*/ 305 h 399"/>
                    <a:gd name="T60" fmla="*/ 91 w 712"/>
                    <a:gd name="T61" fmla="*/ 317 h 399"/>
                    <a:gd name="T62" fmla="*/ 121 w 712"/>
                    <a:gd name="T63" fmla="*/ 327 h 399"/>
                    <a:gd name="T64" fmla="*/ 149 w 712"/>
                    <a:gd name="T65" fmla="*/ 330 h 399"/>
                    <a:gd name="T66" fmla="*/ 178 w 712"/>
                    <a:gd name="T67" fmla="*/ 331 h 399"/>
                    <a:gd name="T68" fmla="*/ 199 w 712"/>
                    <a:gd name="T69" fmla="*/ 341 h 399"/>
                    <a:gd name="T70" fmla="*/ 202 w 712"/>
                    <a:gd name="T71" fmla="*/ 368 h 399"/>
                    <a:gd name="T72" fmla="*/ 219 w 712"/>
                    <a:gd name="T73" fmla="*/ 384 h 399"/>
                    <a:gd name="T74" fmla="*/ 249 w 712"/>
                    <a:gd name="T75" fmla="*/ 396 h 399"/>
                    <a:gd name="T76" fmla="*/ 274 w 712"/>
                    <a:gd name="T77" fmla="*/ 397 h 399"/>
                    <a:gd name="T78" fmla="*/ 301 w 712"/>
                    <a:gd name="T79" fmla="*/ 395 h 399"/>
                    <a:gd name="T80" fmla="*/ 331 w 712"/>
                    <a:gd name="T81" fmla="*/ 393 h 399"/>
                    <a:gd name="T82" fmla="*/ 363 w 712"/>
                    <a:gd name="T83" fmla="*/ 392 h 399"/>
                    <a:gd name="T84" fmla="*/ 393 w 712"/>
                    <a:gd name="T85" fmla="*/ 384 h 399"/>
                    <a:gd name="T86" fmla="*/ 420 w 712"/>
                    <a:gd name="T87" fmla="*/ 376 h 399"/>
                    <a:gd name="T88" fmla="*/ 447 w 712"/>
                    <a:gd name="T89" fmla="*/ 361 h 399"/>
                    <a:gd name="T90" fmla="*/ 475 w 712"/>
                    <a:gd name="T91" fmla="*/ 349 h 399"/>
                    <a:gd name="T92" fmla="*/ 504 w 712"/>
                    <a:gd name="T93" fmla="*/ 345 h 399"/>
                    <a:gd name="T94" fmla="*/ 537 w 712"/>
                    <a:gd name="T95" fmla="*/ 341 h 399"/>
                    <a:gd name="T96" fmla="*/ 567 w 712"/>
                    <a:gd name="T97" fmla="*/ 334 h 399"/>
                    <a:gd name="T98" fmla="*/ 595 w 712"/>
                    <a:gd name="T99" fmla="*/ 329 h 399"/>
                    <a:gd name="T100" fmla="*/ 631 w 712"/>
                    <a:gd name="T101" fmla="*/ 327 h 399"/>
                    <a:gd name="T102" fmla="*/ 659 w 712"/>
                    <a:gd name="T103" fmla="*/ 327 h 399"/>
                    <a:gd name="T104" fmla="*/ 682 w 712"/>
                    <a:gd name="T105" fmla="*/ 323 h 399"/>
                    <a:gd name="T106" fmla="*/ 696 w 712"/>
                    <a:gd name="T107" fmla="*/ 297 h 399"/>
                    <a:gd name="T108" fmla="*/ 703 w 712"/>
                    <a:gd name="T109" fmla="*/ 273 h 399"/>
                    <a:gd name="T110" fmla="*/ 709 w 712"/>
                    <a:gd name="T111" fmla="*/ 246 h 399"/>
                    <a:gd name="T112" fmla="*/ 709 w 712"/>
                    <a:gd name="T113" fmla="*/ 222 h 399"/>
                    <a:gd name="T114" fmla="*/ 707 w 712"/>
                    <a:gd name="T115" fmla="*/ 198 h 399"/>
                    <a:gd name="T116" fmla="*/ 705 w 712"/>
                    <a:gd name="T117" fmla="*/ 167 h 399"/>
                    <a:gd name="T118" fmla="*/ 693 w 712"/>
                    <a:gd name="T119" fmla="*/ 143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12" h="399">
                      <a:moveTo>
                        <a:pt x="683" y="134"/>
                      </a:moveTo>
                      <a:lnTo>
                        <a:pt x="680" y="129"/>
                      </a:lnTo>
                      <a:lnTo>
                        <a:pt x="679" y="125"/>
                      </a:lnTo>
                      <a:lnTo>
                        <a:pt x="673" y="122"/>
                      </a:lnTo>
                      <a:lnTo>
                        <a:pt x="670" y="120"/>
                      </a:lnTo>
                      <a:lnTo>
                        <a:pt x="666" y="117"/>
                      </a:lnTo>
                      <a:lnTo>
                        <a:pt x="663" y="112"/>
                      </a:lnTo>
                      <a:lnTo>
                        <a:pt x="660" y="105"/>
                      </a:lnTo>
                      <a:lnTo>
                        <a:pt x="657" y="101"/>
                      </a:lnTo>
                      <a:lnTo>
                        <a:pt x="651" y="98"/>
                      </a:lnTo>
                      <a:lnTo>
                        <a:pt x="651" y="96"/>
                      </a:lnTo>
                      <a:lnTo>
                        <a:pt x="644" y="93"/>
                      </a:lnTo>
                      <a:lnTo>
                        <a:pt x="639" y="92"/>
                      </a:lnTo>
                      <a:lnTo>
                        <a:pt x="636" y="89"/>
                      </a:lnTo>
                      <a:lnTo>
                        <a:pt x="628" y="88"/>
                      </a:lnTo>
                      <a:lnTo>
                        <a:pt x="624" y="87"/>
                      </a:lnTo>
                      <a:lnTo>
                        <a:pt x="619" y="83"/>
                      </a:lnTo>
                      <a:lnTo>
                        <a:pt x="615" y="81"/>
                      </a:lnTo>
                      <a:lnTo>
                        <a:pt x="610" y="79"/>
                      </a:lnTo>
                      <a:lnTo>
                        <a:pt x="606" y="76"/>
                      </a:lnTo>
                      <a:lnTo>
                        <a:pt x="603" y="73"/>
                      </a:lnTo>
                      <a:lnTo>
                        <a:pt x="597" y="71"/>
                      </a:lnTo>
                      <a:lnTo>
                        <a:pt x="592" y="69"/>
                      </a:lnTo>
                      <a:lnTo>
                        <a:pt x="588" y="67"/>
                      </a:lnTo>
                      <a:lnTo>
                        <a:pt x="583" y="65"/>
                      </a:lnTo>
                      <a:lnTo>
                        <a:pt x="579" y="60"/>
                      </a:lnTo>
                      <a:lnTo>
                        <a:pt x="573" y="59"/>
                      </a:lnTo>
                      <a:lnTo>
                        <a:pt x="568" y="58"/>
                      </a:lnTo>
                      <a:lnTo>
                        <a:pt x="563" y="57"/>
                      </a:lnTo>
                      <a:lnTo>
                        <a:pt x="556" y="55"/>
                      </a:lnTo>
                      <a:lnTo>
                        <a:pt x="549" y="52"/>
                      </a:lnTo>
                      <a:lnTo>
                        <a:pt x="545" y="50"/>
                      </a:lnTo>
                      <a:lnTo>
                        <a:pt x="541" y="49"/>
                      </a:lnTo>
                      <a:lnTo>
                        <a:pt x="536" y="48"/>
                      </a:lnTo>
                      <a:lnTo>
                        <a:pt x="532" y="45"/>
                      </a:lnTo>
                      <a:lnTo>
                        <a:pt x="527" y="44"/>
                      </a:lnTo>
                      <a:lnTo>
                        <a:pt x="524" y="41"/>
                      </a:lnTo>
                      <a:lnTo>
                        <a:pt x="519" y="40"/>
                      </a:lnTo>
                      <a:lnTo>
                        <a:pt x="513" y="37"/>
                      </a:lnTo>
                      <a:lnTo>
                        <a:pt x="506" y="37"/>
                      </a:lnTo>
                      <a:lnTo>
                        <a:pt x="501" y="37"/>
                      </a:lnTo>
                      <a:lnTo>
                        <a:pt x="495" y="39"/>
                      </a:lnTo>
                      <a:lnTo>
                        <a:pt x="490" y="38"/>
                      </a:lnTo>
                      <a:lnTo>
                        <a:pt x="487" y="36"/>
                      </a:lnTo>
                      <a:lnTo>
                        <a:pt x="480" y="36"/>
                      </a:lnTo>
                      <a:lnTo>
                        <a:pt x="476" y="36"/>
                      </a:lnTo>
                      <a:lnTo>
                        <a:pt x="471" y="37"/>
                      </a:lnTo>
                      <a:lnTo>
                        <a:pt x="464" y="35"/>
                      </a:lnTo>
                      <a:lnTo>
                        <a:pt x="461" y="35"/>
                      </a:lnTo>
                      <a:lnTo>
                        <a:pt x="455" y="35"/>
                      </a:lnTo>
                      <a:lnTo>
                        <a:pt x="447" y="33"/>
                      </a:lnTo>
                      <a:lnTo>
                        <a:pt x="444" y="31"/>
                      </a:lnTo>
                      <a:lnTo>
                        <a:pt x="437" y="31"/>
                      </a:lnTo>
                      <a:lnTo>
                        <a:pt x="430" y="30"/>
                      </a:lnTo>
                      <a:lnTo>
                        <a:pt x="423" y="30"/>
                      </a:lnTo>
                      <a:lnTo>
                        <a:pt x="418" y="30"/>
                      </a:lnTo>
                      <a:lnTo>
                        <a:pt x="413" y="31"/>
                      </a:lnTo>
                      <a:lnTo>
                        <a:pt x="408" y="28"/>
                      </a:lnTo>
                      <a:lnTo>
                        <a:pt x="398" y="26"/>
                      </a:lnTo>
                      <a:lnTo>
                        <a:pt x="393" y="27"/>
                      </a:lnTo>
                      <a:lnTo>
                        <a:pt x="389" y="25"/>
                      </a:lnTo>
                      <a:lnTo>
                        <a:pt x="382" y="22"/>
                      </a:lnTo>
                      <a:lnTo>
                        <a:pt x="374" y="23"/>
                      </a:lnTo>
                      <a:lnTo>
                        <a:pt x="367" y="23"/>
                      </a:lnTo>
                      <a:lnTo>
                        <a:pt x="362" y="22"/>
                      </a:lnTo>
                      <a:lnTo>
                        <a:pt x="358" y="21"/>
                      </a:lnTo>
                      <a:lnTo>
                        <a:pt x="353" y="22"/>
                      </a:lnTo>
                      <a:lnTo>
                        <a:pt x="348" y="20"/>
                      </a:lnTo>
                      <a:lnTo>
                        <a:pt x="345" y="19"/>
                      </a:lnTo>
                      <a:lnTo>
                        <a:pt x="340" y="18"/>
                      </a:lnTo>
                      <a:lnTo>
                        <a:pt x="335" y="18"/>
                      </a:lnTo>
                      <a:lnTo>
                        <a:pt x="331" y="16"/>
                      </a:lnTo>
                      <a:lnTo>
                        <a:pt x="328" y="15"/>
                      </a:lnTo>
                      <a:lnTo>
                        <a:pt x="322" y="15"/>
                      </a:lnTo>
                      <a:lnTo>
                        <a:pt x="316" y="17"/>
                      </a:lnTo>
                      <a:lnTo>
                        <a:pt x="311" y="15"/>
                      </a:lnTo>
                      <a:lnTo>
                        <a:pt x="308" y="14"/>
                      </a:lnTo>
                      <a:lnTo>
                        <a:pt x="302" y="13"/>
                      </a:lnTo>
                      <a:lnTo>
                        <a:pt x="296" y="13"/>
                      </a:lnTo>
                      <a:lnTo>
                        <a:pt x="291" y="11"/>
                      </a:lnTo>
                      <a:lnTo>
                        <a:pt x="285" y="8"/>
                      </a:lnTo>
                      <a:lnTo>
                        <a:pt x="281" y="9"/>
                      </a:lnTo>
                      <a:lnTo>
                        <a:pt x="277" y="7"/>
                      </a:lnTo>
                      <a:lnTo>
                        <a:pt x="268" y="6"/>
                      </a:lnTo>
                      <a:lnTo>
                        <a:pt x="264" y="5"/>
                      </a:lnTo>
                      <a:lnTo>
                        <a:pt x="258" y="5"/>
                      </a:lnTo>
                      <a:lnTo>
                        <a:pt x="252" y="3"/>
                      </a:lnTo>
                      <a:lnTo>
                        <a:pt x="246" y="2"/>
                      </a:lnTo>
                      <a:lnTo>
                        <a:pt x="242" y="4"/>
                      </a:lnTo>
                      <a:lnTo>
                        <a:pt x="239" y="3"/>
                      </a:lnTo>
                      <a:lnTo>
                        <a:pt x="233" y="2"/>
                      </a:lnTo>
                      <a:lnTo>
                        <a:pt x="221" y="1"/>
                      </a:lnTo>
                      <a:lnTo>
                        <a:pt x="215" y="2"/>
                      </a:lnTo>
                      <a:lnTo>
                        <a:pt x="210" y="1"/>
                      </a:lnTo>
                      <a:lnTo>
                        <a:pt x="200" y="0"/>
                      </a:lnTo>
                      <a:lnTo>
                        <a:pt x="192" y="1"/>
                      </a:lnTo>
                      <a:lnTo>
                        <a:pt x="186" y="2"/>
                      </a:lnTo>
                      <a:lnTo>
                        <a:pt x="181" y="2"/>
                      </a:lnTo>
                      <a:lnTo>
                        <a:pt x="173" y="2"/>
                      </a:lnTo>
                      <a:lnTo>
                        <a:pt x="170" y="2"/>
                      </a:lnTo>
                      <a:lnTo>
                        <a:pt x="162" y="3"/>
                      </a:lnTo>
                      <a:lnTo>
                        <a:pt x="158" y="4"/>
                      </a:lnTo>
                      <a:lnTo>
                        <a:pt x="154" y="4"/>
                      </a:lnTo>
                      <a:lnTo>
                        <a:pt x="145" y="5"/>
                      </a:lnTo>
                      <a:lnTo>
                        <a:pt x="138" y="6"/>
                      </a:lnTo>
                      <a:lnTo>
                        <a:pt x="132" y="8"/>
                      </a:lnTo>
                      <a:lnTo>
                        <a:pt x="128" y="11"/>
                      </a:lnTo>
                      <a:lnTo>
                        <a:pt x="120" y="14"/>
                      </a:lnTo>
                      <a:lnTo>
                        <a:pt x="116" y="16"/>
                      </a:lnTo>
                      <a:lnTo>
                        <a:pt x="113" y="19"/>
                      </a:lnTo>
                      <a:lnTo>
                        <a:pt x="108" y="19"/>
                      </a:lnTo>
                      <a:lnTo>
                        <a:pt x="101" y="23"/>
                      </a:lnTo>
                      <a:lnTo>
                        <a:pt x="98" y="26"/>
                      </a:lnTo>
                      <a:lnTo>
                        <a:pt x="91" y="30"/>
                      </a:lnTo>
                      <a:lnTo>
                        <a:pt x="84" y="32"/>
                      </a:lnTo>
                      <a:lnTo>
                        <a:pt x="75" y="36"/>
                      </a:lnTo>
                      <a:lnTo>
                        <a:pt x="72" y="38"/>
                      </a:lnTo>
                      <a:lnTo>
                        <a:pt x="69" y="42"/>
                      </a:lnTo>
                      <a:lnTo>
                        <a:pt x="62" y="47"/>
                      </a:lnTo>
                      <a:lnTo>
                        <a:pt x="60" y="52"/>
                      </a:lnTo>
                      <a:lnTo>
                        <a:pt x="57" y="56"/>
                      </a:lnTo>
                      <a:lnTo>
                        <a:pt x="52" y="60"/>
                      </a:lnTo>
                      <a:lnTo>
                        <a:pt x="47" y="66"/>
                      </a:lnTo>
                      <a:lnTo>
                        <a:pt x="44" y="66"/>
                      </a:lnTo>
                      <a:lnTo>
                        <a:pt x="39" y="71"/>
                      </a:lnTo>
                      <a:lnTo>
                        <a:pt x="34" y="73"/>
                      </a:lnTo>
                      <a:lnTo>
                        <a:pt x="34" y="78"/>
                      </a:lnTo>
                      <a:lnTo>
                        <a:pt x="31" y="82"/>
                      </a:lnTo>
                      <a:lnTo>
                        <a:pt x="28" y="86"/>
                      </a:lnTo>
                      <a:lnTo>
                        <a:pt x="23" y="90"/>
                      </a:lnTo>
                      <a:lnTo>
                        <a:pt x="21" y="94"/>
                      </a:lnTo>
                      <a:lnTo>
                        <a:pt x="19" y="100"/>
                      </a:lnTo>
                      <a:lnTo>
                        <a:pt x="16" y="103"/>
                      </a:lnTo>
                      <a:lnTo>
                        <a:pt x="14" y="108"/>
                      </a:lnTo>
                      <a:lnTo>
                        <a:pt x="12" y="112"/>
                      </a:lnTo>
                      <a:lnTo>
                        <a:pt x="9" y="117"/>
                      </a:lnTo>
                      <a:lnTo>
                        <a:pt x="6" y="120"/>
                      </a:lnTo>
                      <a:lnTo>
                        <a:pt x="6" y="124"/>
                      </a:lnTo>
                      <a:lnTo>
                        <a:pt x="5" y="128"/>
                      </a:lnTo>
                      <a:lnTo>
                        <a:pt x="4" y="136"/>
                      </a:lnTo>
                      <a:lnTo>
                        <a:pt x="5" y="139"/>
                      </a:lnTo>
                      <a:lnTo>
                        <a:pt x="5" y="144"/>
                      </a:lnTo>
                      <a:lnTo>
                        <a:pt x="5" y="148"/>
                      </a:lnTo>
                      <a:lnTo>
                        <a:pt x="4" y="152"/>
                      </a:lnTo>
                      <a:lnTo>
                        <a:pt x="5" y="156"/>
                      </a:lnTo>
                      <a:lnTo>
                        <a:pt x="3" y="161"/>
                      </a:lnTo>
                      <a:lnTo>
                        <a:pt x="4" y="165"/>
                      </a:lnTo>
                      <a:lnTo>
                        <a:pt x="4" y="169"/>
                      </a:lnTo>
                      <a:lnTo>
                        <a:pt x="2" y="176"/>
                      </a:lnTo>
                      <a:lnTo>
                        <a:pt x="3" y="179"/>
                      </a:lnTo>
                      <a:lnTo>
                        <a:pt x="3" y="184"/>
                      </a:lnTo>
                      <a:lnTo>
                        <a:pt x="2" y="189"/>
                      </a:lnTo>
                      <a:lnTo>
                        <a:pt x="2" y="194"/>
                      </a:lnTo>
                      <a:lnTo>
                        <a:pt x="0" y="201"/>
                      </a:lnTo>
                      <a:lnTo>
                        <a:pt x="2" y="206"/>
                      </a:lnTo>
                      <a:lnTo>
                        <a:pt x="2" y="210"/>
                      </a:lnTo>
                      <a:lnTo>
                        <a:pt x="2" y="215"/>
                      </a:lnTo>
                      <a:lnTo>
                        <a:pt x="3" y="221"/>
                      </a:lnTo>
                      <a:lnTo>
                        <a:pt x="3" y="226"/>
                      </a:lnTo>
                      <a:lnTo>
                        <a:pt x="3" y="231"/>
                      </a:lnTo>
                      <a:lnTo>
                        <a:pt x="3" y="236"/>
                      </a:lnTo>
                      <a:lnTo>
                        <a:pt x="5" y="240"/>
                      </a:lnTo>
                      <a:lnTo>
                        <a:pt x="7" y="245"/>
                      </a:lnTo>
                      <a:lnTo>
                        <a:pt x="9" y="248"/>
                      </a:lnTo>
                      <a:lnTo>
                        <a:pt x="11" y="253"/>
                      </a:lnTo>
                      <a:lnTo>
                        <a:pt x="12" y="255"/>
                      </a:lnTo>
                      <a:lnTo>
                        <a:pt x="14" y="260"/>
                      </a:lnTo>
                      <a:lnTo>
                        <a:pt x="18" y="263"/>
                      </a:lnTo>
                      <a:lnTo>
                        <a:pt x="19" y="267"/>
                      </a:lnTo>
                      <a:lnTo>
                        <a:pt x="22" y="270"/>
                      </a:lnTo>
                      <a:lnTo>
                        <a:pt x="25" y="274"/>
                      </a:lnTo>
                      <a:lnTo>
                        <a:pt x="27" y="277"/>
                      </a:lnTo>
                      <a:lnTo>
                        <a:pt x="32" y="279"/>
                      </a:lnTo>
                      <a:lnTo>
                        <a:pt x="35" y="284"/>
                      </a:lnTo>
                      <a:lnTo>
                        <a:pt x="40" y="289"/>
                      </a:lnTo>
                      <a:lnTo>
                        <a:pt x="44" y="293"/>
                      </a:lnTo>
                      <a:lnTo>
                        <a:pt x="46" y="296"/>
                      </a:lnTo>
                      <a:lnTo>
                        <a:pt x="51" y="298"/>
                      </a:lnTo>
                      <a:lnTo>
                        <a:pt x="55" y="302"/>
                      </a:lnTo>
                      <a:lnTo>
                        <a:pt x="59" y="305"/>
                      </a:lnTo>
                      <a:lnTo>
                        <a:pt x="64" y="307"/>
                      </a:lnTo>
                      <a:lnTo>
                        <a:pt x="69" y="309"/>
                      </a:lnTo>
                      <a:lnTo>
                        <a:pt x="73" y="314"/>
                      </a:lnTo>
                      <a:lnTo>
                        <a:pt x="78" y="317"/>
                      </a:lnTo>
                      <a:lnTo>
                        <a:pt x="84" y="317"/>
                      </a:lnTo>
                      <a:lnTo>
                        <a:pt x="91" y="317"/>
                      </a:lnTo>
                      <a:lnTo>
                        <a:pt x="95" y="318"/>
                      </a:lnTo>
                      <a:lnTo>
                        <a:pt x="99" y="319"/>
                      </a:lnTo>
                      <a:lnTo>
                        <a:pt x="104" y="320"/>
                      </a:lnTo>
                      <a:lnTo>
                        <a:pt x="112" y="322"/>
                      </a:lnTo>
                      <a:lnTo>
                        <a:pt x="117" y="323"/>
                      </a:lnTo>
                      <a:lnTo>
                        <a:pt x="121" y="327"/>
                      </a:lnTo>
                      <a:lnTo>
                        <a:pt x="125" y="325"/>
                      </a:lnTo>
                      <a:lnTo>
                        <a:pt x="130" y="328"/>
                      </a:lnTo>
                      <a:lnTo>
                        <a:pt x="136" y="327"/>
                      </a:lnTo>
                      <a:lnTo>
                        <a:pt x="140" y="328"/>
                      </a:lnTo>
                      <a:lnTo>
                        <a:pt x="143" y="329"/>
                      </a:lnTo>
                      <a:lnTo>
                        <a:pt x="149" y="330"/>
                      </a:lnTo>
                      <a:lnTo>
                        <a:pt x="155" y="331"/>
                      </a:lnTo>
                      <a:lnTo>
                        <a:pt x="158" y="331"/>
                      </a:lnTo>
                      <a:lnTo>
                        <a:pt x="163" y="330"/>
                      </a:lnTo>
                      <a:lnTo>
                        <a:pt x="168" y="330"/>
                      </a:lnTo>
                      <a:lnTo>
                        <a:pt x="174" y="330"/>
                      </a:lnTo>
                      <a:lnTo>
                        <a:pt x="178" y="331"/>
                      </a:lnTo>
                      <a:lnTo>
                        <a:pt x="184" y="330"/>
                      </a:lnTo>
                      <a:lnTo>
                        <a:pt x="189" y="330"/>
                      </a:lnTo>
                      <a:lnTo>
                        <a:pt x="194" y="331"/>
                      </a:lnTo>
                      <a:lnTo>
                        <a:pt x="198" y="333"/>
                      </a:lnTo>
                      <a:lnTo>
                        <a:pt x="199" y="337"/>
                      </a:lnTo>
                      <a:lnTo>
                        <a:pt x="199" y="341"/>
                      </a:lnTo>
                      <a:lnTo>
                        <a:pt x="199" y="346"/>
                      </a:lnTo>
                      <a:lnTo>
                        <a:pt x="200" y="351"/>
                      </a:lnTo>
                      <a:lnTo>
                        <a:pt x="201" y="355"/>
                      </a:lnTo>
                      <a:lnTo>
                        <a:pt x="201" y="360"/>
                      </a:lnTo>
                      <a:lnTo>
                        <a:pt x="200" y="364"/>
                      </a:lnTo>
                      <a:lnTo>
                        <a:pt x="202" y="368"/>
                      </a:lnTo>
                      <a:lnTo>
                        <a:pt x="202" y="372"/>
                      </a:lnTo>
                      <a:lnTo>
                        <a:pt x="204" y="376"/>
                      </a:lnTo>
                      <a:lnTo>
                        <a:pt x="207" y="378"/>
                      </a:lnTo>
                      <a:lnTo>
                        <a:pt x="211" y="381"/>
                      </a:lnTo>
                      <a:lnTo>
                        <a:pt x="216" y="381"/>
                      </a:lnTo>
                      <a:lnTo>
                        <a:pt x="219" y="384"/>
                      </a:lnTo>
                      <a:lnTo>
                        <a:pt x="223" y="387"/>
                      </a:lnTo>
                      <a:lnTo>
                        <a:pt x="228" y="390"/>
                      </a:lnTo>
                      <a:lnTo>
                        <a:pt x="232" y="391"/>
                      </a:lnTo>
                      <a:lnTo>
                        <a:pt x="237" y="395"/>
                      </a:lnTo>
                      <a:lnTo>
                        <a:pt x="243" y="396"/>
                      </a:lnTo>
                      <a:lnTo>
                        <a:pt x="249" y="396"/>
                      </a:lnTo>
                      <a:lnTo>
                        <a:pt x="252" y="396"/>
                      </a:lnTo>
                      <a:lnTo>
                        <a:pt x="256" y="398"/>
                      </a:lnTo>
                      <a:lnTo>
                        <a:pt x="262" y="398"/>
                      </a:lnTo>
                      <a:lnTo>
                        <a:pt x="266" y="397"/>
                      </a:lnTo>
                      <a:lnTo>
                        <a:pt x="269" y="398"/>
                      </a:lnTo>
                      <a:lnTo>
                        <a:pt x="274" y="397"/>
                      </a:lnTo>
                      <a:lnTo>
                        <a:pt x="279" y="397"/>
                      </a:lnTo>
                      <a:lnTo>
                        <a:pt x="284" y="397"/>
                      </a:lnTo>
                      <a:lnTo>
                        <a:pt x="288" y="396"/>
                      </a:lnTo>
                      <a:lnTo>
                        <a:pt x="292" y="396"/>
                      </a:lnTo>
                      <a:lnTo>
                        <a:pt x="297" y="396"/>
                      </a:lnTo>
                      <a:lnTo>
                        <a:pt x="301" y="395"/>
                      </a:lnTo>
                      <a:lnTo>
                        <a:pt x="306" y="395"/>
                      </a:lnTo>
                      <a:lnTo>
                        <a:pt x="311" y="394"/>
                      </a:lnTo>
                      <a:lnTo>
                        <a:pt x="316" y="394"/>
                      </a:lnTo>
                      <a:lnTo>
                        <a:pt x="322" y="394"/>
                      </a:lnTo>
                      <a:lnTo>
                        <a:pt x="326" y="394"/>
                      </a:lnTo>
                      <a:lnTo>
                        <a:pt x="331" y="393"/>
                      </a:lnTo>
                      <a:lnTo>
                        <a:pt x="337" y="393"/>
                      </a:lnTo>
                      <a:lnTo>
                        <a:pt x="343" y="393"/>
                      </a:lnTo>
                      <a:lnTo>
                        <a:pt x="346" y="392"/>
                      </a:lnTo>
                      <a:lnTo>
                        <a:pt x="354" y="391"/>
                      </a:lnTo>
                      <a:lnTo>
                        <a:pt x="357" y="392"/>
                      </a:lnTo>
                      <a:lnTo>
                        <a:pt x="363" y="392"/>
                      </a:lnTo>
                      <a:lnTo>
                        <a:pt x="368" y="390"/>
                      </a:lnTo>
                      <a:lnTo>
                        <a:pt x="374" y="390"/>
                      </a:lnTo>
                      <a:lnTo>
                        <a:pt x="379" y="389"/>
                      </a:lnTo>
                      <a:lnTo>
                        <a:pt x="383" y="388"/>
                      </a:lnTo>
                      <a:lnTo>
                        <a:pt x="389" y="387"/>
                      </a:lnTo>
                      <a:lnTo>
                        <a:pt x="393" y="384"/>
                      </a:lnTo>
                      <a:lnTo>
                        <a:pt x="396" y="382"/>
                      </a:lnTo>
                      <a:lnTo>
                        <a:pt x="401" y="381"/>
                      </a:lnTo>
                      <a:lnTo>
                        <a:pt x="406" y="381"/>
                      </a:lnTo>
                      <a:lnTo>
                        <a:pt x="411" y="378"/>
                      </a:lnTo>
                      <a:lnTo>
                        <a:pt x="417" y="378"/>
                      </a:lnTo>
                      <a:lnTo>
                        <a:pt x="420" y="376"/>
                      </a:lnTo>
                      <a:lnTo>
                        <a:pt x="426" y="374"/>
                      </a:lnTo>
                      <a:lnTo>
                        <a:pt x="430" y="372"/>
                      </a:lnTo>
                      <a:lnTo>
                        <a:pt x="434" y="367"/>
                      </a:lnTo>
                      <a:lnTo>
                        <a:pt x="439" y="364"/>
                      </a:lnTo>
                      <a:lnTo>
                        <a:pt x="443" y="363"/>
                      </a:lnTo>
                      <a:lnTo>
                        <a:pt x="447" y="361"/>
                      </a:lnTo>
                      <a:lnTo>
                        <a:pt x="453" y="357"/>
                      </a:lnTo>
                      <a:lnTo>
                        <a:pt x="459" y="355"/>
                      </a:lnTo>
                      <a:lnTo>
                        <a:pt x="461" y="352"/>
                      </a:lnTo>
                      <a:lnTo>
                        <a:pt x="466" y="350"/>
                      </a:lnTo>
                      <a:lnTo>
                        <a:pt x="471" y="349"/>
                      </a:lnTo>
                      <a:lnTo>
                        <a:pt x="475" y="349"/>
                      </a:lnTo>
                      <a:lnTo>
                        <a:pt x="479" y="348"/>
                      </a:lnTo>
                      <a:lnTo>
                        <a:pt x="484" y="348"/>
                      </a:lnTo>
                      <a:lnTo>
                        <a:pt x="492" y="347"/>
                      </a:lnTo>
                      <a:lnTo>
                        <a:pt x="495" y="348"/>
                      </a:lnTo>
                      <a:lnTo>
                        <a:pt x="501" y="348"/>
                      </a:lnTo>
                      <a:lnTo>
                        <a:pt x="504" y="345"/>
                      </a:lnTo>
                      <a:lnTo>
                        <a:pt x="510" y="344"/>
                      </a:lnTo>
                      <a:lnTo>
                        <a:pt x="514" y="344"/>
                      </a:lnTo>
                      <a:lnTo>
                        <a:pt x="518" y="345"/>
                      </a:lnTo>
                      <a:lnTo>
                        <a:pt x="526" y="342"/>
                      </a:lnTo>
                      <a:lnTo>
                        <a:pt x="532" y="341"/>
                      </a:lnTo>
                      <a:lnTo>
                        <a:pt x="537" y="341"/>
                      </a:lnTo>
                      <a:lnTo>
                        <a:pt x="544" y="338"/>
                      </a:lnTo>
                      <a:lnTo>
                        <a:pt x="550" y="337"/>
                      </a:lnTo>
                      <a:lnTo>
                        <a:pt x="554" y="337"/>
                      </a:lnTo>
                      <a:lnTo>
                        <a:pt x="558" y="336"/>
                      </a:lnTo>
                      <a:lnTo>
                        <a:pt x="562" y="336"/>
                      </a:lnTo>
                      <a:lnTo>
                        <a:pt x="567" y="334"/>
                      </a:lnTo>
                      <a:lnTo>
                        <a:pt x="572" y="334"/>
                      </a:lnTo>
                      <a:lnTo>
                        <a:pt x="577" y="333"/>
                      </a:lnTo>
                      <a:lnTo>
                        <a:pt x="582" y="333"/>
                      </a:lnTo>
                      <a:lnTo>
                        <a:pt x="586" y="333"/>
                      </a:lnTo>
                      <a:lnTo>
                        <a:pt x="592" y="331"/>
                      </a:lnTo>
                      <a:lnTo>
                        <a:pt x="595" y="329"/>
                      </a:lnTo>
                      <a:lnTo>
                        <a:pt x="600" y="329"/>
                      </a:lnTo>
                      <a:lnTo>
                        <a:pt x="607" y="329"/>
                      </a:lnTo>
                      <a:lnTo>
                        <a:pt x="616" y="328"/>
                      </a:lnTo>
                      <a:lnTo>
                        <a:pt x="623" y="327"/>
                      </a:lnTo>
                      <a:lnTo>
                        <a:pt x="628" y="327"/>
                      </a:lnTo>
                      <a:lnTo>
                        <a:pt x="631" y="327"/>
                      </a:lnTo>
                      <a:lnTo>
                        <a:pt x="636" y="327"/>
                      </a:lnTo>
                      <a:lnTo>
                        <a:pt x="642" y="327"/>
                      </a:lnTo>
                      <a:lnTo>
                        <a:pt x="645" y="326"/>
                      </a:lnTo>
                      <a:lnTo>
                        <a:pt x="650" y="326"/>
                      </a:lnTo>
                      <a:lnTo>
                        <a:pt x="654" y="326"/>
                      </a:lnTo>
                      <a:lnTo>
                        <a:pt x="659" y="327"/>
                      </a:lnTo>
                      <a:lnTo>
                        <a:pt x="662" y="331"/>
                      </a:lnTo>
                      <a:lnTo>
                        <a:pt x="668" y="332"/>
                      </a:lnTo>
                      <a:lnTo>
                        <a:pt x="672" y="332"/>
                      </a:lnTo>
                      <a:lnTo>
                        <a:pt x="675" y="330"/>
                      </a:lnTo>
                      <a:lnTo>
                        <a:pt x="679" y="327"/>
                      </a:lnTo>
                      <a:lnTo>
                        <a:pt x="682" y="323"/>
                      </a:lnTo>
                      <a:lnTo>
                        <a:pt x="684" y="319"/>
                      </a:lnTo>
                      <a:lnTo>
                        <a:pt x="687" y="316"/>
                      </a:lnTo>
                      <a:lnTo>
                        <a:pt x="689" y="311"/>
                      </a:lnTo>
                      <a:lnTo>
                        <a:pt x="689" y="308"/>
                      </a:lnTo>
                      <a:lnTo>
                        <a:pt x="693" y="301"/>
                      </a:lnTo>
                      <a:lnTo>
                        <a:pt x="696" y="297"/>
                      </a:lnTo>
                      <a:lnTo>
                        <a:pt x="696" y="293"/>
                      </a:lnTo>
                      <a:lnTo>
                        <a:pt x="698" y="290"/>
                      </a:lnTo>
                      <a:lnTo>
                        <a:pt x="698" y="286"/>
                      </a:lnTo>
                      <a:lnTo>
                        <a:pt x="701" y="282"/>
                      </a:lnTo>
                      <a:lnTo>
                        <a:pt x="701" y="278"/>
                      </a:lnTo>
                      <a:lnTo>
                        <a:pt x="703" y="273"/>
                      </a:lnTo>
                      <a:lnTo>
                        <a:pt x="705" y="267"/>
                      </a:lnTo>
                      <a:lnTo>
                        <a:pt x="706" y="262"/>
                      </a:lnTo>
                      <a:lnTo>
                        <a:pt x="705" y="260"/>
                      </a:lnTo>
                      <a:lnTo>
                        <a:pt x="706" y="255"/>
                      </a:lnTo>
                      <a:lnTo>
                        <a:pt x="706" y="251"/>
                      </a:lnTo>
                      <a:lnTo>
                        <a:pt x="709" y="246"/>
                      </a:lnTo>
                      <a:lnTo>
                        <a:pt x="709" y="243"/>
                      </a:lnTo>
                      <a:lnTo>
                        <a:pt x="709" y="237"/>
                      </a:lnTo>
                      <a:lnTo>
                        <a:pt x="708" y="234"/>
                      </a:lnTo>
                      <a:lnTo>
                        <a:pt x="708" y="230"/>
                      </a:lnTo>
                      <a:lnTo>
                        <a:pt x="711" y="226"/>
                      </a:lnTo>
                      <a:lnTo>
                        <a:pt x="709" y="222"/>
                      </a:lnTo>
                      <a:lnTo>
                        <a:pt x="709" y="219"/>
                      </a:lnTo>
                      <a:lnTo>
                        <a:pt x="709" y="215"/>
                      </a:lnTo>
                      <a:lnTo>
                        <a:pt x="708" y="211"/>
                      </a:lnTo>
                      <a:lnTo>
                        <a:pt x="708" y="207"/>
                      </a:lnTo>
                      <a:lnTo>
                        <a:pt x="708" y="202"/>
                      </a:lnTo>
                      <a:lnTo>
                        <a:pt x="707" y="198"/>
                      </a:lnTo>
                      <a:lnTo>
                        <a:pt x="707" y="194"/>
                      </a:lnTo>
                      <a:lnTo>
                        <a:pt x="707" y="190"/>
                      </a:lnTo>
                      <a:lnTo>
                        <a:pt x="706" y="183"/>
                      </a:lnTo>
                      <a:lnTo>
                        <a:pt x="706" y="177"/>
                      </a:lnTo>
                      <a:lnTo>
                        <a:pt x="705" y="175"/>
                      </a:lnTo>
                      <a:lnTo>
                        <a:pt x="705" y="167"/>
                      </a:lnTo>
                      <a:lnTo>
                        <a:pt x="704" y="164"/>
                      </a:lnTo>
                      <a:lnTo>
                        <a:pt x="702" y="159"/>
                      </a:lnTo>
                      <a:lnTo>
                        <a:pt x="700" y="155"/>
                      </a:lnTo>
                      <a:lnTo>
                        <a:pt x="698" y="152"/>
                      </a:lnTo>
                      <a:lnTo>
                        <a:pt x="694" y="146"/>
                      </a:lnTo>
                      <a:lnTo>
                        <a:pt x="693" y="143"/>
                      </a:lnTo>
                      <a:lnTo>
                        <a:pt x="692" y="138"/>
                      </a:lnTo>
                      <a:lnTo>
                        <a:pt x="689" y="136"/>
                      </a:lnTo>
                      <a:lnTo>
                        <a:pt x="683" y="134"/>
                      </a:lnTo>
                      <a:lnTo>
                        <a:pt x="676" y="129"/>
                      </a:lnTo>
                      <a:lnTo>
                        <a:pt x="682" y="170"/>
                      </a:lnTo>
                    </a:path>
                  </a:pathLst>
                </a:custGeom>
                <a:solidFill>
                  <a:srgbClr val="CC00FF"/>
                </a:solidFill>
                <a:ln w="50800" cap="rnd" cmpd="sng">
                  <a:solidFill>
                    <a:srgbClr val="F0D1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369" name="Oval 2105"/>
                <p:cNvSpPr>
                  <a:spLocks noChangeArrowheads="1"/>
                </p:cNvSpPr>
                <p:nvPr/>
              </p:nvSpPr>
              <p:spPr bwMode="auto">
                <a:xfrm rot="21360000">
                  <a:off x="1189" y="1004"/>
                  <a:ext cx="34" cy="95"/>
                </a:xfrm>
                <a:prstGeom prst="ellipse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3370" name="Freeform 2106"/>
              <p:cNvSpPr>
                <a:spLocks/>
              </p:cNvSpPr>
              <p:nvPr/>
            </p:nvSpPr>
            <p:spPr bwMode="auto">
              <a:xfrm>
                <a:off x="561" y="903"/>
                <a:ext cx="672" cy="141"/>
              </a:xfrm>
              <a:custGeom>
                <a:avLst/>
                <a:gdLst>
                  <a:gd name="T0" fmla="*/ 5 w 672"/>
                  <a:gd name="T1" fmla="*/ 128 h 141"/>
                  <a:gd name="T2" fmla="*/ 8 w 672"/>
                  <a:gd name="T3" fmla="*/ 117 h 141"/>
                  <a:gd name="T4" fmla="*/ 16 w 672"/>
                  <a:gd name="T5" fmla="*/ 104 h 141"/>
                  <a:gd name="T6" fmla="*/ 23 w 672"/>
                  <a:gd name="T7" fmla="*/ 87 h 141"/>
                  <a:gd name="T8" fmla="*/ 33 w 672"/>
                  <a:gd name="T9" fmla="*/ 74 h 141"/>
                  <a:gd name="T10" fmla="*/ 44 w 672"/>
                  <a:gd name="T11" fmla="*/ 61 h 141"/>
                  <a:gd name="T12" fmla="*/ 56 w 672"/>
                  <a:gd name="T13" fmla="*/ 51 h 141"/>
                  <a:gd name="T14" fmla="*/ 72 w 672"/>
                  <a:gd name="T15" fmla="*/ 49 h 141"/>
                  <a:gd name="T16" fmla="*/ 84 w 672"/>
                  <a:gd name="T17" fmla="*/ 47 h 141"/>
                  <a:gd name="T18" fmla="*/ 98 w 672"/>
                  <a:gd name="T19" fmla="*/ 40 h 141"/>
                  <a:gd name="T20" fmla="*/ 116 w 672"/>
                  <a:gd name="T21" fmla="*/ 26 h 141"/>
                  <a:gd name="T22" fmla="*/ 130 w 672"/>
                  <a:gd name="T23" fmla="*/ 13 h 141"/>
                  <a:gd name="T24" fmla="*/ 142 w 672"/>
                  <a:gd name="T25" fmla="*/ 8 h 141"/>
                  <a:gd name="T26" fmla="*/ 162 w 672"/>
                  <a:gd name="T27" fmla="*/ 3 h 141"/>
                  <a:gd name="T28" fmla="*/ 179 w 672"/>
                  <a:gd name="T29" fmla="*/ 3 h 141"/>
                  <a:gd name="T30" fmla="*/ 196 w 672"/>
                  <a:gd name="T31" fmla="*/ 1 h 141"/>
                  <a:gd name="T32" fmla="*/ 209 w 672"/>
                  <a:gd name="T33" fmla="*/ 1 h 141"/>
                  <a:gd name="T34" fmla="*/ 221 w 672"/>
                  <a:gd name="T35" fmla="*/ 1 h 141"/>
                  <a:gd name="T36" fmla="*/ 234 w 672"/>
                  <a:gd name="T37" fmla="*/ 2 h 141"/>
                  <a:gd name="T38" fmla="*/ 252 w 672"/>
                  <a:gd name="T39" fmla="*/ 4 h 141"/>
                  <a:gd name="T40" fmla="*/ 266 w 672"/>
                  <a:gd name="T41" fmla="*/ 2 h 141"/>
                  <a:gd name="T42" fmla="*/ 284 w 672"/>
                  <a:gd name="T43" fmla="*/ 9 h 141"/>
                  <a:gd name="T44" fmla="*/ 302 w 672"/>
                  <a:gd name="T45" fmla="*/ 15 h 141"/>
                  <a:gd name="T46" fmla="*/ 323 w 672"/>
                  <a:gd name="T47" fmla="*/ 19 h 141"/>
                  <a:gd name="T48" fmla="*/ 340 w 672"/>
                  <a:gd name="T49" fmla="*/ 24 h 141"/>
                  <a:gd name="T50" fmla="*/ 360 w 672"/>
                  <a:gd name="T51" fmla="*/ 24 h 141"/>
                  <a:gd name="T52" fmla="*/ 374 w 672"/>
                  <a:gd name="T53" fmla="*/ 25 h 141"/>
                  <a:gd name="T54" fmla="*/ 388 w 672"/>
                  <a:gd name="T55" fmla="*/ 31 h 141"/>
                  <a:gd name="T56" fmla="*/ 400 w 672"/>
                  <a:gd name="T57" fmla="*/ 34 h 141"/>
                  <a:gd name="T58" fmla="*/ 421 w 672"/>
                  <a:gd name="T59" fmla="*/ 36 h 141"/>
                  <a:gd name="T60" fmla="*/ 438 w 672"/>
                  <a:gd name="T61" fmla="*/ 38 h 141"/>
                  <a:gd name="T62" fmla="*/ 458 w 672"/>
                  <a:gd name="T63" fmla="*/ 43 h 141"/>
                  <a:gd name="T64" fmla="*/ 477 w 672"/>
                  <a:gd name="T65" fmla="*/ 45 h 141"/>
                  <a:gd name="T66" fmla="*/ 496 w 672"/>
                  <a:gd name="T67" fmla="*/ 49 h 141"/>
                  <a:gd name="T68" fmla="*/ 515 w 672"/>
                  <a:gd name="T69" fmla="*/ 53 h 141"/>
                  <a:gd name="T70" fmla="*/ 540 w 672"/>
                  <a:gd name="T71" fmla="*/ 58 h 141"/>
                  <a:gd name="T72" fmla="*/ 565 w 672"/>
                  <a:gd name="T73" fmla="*/ 66 h 141"/>
                  <a:gd name="T74" fmla="*/ 582 w 672"/>
                  <a:gd name="T75" fmla="*/ 72 h 141"/>
                  <a:gd name="T76" fmla="*/ 599 w 672"/>
                  <a:gd name="T77" fmla="*/ 82 h 141"/>
                  <a:gd name="T78" fmla="*/ 613 w 672"/>
                  <a:gd name="T79" fmla="*/ 91 h 141"/>
                  <a:gd name="T80" fmla="*/ 626 w 672"/>
                  <a:gd name="T81" fmla="*/ 96 h 141"/>
                  <a:gd name="T82" fmla="*/ 639 w 672"/>
                  <a:gd name="T83" fmla="*/ 97 h 141"/>
                  <a:gd name="T84" fmla="*/ 654 w 672"/>
                  <a:gd name="T85" fmla="*/ 104 h 141"/>
                  <a:gd name="T86" fmla="*/ 665 w 672"/>
                  <a:gd name="T87" fmla="*/ 11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72" h="141">
                    <a:moveTo>
                      <a:pt x="0" y="140"/>
                    </a:moveTo>
                    <a:lnTo>
                      <a:pt x="1" y="135"/>
                    </a:lnTo>
                    <a:lnTo>
                      <a:pt x="5" y="128"/>
                    </a:lnTo>
                    <a:lnTo>
                      <a:pt x="7" y="123"/>
                    </a:lnTo>
                    <a:lnTo>
                      <a:pt x="6" y="121"/>
                    </a:lnTo>
                    <a:lnTo>
                      <a:pt x="8" y="117"/>
                    </a:lnTo>
                    <a:lnTo>
                      <a:pt x="9" y="112"/>
                    </a:lnTo>
                    <a:lnTo>
                      <a:pt x="13" y="108"/>
                    </a:lnTo>
                    <a:lnTo>
                      <a:pt x="16" y="104"/>
                    </a:lnTo>
                    <a:lnTo>
                      <a:pt x="18" y="95"/>
                    </a:lnTo>
                    <a:lnTo>
                      <a:pt x="20" y="90"/>
                    </a:lnTo>
                    <a:lnTo>
                      <a:pt x="23" y="87"/>
                    </a:lnTo>
                    <a:lnTo>
                      <a:pt x="25" y="83"/>
                    </a:lnTo>
                    <a:lnTo>
                      <a:pt x="29" y="77"/>
                    </a:lnTo>
                    <a:lnTo>
                      <a:pt x="33" y="74"/>
                    </a:lnTo>
                    <a:lnTo>
                      <a:pt x="39" y="69"/>
                    </a:lnTo>
                    <a:lnTo>
                      <a:pt x="41" y="65"/>
                    </a:lnTo>
                    <a:lnTo>
                      <a:pt x="44" y="61"/>
                    </a:lnTo>
                    <a:lnTo>
                      <a:pt x="48" y="56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60" y="50"/>
                    </a:lnTo>
                    <a:lnTo>
                      <a:pt x="66" y="49"/>
                    </a:lnTo>
                    <a:lnTo>
                      <a:pt x="72" y="49"/>
                    </a:lnTo>
                    <a:lnTo>
                      <a:pt x="76" y="47"/>
                    </a:lnTo>
                    <a:lnTo>
                      <a:pt x="80" y="47"/>
                    </a:lnTo>
                    <a:lnTo>
                      <a:pt x="84" y="47"/>
                    </a:lnTo>
                    <a:lnTo>
                      <a:pt x="90" y="46"/>
                    </a:lnTo>
                    <a:lnTo>
                      <a:pt x="95" y="43"/>
                    </a:lnTo>
                    <a:lnTo>
                      <a:pt x="98" y="40"/>
                    </a:lnTo>
                    <a:lnTo>
                      <a:pt x="107" y="37"/>
                    </a:lnTo>
                    <a:lnTo>
                      <a:pt x="112" y="31"/>
                    </a:lnTo>
                    <a:lnTo>
                      <a:pt x="116" y="26"/>
                    </a:lnTo>
                    <a:lnTo>
                      <a:pt x="120" y="24"/>
                    </a:lnTo>
                    <a:lnTo>
                      <a:pt x="124" y="18"/>
                    </a:lnTo>
                    <a:lnTo>
                      <a:pt x="130" y="13"/>
                    </a:lnTo>
                    <a:lnTo>
                      <a:pt x="134" y="12"/>
                    </a:lnTo>
                    <a:lnTo>
                      <a:pt x="138" y="10"/>
                    </a:lnTo>
                    <a:lnTo>
                      <a:pt x="142" y="8"/>
                    </a:lnTo>
                    <a:lnTo>
                      <a:pt x="148" y="7"/>
                    </a:lnTo>
                    <a:lnTo>
                      <a:pt x="156" y="4"/>
                    </a:lnTo>
                    <a:lnTo>
                      <a:pt x="162" y="3"/>
                    </a:lnTo>
                    <a:lnTo>
                      <a:pt x="167" y="3"/>
                    </a:lnTo>
                    <a:lnTo>
                      <a:pt x="175" y="2"/>
                    </a:lnTo>
                    <a:lnTo>
                      <a:pt x="179" y="3"/>
                    </a:lnTo>
                    <a:lnTo>
                      <a:pt x="184" y="2"/>
                    </a:lnTo>
                    <a:lnTo>
                      <a:pt x="187" y="2"/>
                    </a:lnTo>
                    <a:lnTo>
                      <a:pt x="196" y="1"/>
                    </a:lnTo>
                    <a:lnTo>
                      <a:pt x="201" y="1"/>
                    </a:lnTo>
                    <a:lnTo>
                      <a:pt x="204" y="0"/>
                    </a:lnTo>
                    <a:lnTo>
                      <a:pt x="209" y="1"/>
                    </a:lnTo>
                    <a:lnTo>
                      <a:pt x="213" y="0"/>
                    </a:lnTo>
                    <a:lnTo>
                      <a:pt x="217" y="0"/>
                    </a:lnTo>
                    <a:lnTo>
                      <a:pt x="221" y="1"/>
                    </a:lnTo>
                    <a:lnTo>
                      <a:pt x="227" y="1"/>
                    </a:lnTo>
                    <a:lnTo>
                      <a:pt x="230" y="0"/>
                    </a:lnTo>
                    <a:lnTo>
                      <a:pt x="234" y="2"/>
                    </a:lnTo>
                    <a:lnTo>
                      <a:pt x="241" y="3"/>
                    </a:lnTo>
                    <a:lnTo>
                      <a:pt x="245" y="3"/>
                    </a:lnTo>
                    <a:lnTo>
                      <a:pt x="252" y="4"/>
                    </a:lnTo>
                    <a:lnTo>
                      <a:pt x="256" y="4"/>
                    </a:lnTo>
                    <a:lnTo>
                      <a:pt x="260" y="3"/>
                    </a:lnTo>
                    <a:lnTo>
                      <a:pt x="266" y="2"/>
                    </a:lnTo>
                    <a:lnTo>
                      <a:pt x="270" y="4"/>
                    </a:lnTo>
                    <a:lnTo>
                      <a:pt x="276" y="8"/>
                    </a:lnTo>
                    <a:lnTo>
                      <a:pt x="284" y="9"/>
                    </a:lnTo>
                    <a:lnTo>
                      <a:pt x="292" y="12"/>
                    </a:lnTo>
                    <a:lnTo>
                      <a:pt x="297" y="13"/>
                    </a:lnTo>
                    <a:lnTo>
                      <a:pt x="302" y="15"/>
                    </a:lnTo>
                    <a:lnTo>
                      <a:pt x="310" y="17"/>
                    </a:lnTo>
                    <a:lnTo>
                      <a:pt x="316" y="17"/>
                    </a:lnTo>
                    <a:lnTo>
                      <a:pt x="323" y="19"/>
                    </a:lnTo>
                    <a:lnTo>
                      <a:pt x="330" y="21"/>
                    </a:lnTo>
                    <a:lnTo>
                      <a:pt x="334" y="21"/>
                    </a:lnTo>
                    <a:lnTo>
                      <a:pt x="340" y="24"/>
                    </a:lnTo>
                    <a:lnTo>
                      <a:pt x="349" y="23"/>
                    </a:lnTo>
                    <a:lnTo>
                      <a:pt x="356" y="22"/>
                    </a:lnTo>
                    <a:lnTo>
                      <a:pt x="360" y="24"/>
                    </a:lnTo>
                    <a:lnTo>
                      <a:pt x="365" y="25"/>
                    </a:lnTo>
                    <a:lnTo>
                      <a:pt x="369" y="26"/>
                    </a:lnTo>
                    <a:lnTo>
                      <a:pt x="374" y="25"/>
                    </a:lnTo>
                    <a:lnTo>
                      <a:pt x="378" y="27"/>
                    </a:lnTo>
                    <a:lnTo>
                      <a:pt x="383" y="30"/>
                    </a:lnTo>
                    <a:lnTo>
                      <a:pt x="388" y="31"/>
                    </a:lnTo>
                    <a:lnTo>
                      <a:pt x="392" y="31"/>
                    </a:lnTo>
                    <a:lnTo>
                      <a:pt x="396" y="32"/>
                    </a:lnTo>
                    <a:lnTo>
                      <a:pt x="400" y="34"/>
                    </a:lnTo>
                    <a:lnTo>
                      <a:pt x="408" y="33"/>
                    </a:lnTo>
                    <a:lnTo>
                      <a:pt x="415" y="33"/>
                    </a:lnTo>
                    <a:lnTo>
                      <a:pt x="421" y="36"/>
                    </a:lnTo>
                    <a:lnTo>
                      <a:pt x="428" y="37"/>
                    </a:lnTo>
                    <a:lnTo>
                      <a:pt x="434" y="37"/>
                    </a:lnTo>
                    <a:lnTo>
                      <a:pt x="438" y="38"/>
                    </a:lnTo>
                    <a:lnTo>
                      <a:pt x="446" y="39"/>
                    </a:lnTo>
                    <a:lnTo>
                      <a:pt x="452" y="41"/>
                    </a:lnTo>
                    <a:lnTo>
                      <a:pt x="458" y="43"/>
                    </a:lnTo>
                    <a:lnTo>
                      <a:pt x="466" y="45"/>
                    </a:lnTo>
                    <a:lnTo>
                      <a:pt x="472" y="44"/>
                    </a:lnTo>
                    <a:lnTo>
                      <a:pt x="477" y="45"/>
                    </a:lnTo>
                    <a:lnTo>
                      <a:pt x="481" y="46"/>
                    </a:lnTo>
                    <a:lnTo>
                      <a:pt x="489" y="48"/>
                    </a:lnTo>
                    <a:lnTo>
                      <a:pt x="496" y="49"/>
                    </a:lnTo>
                    <a:lnTo>
                      <a:pt x="504" y="51"/>
                    </a:lnTo>
                    <a:lnTo>
                      <a:pt x="511" y="52"/>
                    </a:lnTo>
                    <a:lnTo>
                      <a:pt x="515" y="53"/>
                    </a:lnTo>
                    <a:lnTo>
                      <a:pt x="525" y="55"/>
                    </a:lnTo>
                    <a:lnTo>
                      <a:pt x="530" y="56"/>
                    </a:lnTo>
                    <a:lnTo>
                      <a:pt x="540" y="58"/>
                    </a:lnTo>
                    <a:lnTo>
                      <a:pt x="548" y="59"/>
                    </a:lnTo>
                    <a:lnTo>
                      <a:pt x="557" y="62"/>
                    </a:lnTo>
                    <a:lnTo>
                      <a:pt x="565" y="66"/>
                    </a:lnTo>
                    <a:lnTo>
                      <a:pt x="572" y="69"/>
                    </a:lnTo>
                    <a:lnTo>
                      <a:pt x="578" y="70"/>
                    </a:lnTo>
                    <a:lnTo>
                      <a:pt x="582" y="72"/>
                    </a:lnTo>
                    <a:lnTo>
                      <a:pt x="588" y="76"/>
                    </a:lnTo>
                    <a:lnTo>
                      <a:pt x="593" y="78"/>
                    </a:lnTo>
                    <a:lnTo>
                      <a:pt x="599" y="82"/>
                    </a:lnTo>
                    <a:lnTo>
                      <a:pt x="603" y="85"/>
                    </a:lnTo>
                    <a:lnTo>
                      <a:pt x="607" y="87"/>
                    </a:lnTo>
                    <a:lnTo>
                      <a:pt x="613" y="91"/>
                    </a:lnTo>
                    <a:lnTo>
                      <a:pt x="618" y="93"/>
                    </a:lnTo>
                    <a:lnTo>
                      <a:pt x="623" y="93"/>
                    </a:lnTo>
                    <a:lnTo>
                      <a:pt x="626" y="96"/>
                    </a:lnTo>
                    <a:lnTo>
                      <a:pt x="631" y="96"/>
                    </a:lnTo>
                    <a:lnTo>
                      <a:pt x="636" y="98"/>
                    </a:lnTo>
                    <a:lnTo>
                      <a:pt x="639" y="97"/>
                    </a:lnTo>
                    <a:lnTo>
                      <a:pt x="645" y="98"/>
                    </a:lnTo>
                    <a:lnTo>
                      <a:pt x="648" y="100"/>
                    </a:lnTo>
                    <a:lnTo>
                      <a:pt x="654" y="104"/>
                    </a:lnTo>
                    <a:lnTo>
                      <a:pt x="660" y="105"/>
                    </a:lnTo>
                    <a:lnTo>
                      <a:pt x="663" y="108"/>
                    </a:lnTo>
                    <a:lnTo>
                      <a:pt x="665" y="111"/>
                    </a:lnTo>
                    <a:lnTo>
                      <a:pt x="668" y="112"/>
                    </a:lnTo>
                    <a:lnTo>
                      <a:pt x="671" y="115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710" name="Group 2107"/>
            <p:cNvGrpSpPr>
              <a:grpSpLocks/>
            </p:cNvGrpSpPr>
            <p:nvPr/>
          </p:nvGrpSpPr>
          <p:grpSpPr bwMode="auto">
            <a:xfrm>
              <a:off x="880" y="1203"/>
              <a:ext cx="291" cy="128"/>
              <a:chOff x="880" y="1203"/>
              <a:chExt cx="291" cy="128"/>
            </a:xfrm>
          </p:grpSpPr>
          <p:sp useBgFill="1">
            <p:nvSpPr>
              <p:cNvPr id="13372" name="Freeform 2108"/>
              <p:cNvSpPr>
                <a:spLocks/>
              </p:cNvSpPr>
              <p:nvPr/>
            </p:nvSpPr>
            <p:spPr bwMode="auto">
              <a:xfrm>
                <a:off x="880" y="1202"/>
                <a:ext cx="291" cy="128"/>
              </a:xfrm>
              <a:custGeom>
                <a:avLst/>
                <a:gdLst>
                  <a:gd name="T0" fmla="*/ 8 w 291"/>
                  <a:gd name="T1" fmla="*/ 84 h 128"/>
                  <a:gd name="T2" fmla="*/ 21 w 291"/>
                  <a:gd name="T3" fmla="*/ 93 h 128"/>
                  <a:gd name="T4" fmla="*/ 32 w 291"/>
                  <a:gd name="T5" fmla="*/ 98 h 128"/>
                  <a:gd name="T6" fmla="*/ 48 w 291"/>
                  <a:gd name="T7" fmla="*/ 106 h 128"/>
                  <a:gd name="T8" fmla="*/ 63 w 291"/>
                  <a:gd name="T9" fmla="*/ 114 h 128"/>
                  <a:gd name="T10" fmla="*/ 74 w 291"/>
                  <a:gd name="T11" fmla="*/ 120 h 128"/>
                  <a:gd name="T12" fmla="*/ 87 w 291"/>
                  <a:gd name="T13" fmla="*/ 121 h 128"/>
                  <a:gd name="T14" fmla="*/ 100 w 291"/>
                  <a:gd name="T15" fmla="*/ 121 h 128"/>
                  <a:gd name="T16" fmla="*/ 113 w 291"/>
                  <a:gd name="T17" fmla="*/ 124 h 128"/>
                  <a:gd name="T18" fmla="*/ 128 w 291"/>
                  <a:gd name="T19" fmla="*/ 126 h 128"/>
                  <a:gd name="T20" fmla="*/ 145 w 291"/>
                  <a:gd name="T21" fmla="*/ 126 h 128"/>
                  <a:gd name="T22" fmla="*/ 156 w 291"/>
                  <a:gd name="T23" fmla="*/ 125 h 128"/>
                  <a:gd name="T24" fmla="*/ 167 w 291"/>
                  <a:gd name="T25" fmla="*/ 124 h 128"/>
                  <a:gd name="T26" fmla="*/ 178 w 291"/>
                  <a:gd name="T27" fmla="*/ 121 h 128"/>
                  <a:gd name="T28" fmla="*/ 187 w 291"/>
                  <a:gd name="T29" fmla="*/ 111 h 128"/>
                  <a:gd name="T30" fmla="*/ 197 w 291"/>
                  <a:gd name="T31" fmla="*/ 106 h 128"/>
                  <a:gd name="T32" fmla="*/ 210 w 291"/>
                  <a:gd name="T33" fmla="*/ 97 h 128"/>
                  <a:gd name="T34" fmla="*/ 217 w 291"/>
                  <a:gd name="T35" fmla="*/ 88 h 128"/>
                  <a:gd name="T36" fmla="*/ 221 w 291"/>
                  <a:gd name="T37" fmla="*/ 76 h 128"/>
                  <a:gd name="T38" fmla="*/ 228 w 291"/>
                  <a:gd name="T39" fmla="*/ 69 h 128"/>
                  <a:gd name="T40" fmla="*/ 238 w 291"/>
                  <a:gd name="T41" fmla="*/ 62 h 128"/>
                  <a:gd name="T42" fmla="*/ 248 w 291"/>
                  <a:gd name="T43" fmla="*/ 56 h 128"/>
                  <a:gd name="T44" fmla="*/ 262 w 291"/>
                  <a:gd name="T45" fmla="*/ 47 h 128"/>
                  <a:gd name="T46" fmla="*/ 271 w 291"/>
                  <a:gd name="T47" fmla="*/ 37 h 128"/>
                  <a:gd name="T48" fmla="*/ 282 w 291"/>
                  <a:gd name="T49" fmla="*/ 27 h 128"/>
                  <a:gd name="T50" fmla="*/ 290 w 291"/>
                  <a:gd name="T51" fmla="*/ 18 h 128"/>
                  <a:gd name="T52" fmla="*/ 289 w 291"/>
                  <a:gd name="T53" fmla="*/ 7 h 128"/>
                  <a:gd name="T54" fmla="*/ 280 w 291"/>
                  <a:gd name="T55" fmla="*/ 4 h 128"/>
                  <a:gd name="T56" fmla="*/ 269 w 291"/>
                  <a:gd name="T57" fmla="*/ 3 h 128"/>
                  <a:gd name="T58" fmla="*/ 259 w 291"/>
                  <a:gd name="T59" fmla="*/ 1 h 128"/>
                  <a:gd name="T60" fmla="*/ 246 w 291"/>
                  <a:gd name="T61" fmla="*/ 1 h 128"/>
                  <a:gd name="T62" fmla="*/ 232 w 291"/>
                  <a:gd name="T63" fmla="*/ 2 h 128"/>
                  <a:gd name="T64" fmla="*/ 221 w 291"/>
                  <a:gd name="T65" fmla="*/ 5 h 128"/>
                  <a:gd name="T66" fmla="*/ 210 w 291"/>
                  <a:gd name="T67" fmla="*/ 11 h 128"/>
                  <a:gd name="T68" fmla="*/ 199 w 291"/>
                  <a:gd name="T69" fmla="*/ 14 h 128"/>
                  <a:gd name="T70" fmla="*/ 190 w 291"/>
                  <a:gd name="T71" fmla="*/ 18 h 128"/>
                  <a:gd name="T72" fmla="*/ 175 w 291"/>
                  <a:gd name="T73" fmla="*/ 19 h 128"/>
                  <a:gd name="T74" fmla="*/ 164 w 291"/>
                  <a:gd name="T75" fmla="*/ 23 h 128"/>
                  <a:gd name="T76" fmla="*/ 151 w 291"/>
                  <a:gd name="T77" fmla="*/ 26 h 128"/>
                  <a:gd name="T78" fmla="*/ 140 w 291"/>
                  <a:gd name="T79" fmla="*/ 28 h 128"/>
                  <a:gd name="T80" fmla="*/ 126 w 291"/>
                  <a:gd name="T81" fmla="*/ 31 h 128"/>
                  <a:gd name="T82" fmla="*/ 111 w 291"/>
                  <a:gd name="T83" fmla="*/ 32 h 128"/>
                  <a:gd name="T84" fmla="*/ 99 w 291"/>
                  <a:gd name="T85" fmla="*/ 35 h 128"/>
                  <a:gd name="T86" fmla="*/ 88 w 291"/>
                  <a:gd name="T87" fmla="*/ 39 h 128"/>
                  <a:gd name="T88" fmla="*/ 76 w 291"/>
                  <a:gd name="T89" fmla="*/ 43 h 128"/>
                  <a:gd name="T90" fmla="*/ 67 w 291"/>
                  <a:gd name="T91" fmla="*/ 46 h 128"/>
                  <a:gd name="T92" fmla="*/ 57 w 291"/>
                  <a:gd name="T93" fmla="*/ 52 h 128"/>
                  <a:gd name="T94" fmla="*/ 45 w 291"/>
                  <a:gd name="T95" fmla="*/ 58 h 128"/>
                  <a:gd name="T96" fmla="*/ 33 w 291"/>
                  <a:gd name="T97" fmla="*/ 69 h 128"/>
                  <a:gd name="T98" fmla="*/ 20 w 291"/>
                  <a:gd name="T99" fmla="*/ 71 h 128"/>
                  <a:gd name="T100" fmla="*/ 10 w 291"/>
                  <a:gd name="T101" fmla="*/ 74 h 128"/>
                  <a:gd name="T102" fmla="*/ 0 w 291"/>
                  <a:gd name="T103" fmla="*/ 8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1" h="128">
                    <a:moveTo>
                      <a:pt x="0" y="83"/>
                    </a:moveTo>
                    <a:lnTo>
                      <a:pt x="8" y="84"/>
                    </a:lnTo>
                    <a:lnTo>
                      <a:pt x="14" y="88"/>
                    </a:lnTo>
                    <a:lnTo>
                      <a:pt x="21" y="93"/>
                    </a:lnTo>
                    <a:lnTo>
                      <a:pt x="27" y="97"/>
                    </a:lnTo>
                    <a:lnTo>
                      <a:pt x="32" y="98"/>
                    </a:lnTo>
                    <a:lnTo>
                      <a:pt x="41" y="101"/>
                    </a:lnTo>
                    <a:lnTo>
                      <a:pt x="48" y="106"/>
                    </a:lnTo>
                    <a:lnTo>
                      <a:pt x="54" y="111"/>
                    </a:lnTo>
                    <a:lnTo>
                      <a:pt x="63" y="114"/>
                    </a:lnTo>
                    <a:lnTo>
                      <a:pt x="67" y="115"/>
                    </a:lnTo>
                    <a:lnTo>
                      <a:pt x="74" y="120"/>
                    </a:lnTo>
                    <a:lnTo>
                      <a:pt x="82" y="117"/>
                    </a:lnTo>
                    <a:lnTo>
                      <a:pt x="87" y="121"/>
                    </a:lnTo>
                    <a:lnTo>
                      <a:pt x="94" y="121"/>
                    </a:lnTo>
                    <a:lnTo>
                      <a:pt x="100" y="121"/>
                    </a:lnTo>
                    <a:lnTo>
                      <a:pt x="106" y="122"/>
                    </a:lnTo>
                    <a:lnTo>
                      <a:pt x="113" y="124"/>
                    </a:lnTo>
                    <a:lnTo>
                      <a:pt x="121" y="123"/>
                    </a:lnTo>
                    <a:lnTo>
                      <a:pt x="128" y="126"/>
                    </a:lnTo>
                    <a:lnTo>
                      <a:pt x="135" y="125"/>
                    </a:lnTo>
                    <a:lnTo>
                      <a:pt x="145" y="126"/>
                    </a:lnTo>
                    <a:lnTo>
                      <a:pt x="149" y="127"/>
                    </a:lnTo>
                    <a:lnTo>
                      <a:pt x="156" y="125"/>
                    </a:lnTo>
                    <a:lnTo>
                      <a:pt x="160" y="125"/>
                    </a:lnTo>
                    <a:lnTo>
                      <a:pt x="167" y="124"/>
                    </a:lnTo>
                    <a:lnTo>
                      <a:pt x="173" y="124"/>
                    </a:lnTo>
                    <a:lnTo>
                      <a:pt x="178" y="121"/>
                    </a:lnTo>
                    <a:lnTo>
                      <a:pt x="185" y="116"/>
                    </a:lnTo>
                    <a:lnTo>
                      <a:pt x="187" y="111"/>
                    </a:lnTo>
                    <a:lnTo>
                      <a:pt x="193" y="111"/>
                    </a:lnTo>
                    <a:lnTo>
                      <a:pt x="197" y="106"/>
                    </a:lnTo>
                    <a:lnTo>
                      <a:pt x="205" y="102"/>
                    </a:lnTo>
                    <a:lnTo>
                      <a:pt x="210" y="97"/>
                    </a:lnTo>
                    <a:lnTo>
                      <a:pt x="214" y="91"/>
                    </a:lnTo>
                    <a:lnTo>
                      <a:pt x="217" y="88"/>
                    </a:lnTo>
                    <a:lnTo>
                      <a:pt x="219" y="83"/>
                    </a:lnTo>
                    <a:lnTo>
                      <a:pt x="221" y="76"/>
                    </a:lnTo>
                    <a:lnTo>
                      <a:pt x="223" y="73"/>
                    </a:lnTo>
                    <a:lnTo>
                      <a:pt x="228" y="69"/>
                    </a:lnTo>
                    <a:lnTo>
                      <a:pt x="233" y="65"/>
                    </a:lnTo>
                    <a:lnTo>
                      <a:pt x="238" y="62"/>
                    </a:lnTo>
                    <a:lnTo>
                      <a:pt x="243" y="61"/>
                    </a:lnTo>
                    <a:lnTo>
                      <a:pt x="248" y="56"/>
                    </a:lnTo>
                    <a:lnTo>
                      <a:pt x="254" y="51"/>
                    </a:lnTo>
                    <a:lnTo>
                      <a:pt x="262" y="47"/>
                    </a:lnTo>
                    <a:lnTo>
                      <a:pt x="266" y="41"/>
                    </a:lnTo>
                    <a:lnTo>
                      <a:pt x="271" y="37"/>
                    </a:lnTo>
                    <a:lnTo>
                      <a:pt x="274" y="32"/>
                    </a:lnTo>
                    <a:lnTo>
                      <a:pt x="282" y="27"/>
                    </a:lnTo>
                    <a:lnTo>
                      <a:pt x="288" y="22"/>
                    </a:lnTo>
                    <a:lnTo>
                      <a:pt x="290" y="18"/>
                    </a:lnTo>
                    <a:lnTo>
                      <a:pt x="290" y="13"/>
                    </a:lnTo>
                    <a:lnTo>
                      <a:pt x="289" y="7"/>
                    </a:lnTo>
                    <a:lnTo>
                      <a:pt x="286" y="4"/>
                    </a:lnTo>
                    <a:lnTo>
                      <a:pt x="280" y="4"/>
                    </a:lnTo>
                    <a:lnTo>
                      <a:pt x="275" y="2"/>
                    </a:lnTo>
                    <a:lnTo>
                      <a:pt x="269" y="3"/>
                    </a:lnTo>
                    <a:lnTo>
                      <a:pt x="264" y="2"/>
                    </a:lnTo>
                    <a:lnTo>
                      <a:pt x="259" y="1"/>
                    </a:lnTo>
                    <a:lnTo>
                      <a:pt x="253" y="0"/>
                    </a:lnTo>
                    <a:lnTo>
                      <a:pt x="246" y="1"/>
                    </a:lnTo>
                    <a:lnTo>
                      <a:pt x="240" y="3"/>
                    </a:lnTo>
                    <a:lnTo>
                      <a:pt x="232" y="2"/>
                    </a:lnTo>
                    <a:lnTo>
                      <a:pt x="225" y="5"/>
                    </a:lnTo>
                    <a:lnTo>
                      <a:pt x="221" y="5"/>
                    </a:lnTo>
                    <a:lnTo>
                      <a:pt x="216" y="8"/>
                    </a:lnTo>
                    <a:lnTo>
                      <a:pt x="210" y="11"/>
                    </a:lnTo>
                    <a:lnTo>
                      <a:pt x="206" y="13"/>
                    </a:lnTo>
                    <a:lnTo>
                      <a:pt x="199" y="14"/>
                    </a:lnTo>
                    <a:lnTo>
                      <a:pt x="194" y="17"/>
                    </a:lnTo>
                    <a:lnTo>
                      <a:pt x="190" y="18"/>
                    </a:lnTo>
                    <a:lnTo>
                      <a:pt x="185" y="19"/>
                    </a:lnTo>
                    <a:lnTo>
                      <a:pt x="175" y="19"/>
                    </a:lnTo>
                    <a:lnTo>
                      <a:pt x="170" y="21"/>
                    </a:lnTo>
                    <a:lnTo>
                      <a:pt x="164" y="23"/>
                    </a:lnTo>
                    <a:lnTo>
                      <a:pt x="156" y="24"/>
                    </a:lnTo>
                    <a:lnTo>
                      <a:pt x="151" y="26"/>
                    </a:lnTo>
                    <a:lnTo>
                      <a:pt x="146" y="26"/>
                    </a:lnTo>
                    <a:lnTo>
                      <a:pt x="140" y="28"/>
                    </a:lnTo>
                    <a:lnTo>
                      <a:pt x="133" y="30"/>
                    </a:lnTo>
                    <a:lnTo>
                      <a:pt x="126" y="31"/>
                    </a:lnTo>
                    <a:lnTo>
                      <a:pt x="119" y="31"/>
                    </a:lnTo>
                    <a:lnTo>
                      <a:pt x="111" y="32"/>
                    </a:lnTo>
                    <a:lnTo>
                      <a:pt x="105" y="33"/>
                    </a:lnTo>
                    <a:lnTo>
                      <a:pt x="99" y="35"/>
                    </a:lnTo>
                    <a:lnTo>
                      <a:pt x="91" y="36"/>
                    </a:lnTo>
                    <a:lnTo>
                      <a:pt x="88" y="39"/>
                    </a:lnTo>
                    <a:lnTo>
                      <a:pt x="82" y="39"/>
                    </a:lnTo>
                    <a:lnTo>
                      <a:pt x="76" y="43"/>
                    </a:lnTo>
                    <a:lnTo>
                      <a:pt x="71" y="44"/>
                    </a:lnTo>
                    <a:lnTo>
                      <a:pt x="67" y="46"/>
                    </a:lnTo>
                    <a:lnTo>
                      <a:pt x="61" y="49"/>
                    </a:lnTo>
                    <a:lnTo>
                      <a:pt x="57" y="52"/>
                    </a:lnTo>
                    <a:lnTo>
                      <a:pt x="51" y="56"/>
                    </a:lnTo>
                    <a:lnTo>
                      <a:pt x="45" y="58"/>
                    </a:lnTo>
                    <a:lnTo>
                      <a:pt x="40" y="62"/>
                    </a:lnTo>
                    <a:lnTo>
                      <a:pt x="33" y="69"/>
                    </a:lnTo>
                    <a:lnTo>
                      <a:pt x="28" y="70"/>
                    </a:lnTo>
                    <a:lnTo>
                      <a:pt x="20" y="71"/>
                    </a:lnTo>
                    <a:lnTo>
                      <a:pt x="16" y="74"/>
                    </a:lnTo>
                    <a:lnTo>
                      <a:pt x="10" y="74"/>
                    </a:lnTo>
                    <a:lnTo>
                      <a:pt x="5" y="76"/>
                    </a:lnTo>
                    <a:lnTo>
                      <a:pt x="0" y="83"/>
                    </a:lnTo>
                    <a:lnTo>
                      <a:pt x="0" y="83"/>
                    </a:lnTo>
                  </a:path>
                </a:pathLst>
              </a:custGeom>
              <a:ln w="12700" cap="rnd" cmpd="sng">
                <a:solidFill>
                  <a:srgbClr val="F0D1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3" name="Freeform 2109"/>
              <p:cNvSpPr>
                <a:spLocks/>
              </p:cNvSpPr>
              <p:nvPr/>
            </p:nvSpPr>
            <p:spPr bwMode="auto">
              <a:xfrm>
                <a:off x="943" y="1215"/>
                <a:ext cx="218" cy="66"/>
              </a:xfrm>
              <a:custGeom>
                <a:avLst/>
                <a:gdLst>
                  <a:gd name="T0" fmla="*/ 0 w 218"/>
                  <a:gd name="T1" fmla="*/ 65 h 66"/>
                  <a:gd name="T2" fmla="*/ 7 w 218"/>
                  <a:gd name="T3" fmla="*/ 59 h 66"/>
                  <a:gd name="T4" fmla="*/ 15 w 218"/>
                  <a:gd name="T5" fmla="*/ 52 h 66"/>
                  <a:gd name="T6" fmla="*/ 18 w 218"/>
                  <a:gd name="T7" fmla="*/ 46 h 66"/>
                  <a:gd name="T8" fmla="*/ 24 w 218"/>
                  <a:gd name="T9" fmla="*/ 43 h 66"/>
                  <a:gd name="T10" fmla="*/ 33 w 218"/>
                  <a:gd name="T11" fmla="*/ 39 h 66"/>
                  <a:gd name="T12" fmla="*/ 37 w 218"/>
                  <a:gd name="T13" fmla="*/ 39 h 66"/>
                  <a:gd name="T14" fmla="*/ 47 w 218"/>
                  <a:gd name="T15" fmla="*/ 38 h 66"/>
                  <a:gd name="T16" fmla="*/ 53 w 218"/>
                  <a:gd name="T17" fmla="*/ 37 h 66"/>
                  <a:gd name="T18" fmla="*/ 59 w 218"/>
                  <a:gd name="T19" fmla="*/ 37 h 66"/>
                  <a:gd name="T20" fmla="*/ 68 w 218"/>
                  <a:gd name="T21" fmla="*/ 31 h 66"/>
                  <a:gd name="T22" fmla="*/ 75 w 218"/>
                  <a:gd name="T23" fmla="*/ 31 h 66"/>
                  <a:gd name="T24" fmla="*/ 84 w 218"/>
                  <a:gd name="T25" fmla="*/ 30 h 66"/>
                  <a:gd name="T26" fmla="*/ 91 w 218"/>
                  <a:gd name="T27" fmla="*/ 28 h 66"/>
                  <a:gd name="T28" fmla="*/ 97 w 218"/>
                  <a:gd name="T29" fmla="*/ 27 h 66"/>
                  <a:gd name="T30" fmla="*/ 102 w 218"/>
                  <a:gd name="T31" fmla="*/ 23 h 66"/>
                  <a:gd name="T32" fmla="*/ 107 w 218"/>
                  <a:gd name="T33" fmla="*/ 21 h 66"/>
                  <a:gd name="T34" fmla="*/ 113 w 218"/>
                  <a:gd name="T35" fmla="*/ 16 h 66"/>
                  <a:gd name="T36" fmla="*/ 119 w 218"/>
                  <a:gd name="T37" fmla="*/ 14 h 66"/>
                  <a:gd name="T38" fmla="*/ 125 w 218"/>
                  <a:gd name="T39" fmla="*/ 14 h 66"/>
                  <a:gd name="T40" fmla="*/ 134 w 218"/>
                  <a:gd name="T41" fmla="*/ 13 h 66"/>
                  <a:gd name="T42" fmla="*/ 139 w 218"/>
                  <a:gd name="T43" fmla="*/ 9 h 66"/>
                  <a:gd name="T44" fmla="*/ 147 w 218"/>
                  <a:gd name="T45" fmla="*/ 8 h 66"/>
                  <a:gd name="T46" fmla="*/ 154 w 218"/>
                  <a:gd name="T47" fmla="*/ 7 h 66"/>
                  <a:gd name="T48" fmla="*/ 162 w 218"/>
                  <a:gd name="T49" fmla="*/ 6 h 66"/>
                  <a:gd name="T50" fmla="*/ 170 w 218"/>
                  <a:gd name="T51" fmla="*/ 5 h 66"/>
                  <a:gd name="T52" fmla="*/ 174 w 218"/>
                  <a:gd name="T53" fmla="*/ 4 h 66"/>
                  <a:gd name="T54" fmla="*/ 182 w 218"/>
                  <a:gd name="T55" fmla="*/ 3 h 66"/>
                  <a:gd name="T56" fmla="*/ 190 w 218"/>
                  <a:gd name="T57" fmla="*/ 4 h 66"/>
                  <a:gd name="T58" fmla="*/ 198 w 218"/>
                  <a:gd name="T59" fmla="*/ 1 h 66"/>
                  <a:gd name="T60" fmla="*/ 203 w 218"/>
                  <a:gd name="T61" fmla="*/ 0 h 66"/>
                  <a:gd name="T62" fmla="*/ 210 w 218"/>
                  <a:gd name="T63" fmla="*/ 1 h 66"/>
                  <a:gd name="T64" fmla="*/ 216 w 218"/>
                  <a:gd name="T65" fmla="*/ 2 h 66"/>
                  <a:gd name="T66" fmla="*/ 217 w 218"/>
                  <a:gd name="T67" fmla="*/ 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8" h="66">
                    <a:moveTo>
                      <a:pt x="0" y="65"/>
                    </a:moveTo>
                    <a:lnTo>
                      <a:pt x="7" y="59"/>
                    </a:lnTo>
                    <a:lnTo>
                      <a:pt x="15" y="52"/>
                    </a:lnTo>
                    <a:lnTo>
                      <a:pt x="18" y="46"/>
                    </a:lnTo>
                    <a:lnTo>
                      <a:pt x="24" y="43"/>
                    </a:lnTo>
                    <a:lnTo>
                      <a:pt x="33" y="39"/>
                    </a:lnTo>
                    <a:lnTo>
                      <a:pt x="37" y="39"/>
                    </a:lnTo>
                    <a:lnTo>
                      <a:pt x="47" y="38"/>
                    </a:lnTo>
                    <a:lnTo>
                      <a:pt x="53" y="37"/>
                    </a:lnTo>
                    <a:lnTo>
                      <a:pt x="59" y="37"/>
                    </a:lnTo>
                    <a:lnTo>
                      <a:pt x="68" y="31"/>
                    </a:lnTo>
                    <a:lnTo>
                      <a:pt x="75" y="31"/>
                    </a:lnTo>
                    <a:lnTo>
                      <a:pt x="84" y="30"/>
                    </a:lnTo>
                    <a:lnTo>
                      <a:pt x="91" y="28"/>
                    </a:lnTo>
                    <a:lnTo>
                      <a:pt x="97" y="27"/>
                    </a:lnTo>
                    <a:lnTo>
                      <a:pt x="102" y="23"/>
                    </a:lnTo>
                    <a:lnTo>
                      <a:pt x="107" y="21"/>
                    </a:lnTo>
                    <a:lnTo>
                      <a:pt x="113" y="16"/>
                    </a:lnTo>
                    <a:lnTo>
                      <a:pt x="119" y="14"/>
                    </a:lnTo>
                    <a:lnTo>
                      <a:pt x="125" y="14"/>
                    </a:lnTo>
                    <a:lnTo>
                      <a:pt x="134" y="13"/>
                    </a:lnTo>
                    <a:lnTo>
                      <a:pt x="139" y="9"/>
                    </a:lnTo>
                    <a:lnTo>
                      <a:pt x="147" y="8"/>
                    </a:lnTo>
                    <a:lnTo>
                      <a:pt x="154" y="7"/>
                    </a:lnTo>
                    <a:lnTo>
                      <a:pt x="162" y="6"/>
                    </a:lnTo>
                    <a:lnTo>
                      <a:pt x="170" y="5"/>
                    </a:lnTo>
                    <a:lnTo>
                      <a:pt x="174" y="4"/>
                    </a:lnTo>
                    <a:lnTo>
                      <a:pt x="182" y="3"/>
                    </a:lnTo>
                    <a:lnTo>
                      <a:pt x="190" y="4"/>
                    </a:lnTo>
                    <a:lnTo>
                      <a:pt x="198" y="1"/>
                    </a:lnTo>
                    <a:lnTo>
                      <a:pt x="203" y="0"/>
                    </a:lnTo>
                    <a:lnTo>
                      <a:pt x="210" y="1"/>
                    </a:lnTo>
                    <a:lnTo>
                      <a:pt x="216" y="2"/>
                    </a:lnTo>
                    <a:lnTo>
                      <a:pt x="217" y="5"/>
                    </a:lnTo>
                  </a:path>
                </a:pathLst>
              </a:custGeom>
              <a:noFill/>
              <a:ln w="254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4" name="Freeform 2110"/>
              <p:cNvSpPr>
                <a:spLocks/>
              </p:cNvSpPr>
              <p:nvPr/>
            </p:nvSpPr>
            <p:spPr bwMode="auto">
              <a:xfrm>
                <a:off x="905" y="1239"/>
                <a:ext cx="241" cy="77"/>
              </a:xfrm>
              <a:custGeom>
                <a:avLst/>
                <a:gdLst>
                  <a:gd name="T0" fmla="*/ 0 w 241"/>
                  <a:gd name="T1" fmla="*/ 45 h 77"/>
                  <a:gd name="T2" fmla="*/ 5 w 241"/>
                  <a:gd name="T3" fmla="*/ 51 h 77"/>
                  <a:gd name="T4" fmla="*/ 9 w 241"/>
                  <a:gd name="T5" fmla="*/ 55 h 77"/>
                  <a:gd name="T6" fmla="*/ 15 w 241"/>
                  <a:gd name="T7" fmla="*/ 61 h 77"/>
                  <a:gd name="T8" fmla="*/ 25 w 241"/>
                  <a:gd name="T9" fmla="*/ 60 h 77"/>
                  <a:gd name="T10" fmla="*/ 30 w 241"/>
                  <a:gd name="T11" fmla="*/ 61 h 77"/>
                  <a:gd name="T12" fmla="*/ 35 w 241"/>
                  <a:gd name="T13" fmla="*/ 61 h 77"/>
                  <a:gd name="T14" fmla="*/ 46 w 241"/>
                  <a:gd name="T15" fmla="*/ 61 h 77"/>
                  <a:gd name="T16" fmla="*/ 55 w 241"/>
                  <a:gd name="T17" fmla="*/ 64 h 77"/>
                  <a:gd name="T18" fmla="*/ 60 w 241"/>
                  <a:gd name="T19" fmla="*/ 66 h 77"/>
                  <a:gd name="T20" fmla="*/ 66 w 241"/>
                  <a:gd name="T21" fmla="*/ 67 h 77"/>
                  <a:gd name="T22" fmla="*/ 76 w 241"/>
                  <a:gd name="T23" fmla="*/ 70 h 77"/>
                  <a:gd name="T24" fmla="*/ 80 w 241"/>
                  <a:gd name="T25" fmla="*/ 71 h 77"/>
                  <a:gd name="T26" fmla="*/ 86 w 241"/>
                  <a:gd name="T27" fmla="*/ 72 h 77"/>
                  <a:gd name="T28" fmla="*/ 95 w 241"/>
                  <a:gd name="T29" fmla="*/ 75 h 77"/>
                  <a:gd name="T30" fmla="*/ 101 w 241"/>
                  <a:gd name="T31" fmla="*/ 76 h 77"/>
                  <a:gd name="T32" fmla="*/ 106 w 241"/>
                  <a:gd name="T33" fmla="*/ 75 h 77"/>
                  <a:gd name="T34" fmla="*/ 111 w 241"/>
                  <a:gd name="T35" fmla="*/ 75 h 77"/>
                  <a:gd name="T36" fmla="*/ 119 w 241"/>
                  <a:gd name="T37" fmla="*/ 74 h 77"/>
                  <a:gd name="T38" fmla="*/ 129 w 241"/>
                  <a:gd name="T39" fmla="*/ 70 h 77"/>
                  <a:gd name="T40" fmla="*/ 144 w 241"/>
                  <a:gd name="T41" fmla="*/ 70 h 77"/>
                  <a:gd name="T42" fmla="*/ 150 w 241"/>
                  <a:gd name="T43" fmla="*/ 66 h 77"/>
                  <a:gd name="T44" fmla="*/ 153 w 241"/>
                  <a:gd name="T45" fmla="*/ 59 h 77"/>
                  <a:gd name="T46" fmla="*/ 156 w 241"/>
                  <a:gd name="T47" fmla="*/ 54 h 77"/>
                  <a:gd name="T48" fmla="*/ 162 w 241"/>
                  <a:gd name="T49" fmla="*/ 52 h 77"/>
                  <a:gd name="T50" fmla="*/ 170 w 241"/>
                  <a:gd name="T51" fmla="*/ 46 h 77"/>
                  <a:gd name="T52" fmla="*/ 176 w 241"/>
                  <a:gd name="T53" fmla="*/ 42 h 77"/>
                  <a:gd name="T54" fmla="*/ 180 w 241"/>
                  <a:gd name="T55" fmla="*/ 37 h 77"/>
                  <a:gd name="T56" fmla="*/ 190 w 241"/>
                  <a:gd name="T57" fmla="*/ 34 h 77"/>
                  <a:gd name="T58" fmla="*/ 196 w 241"/>
                  <a:gd name="T59" fmla="*/ 29 h 77"/>
                  <a:gd name="T60" fmla="*/ 200 w 241"/>
                  <a:gd name="T61" fmla="*/ 25 h 77"/>
                  <a:gd name="T62" fmla="*/ 206 w 241"/>
                  <a:gd name="T63" fmla="*/ 24 h 77"/>
                  <a:gd name="T64" fmla="*/ 212 w 241"/>
                  <a:gd name="T65" fmla="*/ 20 h 77"/>
                  <a:gd name="T66" fmla="*/ 218 w 241"/>
                  <a:gd name="T67" fmla="*/ 19 h 77"/>
                  <a:gd name="T68" fmla="*/ 223 w 241"/>
                  <a:gd name="T69" fmla="*/ 15 h 77"/>
                  <a:gd name="T70" fmla="*/ 228 w 241"/>
                  <a:gd name="T71" fmla="*/ 13 h 77"/>
                  <a:gd name="T72" fmla="*/ 234 w 241"/>
                  <a:gd name="T73" fmla="*/ 10 h 77"/>
                  <a:gd name="T74" fmla="*/ 238 w 241"/>
                  <a:gd name="T75" fmla="*/ 6 h 77"/>
                  <a:gd name="T76" fmla="*/ 240 w 241"/>
                  <a:gd name="T77" fmla="*/ 0 h 77"/>
                  <a:gd name="T78" fmla="*/ 240 w 241"/>
                  <a:gd name="T79" fmla="*/ 6 h 77"/>
                  <a:gd name="T80" fmla="*/ 239 w 241"/>
                  <a:gd name="T81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77">
                    <a:moveTo>
                      <a:pt x="0" y="45"/>
                    </a:moveTo>
                    <a:lnTo>
                      <a:pt x="5" y="51"/>
                    </a:lnTo>
                    <a:lnTo>
                      <a:pt x="9" y="55"/>
                    </a:lnTo>
                    <a:lnTo>
                      <a:pt x="15" y="61"/>
                    </a:lnTo>
                    <a:lnTo>
                      <a:pt x="25" y="60"/>
                    </a:lnTo>
                    <a:lnTo>
                      <a:pt x="30" y="61"/>
                    </a:lnTo>
                    <a:lnTo>
                      <a:pt x="35" y="61"/>
                    </a:lnTo>
                    <a:lnTo>
                      <a:pt x="46" y="61"/>
                    </a:lnTo>
                    <a:lnTo>
                      <a:pt x="55" y="64"/>
                    </a:lnTo>
                    <a:lnTo>
                      <a:pt x="60" y="66"/>
                    </a:lnTo>
                    <a:lnTo>
                      <a:pt x="66" y="67"/>
                    </a:lnTo>
                    <a:lnTo>
                      <a:pt x="76" y="70"/>
                    </a:lnTo>
                    <a:lnTo>
                      <a:pt x="80" y="71"/>
                    </a:lnTo>
                    <a:lnTo>
                      <a:pt x="86" y="72"/>
                    </a:lnTo>
                    <a:lnTo>
                      <a:pt x="95" y="75"/>
                    </a:lnTo>
                    <a:lnTo>
                      <a:pt x="101" y="76"/>
                    </a:lnTo>
                    <a:lnTo>
                      <a:pt x="106" y="75"/>
                    </a:lnTo>
                    <a:lnTo>
                      <a:pt x="111" y="75"/>
                    </a:lnTo>
                    <a:lnTo>
                      <a:pt x="119" y="74"/>
                    </a:lnTo>
                    <a:lnTo>
                      <a:pt x="129" y="70"/>
                    </a:lnTo>
                    <a:lnTo>
                      <a:pt x="144" y="70"/>
                    </a:lnTo>
                    <a:lnTo>
                      <a:pt x="150" y="66"/>
                    </a:lnTo>
                    <a:lnTo>
                      <a:pt x="153" y="59"/>
                    </a:lnTo>
                    <a:lnTo>
                      <a:pt x="156" y="54"/>
                    </a:lnTo>
                    <a:lnTo>
                      <a:pt x="162" y="52"/>
                    </a:lnTo>
                    <a:lnTo>
                      <a:pt x="170" y="46"/>
                    </a:lnTo>
                    <a:lnTo>
                      <a:pt x="176" y="42"/>
                    </a:lnTo>
                    <a:lnTo>
                      <a:pt x="180" y="37"/>
                    </a:lnTo>
                    <a:lnTo>
                      <a:pt x="190" y="34"/>
                    </a:lnTo>
                    <a:lnTo>
                      <a:pt x="196" y="29"/>
                    </a:lnTo>
                    <a:lnTo>
                      <a:pt x="200" y="25"/>
                    </a:lnTo>
                    <a:lnTo>
                      <a:pt x="206" y="24"/>
                    </a:lnTo>
                    <a:lnTo>
                      <a:pt x="212" y="20"/>
                    </a:lnTo>
                    <a:lnTo>
                      <a:pt x="218" y="19"/>
                    </a:lnTo>
                    <a:lnTo>
                      <a:pt x="223" y="15"/>
                    </a:lnTo>
                    <a:lnTo>
                      <a:pt x="228" y="13"/>
                    </a:lnTo>
                    <a:lnTo>
                      <a:pt x="234" y="10"/>
                    </a:lnTo>
                    <a:lnTo>
                      <a:pt x="238" y="6"/>
                    </a:lnTo>
                    <a:lnTo>
                      <a:pt x="240" y="0"/>
                    </a:lnTo>
                    <a:lnTo>
                      <a:pt x="240" y="6"/>
                    </a:lnTo>
                    <a:lnTo>
                      <a:pt x="239" y="2"/>
                    </a:lnTo>
                  </a:path>
                </a:pathLst>
              </a:custGeom>
              <a:noFill/>
              <a:ln w="508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375" name="Freeform 2111"/>
            <p:cNvSpPr>
              <a:spLocks/>
            </p:cNvSpPr>
            <p:nvPr/>
          </p:nvSpPr>
          <p:spPr bwMode="auto">
            <a:xfrm>
              <a:off x="593" y="990"/>
              <a:ext cx="70" cy="64"/>
            </a:xfrm>
            <a:custGeom>
              <a:avLst/>
              <a:gdLst>
                <a:gd name="T0" fmla="*/ 69 w 70"/>
                <a:gd name="T1" fmla="*/ 0 h 65"/>
                <a:gd name="T2" fmla="*/ 62 w 70"/>
                <a:gd name="T3" fmla="*/ 0 h 65"/>
                <a:gd name="T4" fmla="*/ 56 w 70"/>
                <a:gd name="T5" fmla="*/ 1 h 65"/>
                <a:gd name="T6" fmla="*/ 51 w 70"/>
                <a:gd name="T7" fmla="*/ 1 h 65"/>
                <a:gd name="T8" fmla="*/ 46 w 70"/>
                <a:gd name="T9" fmla="*/ 5 h 65"/>
                <a:gd name="T10" fmla="*/ 40 w 70"/>
                <a:gd name="T11" fmla="*/ 7 h 65"/>
                <a:gd name="T12" fmla="*/ 37 w 70"/>
                <a:gd name="T13" fmla="*/ 10 h 65"/>
                <a:gd name="T14" fmla="*/ 36 w 70"/>
                <a:gd name="T15" fmla="*/ 15 h 65"/>
                <a:gd name="T16" fmla="*/ 31 w 70"/>
                <a:gd name="T17" fmla="*/ 20 h 65"/>
                <a:gd name="T18" fmla="*/ 29 w 70"/>
                <a:gd name="T19" fmla="*/ 25 h 65"/>
                <a:gd name="T20" fmla="*/ 29 w 70"/>
                <a:gd name="T21" fmla="*/ 30 h 65"/>
                <a:gd name="T22" fmla="*/ 28 w 70"/>
                <a:gd name="T23" fmla="*/ 35 h 65"/>
                <a:gd name="T24" fmla="*/ 28 w 70"/>
                <a:gd name="T25" fmla="*/ 40 h 65"/>
                <a:gd name="T26" fmla="*/ 27 w 70"/>
                <a:gd name="T27" fmla="*/ 43 h 65"/>
                <a:gd name="T28" fmla="*/ 26 w 70"/>
                <a:gd name="T29" fmla="*/ 48 h 65"/>
                <a:gd name="T30" fmla="*/ 27 w 70"/>
                <a:gd name="T31" fmla="*/ 52 h 65"/>
                <a:gd name="T32" fmla="*/ 23 w 70"/>
                <a:gd name="T33" fmla="*/ 55 h 65"/>
                <a:gd name="T34" fmla="*/ 18 w 70"/>
                <a:gd name="T35" fmla="*/ 59 h 65"/>
                <a:gd name="T36" fmla="*/ 12 w 70"/>
                <a:gd name="T37" fmla="*/ 62 h 65"/>
                <a:gd name="T38" fmla="*/ 4 w 70"/>
                <a:gd name="T39" fmla="*/ 62 h 65"/>
                <a:gd name="T40" fmla="*/ 0 w 70"/>
                <a:gd name="T41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65">
                  <a:moveTo>
                    <a:pt x="69" y="0"/>
                  </a:moveTo>
                  <a:lnTo>
                    <a:pt x="62" y="0"/>
                  </a:lnTo>
                  <a:lnTo>
                    <a:pt x="56" y="1"/>
                  </a:lnTo>
                  <a:lnTo>
                    <a:pt x="51" y="1"/>
                  </a:lnTo>
                  <a:lnTo>
                    <a:pt x="46" y="5"/>
                  </a:lnTo>
                  <a:lnTo>
                    <a:pt x="40" y="7"/>
                  </a:lnTo>
                  <a:lnTo>
                    <a:pt x="37" y="10"/>
                  </a:lnTo>
                  <a:lnTo>
                    <a:pt x="36" y="15"/>
                  </a:lnTo>
                  <a:lnTo>
                    <a:pt x="31" y="20"/>
                  </a:lnTo>
                  <a:lnTo>
                    <a:pt x="29" y="25"/>
                  </a:lnTo>
                  <a:lnTo>
                    <a:pt x="29" y="30"/>
                  </a:lnTo>
                  <a:lnTo>
                    <a:pt x="28" y="35"/>
                  </a:lnTo>
                  <a:lnTo>
                    <a:pt x="28" y="40"/>
                  </a:lnTo>
                  <a:lnTo>
                    <a:pt x="27" y="43"/>
                  </a:lnTo>
                  <a:lnTo>
                    <a:pt x="26" y="48"/>
                  </a:lnTo>
                  <a:lnTo>
                    <a:pt x="27" y="52"/>
                  </a:lnTo>
                  <a:lnTo>
                    <a:pt x="23" y="55"/>
                  </a:lnTo>
                  <a:lnTo>
                    <a:pt x="18" y="59"/>
                  </a:lnTo>
                  <a:lnTo>
                    <a:pt x="12" y="62"/>
                  </a:lnTo>
                  <a:lnTo>
                    <a:pt x="4" y="62"/>
                  </a:lnTo>
                  <a:lnTo>
                    <a:pt x="0" y="64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712" name="Group 2112"/>
            <p:cNvGrpSpPr>
              <a:grpSpLocks/>
            </p:cNvGrpSpPr>
            <p:nvPr/>
          </p:nvGrpSpPr>
          <p:grpSpPr bwMode="auto">
            <a:xfrm>
              <a:off x="609" y="1142"/>
              <a:ext cx="83" cy="37"/>
              <a:chOff x="609" y="1142"/>
              <a:chExt cx="83" cy="37"/>
            </a:xfrm>
          </p:grpSpPr>
          <p:sp>
            <p:nvSpPr>
              <p:cNvPr id="13377" name="Freeform 2113"/>
              <p:cNvSpPr>
                <a:spLocks/>
              </p:cNvSpPr>
              <p:nvPr/>
            </p:nvSpPr>
            <p:spPr bwMode="auto">
              <a:xfrm>
                <a:off x="632" y="1142"/>
                <a:ext cx="61" cy="37"/>
              </a:xfrm>
              <a:custGeom>
                <a:avLst/>
                <a:gdLst>
                  <a:gd name="T0" fmla="*/ 0 w 60"/>
                  <a:gd name="T1" fmla="*/ 0 h 37"/>
                  <a:gd name="T2" fmla="*/ 4 w 60"/>
                  <a:gd name="T3" fmla="*/ 3 h 37"/>
                  <a:gd name="T4" fmla="*/ 9 w 60"/>
                  <a:gd name="T5" fmla="*/ 8 h 37"/>
                  <a:gd name="T6" fmla="*/ 14 w 60"/>
                  <a:gd name="T7" fmla="*/ 13 h 37"/>
                  <a:gd name="T8" fmla="*/ 19 w 60"/>
                  <a:gd name="T9" fmla="*/ 18 h 37"/>
                  <a:gd name="T10" fmla="*/ 25 w 60"/>
                  <a:gd name="T11" fmla="*/ 22 h 37"/>
                  <a:gd name="T12" fmla="*/ 28 w 60"/>
                  <a:gd name="T13" fmla="*/ 24 h 37"/>
                  <a:gd name="T14" fmla="*/ 32 w 60"/>
                  <a:gd name="T15" fmla="*/ 26 h 37"/>
                  <a:gd name="T16" fmla="*/ 37 w 60"/>
                  <a:gd name="T17" fmla="*/ 27 h 37"/>
                  <a:gd name="T18" fmla="*/ 43 w 60"/>
                  <a:gd name="T19" fmla="*/ 28 h 37"/>
                  <a:gd name="T20" fmla="*/ 48 w 60"/>
                  <a:gd name="T21" fmla="*/ 30 h 37"/>
                  <a:gd name="T22" fmla="*/ 52 w 60"/>
                  <a:gd name="T23" fmla="*/ 32 h 37"/>
                  <a:gd name="T24" fmla="*/ 56 w 60"/>
                  <a:gd name="T25" fmla="*/ 34 h 37"/>
                  <a:gd name="T26" fmla="*/ 59 w 60"/>
                  <a:gd name="T27" fmla="*/ 36 h 37"/>
                  <a:gd name="T28" fmla="*/ 59 w 60"/>
                  <a:gd name="T29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37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4" y="13"/>
                    </a:lnTo>
                    <a:lnTo>
                      <a:pt x="19" y="18"/>
                    </a:lnTo>
                    <a:lnTo>
                      <a:pt x="25" y="22"/>
                    </a:lnTo>
                    <a:lnTo>
                      <a:pt x="28" y="24"/>
                    </a:lnTo>
                    <a:lnTo>
                      <a:pt x="32" y="26"/>
                    </a:lnTo>
                    <a:lnTo>
                      <a:pt x="37" y="27"/>
                    </a:lnTo>
                    <a:lnTo>
                      <a:pt x="43" y="28"/>
                    </a:lnTo>
                    <a:lnTo>
                      <a:pt x="48" y="30"/>
                    </a:lnTo>
                    <a:lnTo>
                      <a:pt x="52" y="32"/>
                    </a:lnTo>
                    <a:lnTo>
                      <a:pt x="56" y="34"/>
                    </a:lnTo>
                    <a:lnTo>
                      <a:pt x="59" y="36"/>
                    </a:lnTo>
                    <a:lnTo>
                      <a:pt x="59" y="34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8" name="Freeform 2114"/>
              <p:cNvSpPr>
                <a:spLocks/>
              </p:cNvSpPr>
              <p:nvPr/>
            </p:nvSpPr>
            <p:spPr bwMode="auto">
              <a:xfrm>
                <a:off x="609" y="1153"/>
                <a:ext cx="34" cy="18"/>
              </a:xfrm>
              <a:custGeom>
                <a:avLst/>
                <a:gdLst>
                  <a:gd name="T0" fmla="*/ 33 w 34"/>
                  <a:gd name="T1" fmla="*/ 0 h 18"/>
                  <a:gd name="T2" fmla="*/ 27 w 34"/>
                  <a:gd name="T3" fmla="*/ 4 h 18"/>
                  <a:gd name="T4" fmla="*/ 21 w 34"/>
                  <a:gd name="T5" fmla="*/ 5 h 18"/>
                  <a:gd name="T6" fmla="*/ 14 w 34"/>
                  <a:gd name="T7" fmla="*/ 5 h 18"/>
                  <a:gd name="T8" fmla="*/ 10 w 34"/>
                  <a:gd name="T9" fmla="*/ 8 h 18"/>
                  <a:gd name="T10" fmla="*/ 5 w 34"/>
                  <a:gd name="T11" fmla="*/ 12 h 18"/>
                  <a:gd name="T12" fmla="*/ 1 w 34"/>
                  <a:gd name="T13" fmla="*/ 17 h 18"/>
                  <a:gd name="T14" fmla="*/ 0 w 34"/>
                  <a:gd name="T1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18">
                    <a:moveTo>
                      <a:pt x="33" y="0"/>
                    </a:moveTo>
                    <a:lnTo>
                      <a:pt x="27" y="4"/>
                    </a:lnTo>
                    <a:lnTo>
                      <a:pt x="21" y="5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5" y="12"/>
                    </a:lnTo>
                    <a:lnTo>
                      <a:pt x="1" y="17"/>
                    </a:lnTo>
                    <a:lnTo>
                      <a:pt x="0" y="17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713" name="Group 2115"/>
            <p:cNvGrpSpPr>
              <a:grpSpLocks/>
            </p:cNvGrpSpPr>
            <p:nvPr/>
          </p:nvGrpSpPr>
          <p:grpSpPr bwMode="auto">
            <a:xfrm>
              <a:off x="761" y="1193"/>
              <a:ext cx="75" cy="37"/>
              <a:chOff x="761" y="1193"/>
              <a:chExt cx="75" cy="37"/>
            </a:xfrm>
          </p:grpSpPr>
          <p:sp>
            <p:nvSpPr>
              <p:cNvPr id="13380" name="Freeform 2116"/>
              <p:cNvSpPr>
                <a:spLocks/>
              </p:cNvSpPr>
              <p:nvPr/>
            </p:nvSpPr>
            <p:spPr bwMode="auto">
              <a:xfrm>
                <a:off x="761" y="1193"/>
                <a:ext cx="75" cy="37"/>
              </a:xfrm>
              <a:custGeom>
                <a:avLst/>
                <a:gdLst>
                  <a:gd name="T0" fmla="*/ 0 w 75"/>
                  <a:gd name="T1" fmla="*/ 0 h 37"/>
                  <a:gd name="T2" fmla="*/ 8 w 75"/>
                  <a:gd name="T3" fmla="*/ 4 h 37"/>
                  <a:gd name="T4" fmla="*/ 37 w 75"/>
                  <a:gd name="T5" fmla="*/ 13 h 37"/>
                  <a:gd name="T6" fmla="*/ 66 w 75"/>
                  <a:gd name="T7" fmla="*/ 26 h 37"/>
                  <a:gd name="T8" fmla="*/ 74 w 75"/>
                  <a:gd name="T9" fmla="*/ 31 h 37"/>
                  <a:gd name="T10" fmla="*/ 74 w 75"/>
                  <a:gd name="T11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37">
                    <a:moveTo>
                      <a:pt x="0" y="0"/>
                    </a:moveTo>
                    <a:lnTo>
                      <a:pt x="8" y="4"/>
                    </a:lnTo>
                    <a:lnTo>
                      <a:pt x="37" y="13"/>
                    </a:lnTo>
                    <a:lnTo>
                      <a:pt x="66" y="26"/>
                    </a:lnTo>
                    <a:lnTo>
                      <a:pt x="74" y="31"/>
                    </a:lnTo>
                    <a:lnTo>
                      <a:pt x="74" y="36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81" name="Freeform 2117"/>
              <p:cNvSpPr>
                <a:spLocks/>
              </p:cNvSpPr>
              <p:nvPr/>
            </p:nvSpPr>
            <p:spPr bwMode="auto">
              <a:xfrm>
                <a:off x="761" y="1208"/>
                <a:ext cx="40" cy="20"/>
              </a:xfrm>
              <a:custGeom>
                <a:avLst/>
                <a:gdLst>
                  <a:gd name="T0" fmla="*/ 0 w 40"/>
                  <a:gd name="T1" fmla="*/ 20 h 21"/>
                  <a:gd name="T2" fmla="*/ 6 w 40"/>
                  <a:gd name="T3" fmla="*/ 20 h 21"/>
                  <a:gd name="T4" fmla="*/ 12 w 40"/>
                  <a:gd name="T5" fmla="*/ 16 h 21"/>
                  <a:gd name="T6" fmla="*/ 17 w 40"/>
                  <a:gd name="T7" fmla="*/ 13 h 21"/>
                  <a:gd name="T8" fmla="*/ 21 w 40"/>
                  <a:gd name="T9" fmla="*/ 6 h 21"/>
                  <a:gd name="T10" fmla="*/ 27 w 40"/>
                  <a:gd name="T11" fmla="*/ 0 h 21"/>
                  <a:gd name="T12" fmla="*/ 31 w 40"/>
                  <a:gd name="T13" fmla="*/ 1 h 21"/>
                  <a:gd name="T14" fmla="*/ 36 w 40"/>
                  <a:gd name="T15" fmla="*/ 2 h 21"/>
                  <a:gd name="T16" fmla="*/ 39 w 40"/>
                  <a:gd name="T1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1">
                    <a:moveTo>
                      <a:pt x="0" y="20"/>
                    </a:moveTo>
                    <a:lnTo>
                      <a:pt x="6" y="20"/>
                    </a:lnTo>
                    <a:lnTo>
                      <a:pt x="12" y="16"/>
                    </a:lnTo>
                    <a:lnTo>
                      <a:pt x="17" y="13"/>
                    </a:lnTo>
                    <a:lnTo>
                      <a:pt x="21" y="6"/>
                    </a:lnTo>
                    <a:lnTo>
                      <a:pt x="27" y="0"/>
                    </a:lnTo>
                    <a:lnTo>
                      <a:pt x="31" y="1"/>
                    </a:lnTo>
                    <a:lnTo>
                      <a:pt x="36" y="2"/>
                    </a:lnTo>
                    <a:lnTo>
                      <a:pt x="39" y="1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382" name="Freeform 2118"/>
            <p:cNvSpPr>
              <a:spLocks/>
            </p:cNvSpPr>
            <p:nvPr/>
          </p:nvSpPr>
          <p:spPr bwMode="auto">
            <a:xfrm>
              <a:off x="740" y="964"/>
              <a:ext cx="126" cy="62"/>
            </a:xfrm>
            <a:custGeom>
              <a:avLst/>
              <a:gdLst>
                <a:gd name="T0" fmla="*/ 0 w 126"/>
                <a:gd name="T1" fmla="*/ 61 h 62"/>
                <a:gd name="T2" fmla="*/ 11 w 126"/>
                <a:gd name="T3" fmla="*/ 58 h 62"/>
                <a:gd name="T4" fmla="*/ 13 w 126"/>
                <a:gd name="T5" fmla="*/ 52 h 62"/>
                <a:gd name="T6" fmla="*/ 19 w 126"/>
                <a:gd name="T7" fmla="*/ 50 h 62"/>
                <a:gd name="T8" fmla="*/ 22 w 126"/>
                <a:gd name="T9" fmla="*/ 45 h 62"/>
                <a:gd name="T10" fmla="*/ 25 w 126"/>
                <a:gd name="T11" fmla="*/ 40 h 62"/>
                <a:gd name="T12" fmla="*/ 29 w 126"/>
                <a:gd name="T13" fmla="*/ 40 h 62"/>
                <a:gd name="T14" fmla="*/ 33 w 126"/>
                <a:gd name="T15" fmla="*/ 38 h 62"/>
                <a:gd name="T16" fmla="*/ 43 w 126"/>
                <a:gd name="T17" fmla="*/ 37 h 62"/>
                <a:gd name="T18" fmla="*/ 50 w 126"/>
                <a:gd name="T19" fmla="*/ 36 h 62"/>
                <a:gd name="T20" fmla="*/ 62 w 126"/>
                <a:gd name="T21" fmla="*/ 35 h 62"/>
                <a:gd name="T22" fmla="*/ 79 w 126"/>
                <a:gd name="T23" fmla="*/ 32 h 62"/>
                <a:gd name="T24" fmla="*/ 96 w 126"/>
                <a:gd name="T25" fmla="*/ 30 h 62"/>
                <a:gd name="T26" fmla="*/ 103 w 126"/>
                <a:gd name="T27" fmla="*/ 29 h 62"/>
                <a:gd name="T28" fmla="*/ 107 w 126"/>
                <a:gd name="T29" fmla="*/ 26 h 62"/>
                <a:gd name="T30" fmla="*/ 113 w 126"/>
                <a:gd name="T31" fmla="*/ 19 h 62"/>
                <a:gd name="T32" fmla="*/ 114 w 126"/>
                <a:gd name="T33" fmla="*/ 15 h 62"/>
                <a:gd name="T34" fmla="*/ 119 w 126"/>
                <a:gd name="T35" fmla="*/ 11 h 62"/>
                <a:gd name="T36" fmla="*/ 122 w 126"/>
                <a:gd name="T37" fmla="*/ 6 h 62"/>
                <a:gd name="T38" fmla="*/ 124 w 126"/>
                <a:gd name="T39" fmla="*/ 1 h 62"/>
                <a:gd name="T40" fmla="*/ 125 w 126"/>
                <a:gd name="T4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62">
                  <a:moveTo>
                    <a:pt x="0" y="61"/>
                  </a:moveTo>
                  <a:lnTo>
                    <a:pt x="11" y="58"/>
                  </a:lnTo>
                  <a:lnTo>
                    <a:pt x="13" y="52"/>
                  </a:lnTo>
                  <a:lnTo>
                    <a:pt x="19" y="50"/>
                  </a:lnTo>
                  <a:lnTo>
                    <a:pt x="22" y="45"/>
                  </a:lnTo>
                  <a:lnTo>
                    <a:pt x="25" y="40"/>
                  </a:lnTo>
                  <a:lnTo>
                    <a:pt x="29" y="40"/>
                  </a:lnTo>
                  <a:lnTo>
                    <a:pt x="33" y="38"/>
                  </a:lnTo>
                  <a:lnTo>
                    <a:pt x="43" y="37"/>
                  </a:lnTo>
                  <a:lnTo>
                    <a:pt x="50" y="36"/>
                  </a:lnTo>
                  <a:lnTo>
                    <a:pt x="62" y="35"/>
                  </a:lnTo>
                  <a:lnTo>
                    <a:pt x="79" y="32"/>
                  </a:lnTo>
                  <a:lnTo>
                    <a:pt x="96" y="30"/>
                  </a:lnTo>
                  <a:lnTo>
                    <a:pt x="103" y="29"/>
                  </a:lnTo>
                  <a:lnTo>
                    <a:pt x="107" y="26"/>
                  </a:lnTo>
                  <a:lnTo>
                    <a:pt x="113" y="19"/>
                  </a:lnTo>
                  <a:lnTo>
                    <a:pt x="114" y="15"/>
                  </a:lnTo>
                  <a:lnTo>
                    <a:pt x="119" y="11"/>
                  </a:lnTo>
                  <a:lnTo>
                    <a:pt x="122" y="6"/>
                  </a:lnTo>
                  <a:lnTo>
                    <a:pt x="124" y="1"/>
                  </a:lnTo>
                  <a:lnTo>
                    <a:pt x="125" y="0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83" name="Freeform 2119"/>
            <p:cNvSpPr>
              <a:spLocks/>
            </p:cNvSpPr>
            <p:nvPr/>
          </p:nvSpPr>
          <p:spPr bwMode="auto">
            <a:xfrm>
              <a:off x="855" y="958"/>
              <a:ext cx="152" cy="62"/>
            </a:xfrm>
            <a:custGeom>
              <a:avLst/>
              <a:gdLst>
                <a:gd name="T0" fmla="*/ 150 w 151"/>
                <a:gd name="T1" fmla="*/ 4 h 62"/>
                <a:gd name="T2" fmla="*/ 139 w 151"/>
                <a:gd name="T3" fmla="*/ 3 h 62"/>
                <a:gd name="T4" fmla="*/ 123 w 151"/>
                <a:gd name="T5" fmla="*/ 2 h 62"/>
                <a:gd name="T6" fmla="*/ 107 w 151"/>
                <a:gd name="T7" fmla="*/ 0 h 62"/>
                <a:gd name="T8" fmla="*/ 100 w 151"/>
                <a:gd name="T9" fmla="*/ 1 h 62"/>
                <a:gd name="T10" fmla="*/ 95 w 151"/>
                <a:gd name="T11" fmla="*/ 4 h 62"/>
                <a:gd name="T12" fmla="*/ 91 w 151"/>
                <a:gd name="T13" fmla="*/ 7 h 62"/>
                <a:gd name="T14" fmla="*/ 86 w 151"/>
                <a:gd name="T15" fmla="*/ 9 h 62"/>
                <a:gd name="T16" fmla="*/ 83 w 151"/>
                <a:gd name="T17" fmla="*/ 11 h 62"/>
                <a:gd name="T18" fmla="*/ 77 w 151"/>
                <a:gd name="T19" fmla="*/ 11 h 62"/>
                <a:gd name="T20" fmla="*/ 73 w 151"/>
                <a:gd name="T21" fmla="*/ 15 h 62"/>
                <a:gd name="T22" fmla="*/ 70 w 151"/>
                <a:gd name="T23" fmla="*/ 19 h 62"/>
                <a:gd name="T24" fmla="*/ 68 w 151"/>
                <a:gd name="T25" fmla="*/ 23 h 62"/>
                <a:gd name="T26" fmla="*/ 67 w 151"/>
                <a:gd name="T27" fmla="*/ 26 h 62"/>
                <a:gd name="T28" fmla="*/ 65 w 151"/>
                <a:gd name="T29" fmla="*/ 30 h 62"/>
                <a:gd name="T30" fmla="*/ 63 w 151"/>
                <a:gd name="T31" fmla="*/ 34 h 62"/>
                <a:gd name="T32" fmla="*/ 63 w 151"/>
                <a:gd name="T33" fmla="*/ 39 h 62"/>
                <a:gd name="T34" fmla="*/ 59 w 151"/>
                <a:gd name="T35" fmla="*/ 43 h 62"/>
                <a:gd name="T36" fmla="*/ 52 w 151"/>
                <a:gd name="T37" fmla="*/ 46 h 62"/>
                <a:gd name="T38" fmla="*/ 46 w 151"/>
                <a:gd name="T39" fmla="*/ 50 h 62"/>
                <a:gd name="T40" fmla="*/ 42 w 151"/>
                <a:gd name="T41" fmla="*/ 53 h 62"/>
                <a:gd name="T42" fmla="*/ 37 w 151"/>
                <a:gd name="T43" fmla="*/ 56 h 62"/>
                <a:gd name="T44" fmla="*/ 31 w 151"/>
                <a:gd name="T45" fmla="*/ 59 h 62"/>
                <a:gd name="T46" fmla="*/ 27 w 151"/>
                <a:gd name="T47" fmla="*/ 60 h 62"/>
                <a:gd name="T48" fmla="*/ 19 w 151"/>
                <a:gd name="T49" fmla="*/ 61 h 62"/>
                <a:gd name="T50" fmla="*/ 16 w 151"/>
                <a:gd name="T51" fmla="*/ 60 h 62"/>
                <a:gd name="T52" fmla="*/ 7 w 151"/>
                <a:gd name="T53" fmla="*/ 60 h 62"/>
                <a:gd name="T54" fmla="*/ 3 w 151"/>
                <a:gd name="T55" fmla="*/ 59 h 62"/>
                <a:gd name="T56" fmla="*/ 0 w 151"/>
                <a:gd name="T57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" h="62">
                  <a:moveTo>
                    <a:pt x="150" y="4"/>
                  </a:moveTo>
                  <a:lnTo>
                    <a:pt x="139" y="3"/>
                  </a:lnTo>
                  <a:lnTo>
                    <a:pt x="123" y="2"/>
                  </a:lnTo>
                  <a:lnTo>
                    <a:pt x="107" y="0"/>
                  </a:lnTo>
                  <a:lnTo>
                    <a:pt x="100" y="1"/>
                  </a:lnTo>
                  <a:lnTo>
                    <a:pt x="95" y="4"/>
                  </a:lnTo>
                  <a:lnTo>
                    <a:pt x="91" y="7"/>
                  </a:lnTo>
                  <a:lnTo>
                    <a:pt x="86" y="9"/>
                  </a:lnTo>
                  <a:lnTo>
                    <a:pt x="83" y="11"/>
                  </a:lnTo>
                  <a:lnTo>
                    <a:pt x="77" y="11"/>
                  </a:lnTo>
                  <a:lnTo>
                    <a:pt x="73" y="15"/>
                  </a:lnTo>
                  <a:lnTo>
                    <a:pt x="70" y="19"/>
                  </a:lnTo>
                  <a:lnTo>
                    <a:pt x="68" y="23"/>
                  </a:lnTo>
                  <a:lnTo>
                    <a:pt x="67" y="26"/>
                  </a:lnTo>
                  <a:lnTo>
                    <a:pt x="65" y="30"/>
                  </a:lnTo>
                  <a:lnTo>
                    <a:pt x="63" y="34"/>
                  </a:lnTo>
                  <a:lnTo>
                    <a:pt x="63" y="39"/>
                  </a:lnTo>
                  <a:lnTo>
                    <a:pt x="59" y="43"/>
                  </a:lnTo>
                  <a:lnTo>
                    <a:pt x="52" y="46"/>
                  </a:lnTo>
                  <a:lnTo>
                    <a:pt x="46" y="50"/>
                  </a:lnTo>
                  <a:lnTo>
                    <a:pt x="42" y="53"/>
                  </a:lnTo>
                  <a:lnTo>
                    <a:pt x="37" y="56"/>
                  </a:lnTo>
                  <a:lnTo>
                    <a:pt x="31" y="59"/>
                  </a:lnTo>
                  <a:lnTo>
                    <a:pt x="27" y="60"/>
                  </a:lnTo>
                  <a:lnTo>
                    <a:pt x="19" y="61"/>
                  </a:lnTo>
                  <a:lnTo>
                    <a:pt x="16" y="60"/>
                  </a:lnTo>
                  <a:lnTo>
                    <a:pt x="7" y="60"/>
                  </a:lnTo>
                  <a:lnTo>
                    <a:pt x="3" y="59"/>
                  </a:lnTo>
                  <a:lnTo>
                    <a:pt x="0" y="60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84" name="Freeform 2120"/>
            <p:cNvSpPr>
              <a:spLocks/>
            </p:cNvSpPr>
            <p:nvPr/>
          </p:nvSpPr>
          <p:spPr bwMode="auto">
            <a:xfrm>
              <a:off x="975" y="993"/>
              <a:ext cx="99" cy="46"/>
            </a:xfrm>
            <a:custGeom>
              <a:avLst/>
              <a:gdLst>
                <a:gd name="T0" fmla="*/ 0 w 99"/>
                <a:gd name="T1" fmla="*/ 27 h 45"/>
                <a:gd name="T2" fmla="*/ 8 w 99"/>
                <a:gd name="T3" fmla="*/ 27 h 45"/>
                <a:gd name="T4" fmla="*/ 13 w 99"/>
                <a:gd name="T5" fmla="*/ 27 h 45"/>
                <a:gd name="T6" fmla="*/ 21 w 99"/>
                <a:gd name="T7" fmla="*/ 26 h 45"/>
                <a:gd name="T8" fmla="*/ 25 w 99"/>
                <a:gd name="T9" fmla="*/ 23 h 45"/>
                <a:gd name="T10" fmla="*/ 30 w 99"/>
                <a:gd name="T11" fmla="*/ 21 h 45"/>
                <a:gd name="T12" fmla="*/ 34 w 99"/>
                <a:gd name="T13" fmla="*/ 16 h 45"/>
                <a:gd name="T14" fmla="*/ 37 w 99"/>
                <a:gd name="T15" fmla="*/ 12 h 45"/>
                <a:gd name="T16" fmla="*/ 42 w 99"/>
                <a:gd name="T17" fmla="*/ 9 h 45"/>
                <a:gd name="T18" fmla="*/ 48 w 99"/>
                <a:gd name="T19" fmla="*/ 6 h 45"/>
                <a:gd name="T20" fmla="*/ 55 w 99"/>
                <a:gd name="T21" fmla="*/ 3 h 45"/>
                <a:gd name="T22" fmla="*/ 61 w 99"/>
                <a:gd name="T23" fmla="*/ 0 h 45"/>
                <a:gd name="T24" fmla="*/ 69 w 99"/>
                <a:gd name="T25" fmla="*/ 1 h 45"/>
                <a:gd name="T26" fmla="*/ 75 w 99"/>
                <a:gd name="T27" fmla="*/ 4 h 45"/>
                <a:gd name="T28" fmla="*/ 78 w 99"/>
                <a:gd name="T29" fmla="*/ 7 h 45"/>
                <a:gd name="T30" fmla="*/ 82 w 99"/>
                <a:gd name="T31" fmla="*/ 10 h 45"/>
                <a:gd name="T32" fmla="*/ 86 w 99"/>
                <a:gd name="T33" fmla="*/ 12 h 45"/>
                <a:gd name="T34" fmla="*/ 90 w 99"/>
                <a:gd name="T35" fmla="*/ 16 h 45"/>
                <a:gd name="T36" fmla="*/ 94 w 99"/>
                <a:gd name="T37" fmla="*/ 16 h 45"/>
                <a:gd name="T38" fmla="*/ 96 w 99"/>
                <a:gd name="T39" fmla="*/ 22 h 45"/>
                <a:gd name="T40" fmla="*/ 98 w 99"/>
                <a:gd name="T41" fmla="*/ 26 h 45"/>
                <a:gd name="T42" fmla="*/ 97 w 99"/>
                <a:gd name="T43" fmla="*/ 29 h 45"/>
                <a:gd name="T44" fmla="*/ 96 w 99"/>
                <a:gd name="T45" fmla="*/ 33 h 45"/>
                <a:gd name="T46" fmla="*/ 97 w 99"/>
                <a:gd name="T47" fmla="*/ 37 h 45"/>
                <a:gd name="T48" fmla="*/ 92 w 99"/>
                <a:gd name="T49" fmla="*/ 41 h 45"/>
                <a:gd name="T50" fmla="*/ 87 w 99"/>
                <a:gd name="T5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45">
                  <a:moveTo>
                    <a:pt x="0" y="27"/>
                  </a:moveTo>
                  <a:lnTo>
                    <a:pt x="8" y="27"/>
                  </a:lnTo>
                  <a:lnTo>
                    <a:pt x="13" y="27"/>
                  </a:lnTo>
                  <a:lnTo>
                    <a:pt x="21" y="26"/>
                  </a:lnTo>
                  <a:lnTo>
                    <a:pt x="25" y="23"/>
                  </a:lnTo>
                  <a:lnTo>
                    <a:pt x="30" y="21"/>
                  </a:lnTo>
                  <a:lnTo>
                    <a:pt x="34" y="16"/>
                  </a:lnTo>
                  <a:lnTo>
                    <a:pt x="37" y="12"/>
                  </a:lnTo>
                  <a:lnTo>
                    <a:pt x="42" y="9"/>
                  </a:lnTo>
                  <a:lnTo>
                    <a:pt x="48" y="6"/>
                  </a:lnTo>
                  <a:lnTo>
                    <a:pt x="55" y="3"/>
                  </a:lnTo>
                  <a:lnTo>
                    <a:pt x="61" y="0"/>
                  </a:lnTo>
                  <a:lnTo>
                    <a:pt x="69" y="1"/>
                  </a:lnTo>
                  <a:lnTo>
                    <a:pt x="75" y="4"/>
                  </a:lnTo>
                  <a:lnTo>
                    <a:pt x="78" y="7"/>
                  </a:lnTo>
                  <a:lnTo>
                    <a:pt x="82" y="10"/>
                  </a:lnTo>
                  <a:lnTo>
                    <a:pt x="86" y="12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6" y="22"/>
                  </a:lnTo>
                  <a:lnTo>
                    <a:pt x="98" y="26"/>
                  </a:lnTo>
                  <a:lnTo>
                    <a:pt x="97" y="29"/>
                  </a:lnTo>
                  <a:lnTo>
                    <a:pt x="96" y="33"/>
                  </a:lnTo>
                  <a:lnTo>
                    <a:pt x="97" y="37"/>
                  </a:lnTo>
                  <a:lnTo>
                    <a:pt x="92" y="41"/>
                  </a:lnTo>
                  <a:lnTo>
                    <a:pt x="87" y="44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717" name="Group 2121"/>
            <p:cNvGrpSpPr>
              <a:grpSpLocks/>
            </p:cNvGrpSpPr>
            <p:nvPr/>
          </p:nvGrpSpPr>
          <p:grpSpPr bwMode="auto">
            <a:xfrm>
              <a:off x="974" y="1160"/>
              <a:ext cx="125" cy="45"/>
              <a:chOff x="974" y="1160"/>
              <a:chExt cx="125" cy="45"/>
            </a:xfrm>
          </p:grpSpPr>
          <p:sp>
            <p:nvSpPr>
              <p:cNvPr id="13386" name="Freeform 2122"/>
              <p:cNvSpPr>
                <a:spLocks/>
              </p:cNvSpPr>
              <p:nvPr/>
            </p:nvSpPr>
            <p:spPr bwMode="auto">
              <a:xfrm>
                <a:off x="975" y="1160"/>
                <a:ext cx="125" cy="31"/>
              </a:xfrm>
              <a:custGeom>
                <a:avLst/>
                <a:gdLst>
                  <a:gd name="T0" fmla="*/ 0 w 125"/>
                  <a:gd name="T1" fmla="*/ 30 h 31"/>
                  <a:gd name="T2" fmla="*/ 14 w 125"/>
                  <a:gd name="T3" fmla="*/ 28 h 31"/>
                  <a:gd name="T4" fmla="*/ 25 w 125"/>
                  <a:gd name="T5" fmla="*/ 25 h 31"/>
                  <a:gd name="T6" fmla="*/ 36 w 125"/>
                  <a:gd name="T7" fmla="*/ 23 h 31"/>
                  <a:gd name="T8" fmla="*/ 41 w 125"/>
                  <a:gd name="T9" fmla="*/ 23 h 31"/>
                  <a:gd name="T10" fmla="*/ 48 w 125"/>
                  <a:gd name="T11" fmla="*/ 22 h 31"/>
                  <a:gd name="T12" fmla="*/ 53 w 125"/>
                  <a:gd name="T13" fmla="*/ 23 h 31"/>
                  <a:gd name="T14" fmla="*/ 58 w 125"/>
                  <a:gd name="T15" fmla="*/ 19 h 31"/>
                  <a:gd name="T16" fmla="*/ 63 w 125"/>
                  <a:gd name="T17" fmla="*/ 18 h 31"/>
                  <a:gd name="T18" fmla="*/ 68 w 125"/>
                  <a:gd name="T19" fmla="*/ 16 h 31"/>
                  <a:gd name="T20" fmla="*/ 71 w 125"/>
                  <a:gd name="T21" fmla="*/ 12 h 31"/>
                  <a:gd name="T22" fmla="*/ 77 w 125"/>
                  <a:gd name="T23" fmla="*/ 8 h 31"/>
                  <a:gd name="T24" fmla="*/ 80 w 125"/>
                  <a:gd name="T25" fmla="*/ 5 h 31"/>
                  <a:gd name="T26" fmla="*/ 85 w 125"/>
                  <a:gd name="T27" fmla="*/ 3 h 31"/>
                  <a:gd name="T28" fmla="*/ 91 w 125"/>
                  <a:gd name="T29" fmla="*/ 0 h 31"/>
                  <a:gd name="T30" fmla="*/ 97 w 125"/>
                  <a:gd name="T31" fmla="*/ 1 h 31"/>
                  <a:gd name="T32" fmla="*/ 100 w 125"/>
                  <a:gd name="T33" fmla="*/ 2 h 31"/>
                  <a:gd name="T34" fmla="*/ 104 w 125"/>
                  <a:gd name="T35" fmla="*/ 1 h 31"/>
                  <a:gd name="T36" fmla="*/ 108 w 125"/>
                  <a:gd name="T37" fmla="*/ 2 h 31"/>
                  <a:gd name="T38" fmla="*/ 113 w 125"/>
                  <a:gd name="T39" fmla="*/ 2 h 31"/>
                  <a:gd name="T40" fmla="*/ 116 w 125"/>
                  <a:gd name="T41" fmla="*/ 2 h 31"/>
                  <a:gd name="T42" fmla="*/ 122 w 125"/>
                  <a:gd name="T43" fmla="*/ 1 h 31"/>
                  <a:gd name="T44" fmla="*/ 124 w 125"/>
                  <a:gd name="T4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31">
                    <a:moveTo>
                      <a:pt x="0" y="30"/>
                    </a:moveTo>
                    <a:lnTo>
                      <a:pt x="14" y="28"/>
                    </a:lnTo>
                    <a:lnTo>
                      <a:pt x="25" y="25"/>
                    </a:lnTo>
                    <a:lnTo>
                      <a:pt x="36" y="23"/>
                    </a:lnTo>
                    <a:lnTo>
                      <a:pt x="41" y="23"/>
                    </a:lnTo>
                    <a:lnTo>
                      <a:pt x="48" y="22"/>
                    </a:lnTo>
                    <a:lnTo>
                      <a:pt x="53" y="23"/>
                    </a:lnTo>
                    <a:lnTo>
                      <a:pt x="58" y="19"/>
                    </a:lnTo>
                    <a:lnTo>
                      <a:pt x="63" y="18"/>
                    </a:lnTo>
                    <a:lnTo>
                      <a:pt x="68" y="16"/>
                    </a:lnTo>
                    <a:lnTo>
                      <a:pt x="71" y="12"/>
                    </a:lnTo>
                    <a:lnTo>
                      <a:pt x="77" y="8"/>
                    </a:lnTo>
                    <a:lnTo>
                      <a:pt x="80" y="5"/>
                    </a:lnTo>
                    <a:lnTo>
                      <a:pt x="85" y="3"/>
                    </a:lnTo>
                    <a:lnTo>
                      <a:pt x="91" y="0"/>
                    </a:lnTo>
                    <a:lnTo>
                      <a:pt x="97" y="1"/>
                    </a:lnTo>
                    <a:lnTo>
                      <a:pt x="100" y="2"/>
                    </a:lnTo>
                    <a:lnTo>
                      <a:pt x="104" y="1"/>
                    </a:lnTo>
                    <a:lnTo>
                      <a:pt x="108" y="2"/>
                    </a:lnTo>
                    <a:lnTo>
                      <a:pt x="113" y="2"/>
                    </a:lnTo>
                    <a:lnTo>
                      <a:pt x="116" y="2"/>
                    </a:lnTo>
                    <a:lnTo>
                      <a:pt x="122" y="1"/>
                    </a:lnTo>
                    <a:lnTo>
                      <a:pt x="124" y="1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87" name="Freeform 2123"/>
              <p:cNvSpPr>
                <a:spLocks/>
              </p:cNvSpPr>
              <p:nvPr/>
            </p:nvSpPr>
            <p:spPr bwMode="auto">
              <a:xfrm>
                <a:off x="1036" y="1182"/>
                <a:ext cx="61" cy="24"/>
              </a:xfrm>
              <a:custGeom>
                <a:avLst/>
                <a:gdLst>
                  <a:gd name="T0" fmla="*/ 0 w 61"/>
                  <a:gd name="T1" fmla="*/ 7 h 24"/>
                  <a:gd name="T2" fmla="*/ 9 w 61"/>
                  <a:gd name="T3" fmla="*/ 7 h 24"/>
                  <a:gd name="T4" fmla="*/ 16 w 61"/>
                  <a:gd name="T5" fmla="*/ 7 h 24"/>
                  <a:gd name="T6" fmla="*/ 21 w 61"/>
                  <a:gd name="T7" fmla="*/ 0 h 24"/>
                  <a:gd name="T8" fmla="*/ 26 w 61"/>
                  <a:gd name="T9" fmla="*/ 0 h 24"/>
                  <a:gd name="T10" fmla="*/ 29 w 61"/>
                  <a:gd name="T11" fmla="*/ 8 h 24"/>
                  <a:gd name="T12" fmla="*/ 33 w 61"/>
                  <a:gd name="T13" fmla="*/ 13 h 24"/>
                  <a:gd name="T14" fmla="*/ 36 w 61"/>
                  <a:gd name="T15" fmla="*/ 22 h 24"/>
                  <a:gd name="T16" fmla="*/ 42 w 61"/>
                  <a:gd name="T17" fmla="*/ 21 h 24"/>
                  <a:gd name="T18" fmla="*/ 46 w 61"/>
                  <a:gd name="T19" fmla="*/ 22 h 24"/>
                  <a:gd name="T20" fmla="*/ 50 w 61"/>
                  <a:gd name="T21" fmla="*/ 23 h 24"/>
                  <a:gd name="T22" fmla="*/ 55 w 61"/>
                  <a:gd name="T23" fmla="*/ 23 h 24"/>
                  <a:gd name="T24" fmla="*/ 59 w 61"/>
                  <a:gd name="T25" fmla="*/ 10 h 24"/>
                  <a:gd name="T26" fmla="*/ 60 w 61"/>
                  <a:gd name="T2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24">
                    <a:moveTo>
                      <a:pt x="0" y="7"/>
                    </a:moveTo>
                    <a:lnTo>
                      <a:pt x="9" y="7"/>
                    </a:lnTo>
                    <a:lnTo>
                      <a:pt x="16" y="7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29" y="8"/>
                    </a:lnTo>
                    <a:lnTo>
                      <a:pt x="33" y="13"/>
                    </a:lnTo>
                    <a:lnTo>
                      <a:pt x="36" y="22"/>
                    </a:lnTo>
                    <a:lnTo>
                      <a:pt x="42" y="21"/>
                    </a:lnTo>
                    <a:lnTo>
                      <a:pt x="46" y="22"/>
                    </a:lnTo>
                    <a:lnTo>
                      <a:pt x="50" y="23"/>
                    </a:lnTo>
                    <a:lnTo>
                      <a:pt x="55" y="23"/>
                    </a:lnTo>
                    <a:lnTo>
                      <a:pt x="59" y="10"/>
                    </a:lnTo>
                    <a:lnTo>
                      <a:pt x="60" y="3"/>
                    </a:lnTo>
                  </a:path>
                </a:pathLst>
              </a:custGeom>
              <a:noFill/>
              <a:ln w="12700" cap="rnd" cmpd="sng">
                <a:solidFill>
                  <a:srgbClr val="F0D1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388" name="Freeform 2124"/>
            <p:cNvSpPr>
              <a:spLocks/>
            </p:cNvSpPr>
            <p:nvPr/>
          </p:nvSpPr>
          <p:spPr bwMode="auto">
            <a:xfrm>
              <a:off x="707" y="927"/>
              <a:ext cx="115" cy="24"/>
            </a:xfrm>
            <a:custGeom>
              <a:avLst/>
              <a:gdLst>
                <a:gd name="T0" fmla="*/ 0 w 116"/>
                <a:gd name="T1" fmla="*/ 22 h 23"/>
                <a:gd name="T2" fmla="*/ 5 w 116"/>
                <a:gd name="T3" fmla="*/ 16 h 23"/>
                <a:gd name="T4" fmla="*/ 13 w 116"/>
                <a:gd name="T5" fmla="*/ 10 h 23"/>
                <a:gd name="T6" fmla="*/ 20 w 116"/>
                <a:gd name="T7" fmla="*/ 7 h 23"/>
                <a:gd name="T8" fmla="*/ 25 w 116"/>
                <a:gd name="T9" fmla="*/ 6 h 23"/>
                <a:gd name="T10" fmla="*/ 28 w 116"/>
                <a:gd name="T11" fmla="*/ 3 h 23"/>
                <a:gd name="T12" fmla="*/ 38 w 116"/>
                <a:gd name="T13" fmla="*/ 1 h 23"/>
                <a:gd name="T14" fmla="*/ 49 w 116"/>
                <a:gd name="T15" fmla="*/ 0 h 23"/>
                <a:gd name="T16" fmla="*/ 56 w 116"/>
                <a:gd name="T17" fmla="*/ 2 h 23"/>
                <a:gd name="T18" fmla="*/ 61 w 116"/>
                <a:gd name="T19" fmla="*/ 2 h 23"/>
                <a:gd name="T20" fmla="*/ 65 w 116"/>
                <a:gd name="T21" fmla="*/ 1 h 23"/>
                <a:gd name="T22" fmla="*/ 69 w 116"/>
                <a:gd name="T23" fmla="*/ 1 h 23"/>
                <a:gd name="T24" fmla="*/ 75 w 116"/>
                <a:gd name="T25" fmla="*/ 2 h 23"/>
                <a:gd name="T26" fmla="*/ 87 w 116"/>
                <a:gd name="T27" fmla="*/ 2 h 23"/>
                <a:gd name="T28" fmla="*/ 91 w 116"/>
                <a:gd name="T29" fmla="*/ 4 h 23"/>
                <a:gd name="T30" fmla="*/ 95 w 116"/>
                <a:gd name="T31" fmla="*/ 4 h 23"/>
                <a:gd name="T32" fmla="*/ 100 w 116"/>
                <a:gd name="T33" fmla="*/ 5 h 23"/>
                <a:gd name="T34" fmla="*/ 103 w 116"/>
                <a:gd name="T35" fmla="*/ 6 h 23"/>
                <a:gd name="T36" fmla="*/ 108 w 116"/>
                <a:gd name="T37" fmla="*/ 8 h 23"/>
                <a:gd name="T38" fmla="*/ 111 w 116"/>
                <a:gd name="T39" fmla="*/ 11 h 23"/>
                <a:gd name="T40" fmla="*/ 113 w 116"/>
                <a:gd name="T41" fmla="*/ 14 h 23"/>
                <a:gd name="T42" fmla="*/ 115 w 116"/>
                <a:gd name="T4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23">
                  <a:moveTo>
                    <a:pt x="0" y="22"/>
                  </a:moveTo>
                  <a:lnTo>
                    <a:pt x="5" y="16"/>
                  </a:lnTo>
                  <a:lnTo>
                    <a:pt x="13" y="10"/>
                  </a:lnTo>
                  <a:lnTo>
                    <a:pt x="20" y="7"/>
                  </a:lnTo>
                  <a:lnTo>
                    <a:pt x="25" y="6"/>
                  </a:lnTo>
                  <a:lnTo>
                    <a:pt x="28" y="3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56" y="2"/>
                  </a:lnTo>
                  <a:lnTo>
                    <a:pt x="61" y="2"/>
                  </a:lnTo>
                  <a:lnTo>
                    <a:pt x="65" y="1"/>
                  </a:lnTo>
                  <a:lnTo>
                    <a:pt x="69" y="1"/>
                  </a:lnTo>
                  <a:lnTo>
                    <a:pt x="75" y="2"/>
                  </a:lnTo>
                  <a:lnTo>
                    <a:pt x="87" y="2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100" y="5"/>
                  </a:lnTo>
                  <a:lnTo>
                    <a:pt x="103" y="6"/>
                  </a:lnTo>
                  <a:lnTo>
                    <a:pt x="108" y="8"/>
                  </a:lnTo>
                  <a:lnTo>
                    <a:pt x="111" y="11"/>
                  </a:lnTo>
                  <a:lnTo>
                    <a:pt x="113" y="14"/>
                  </a:lnTo>
                  <a:lnTo>
                    <a:pt x="115" y="16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89" name="Freeform 2125"/>
            <p:cNvSpPr>
              <a:spLocks/>
            </p:cNvSpPr>
            <p:nvPr/>
          </p:nvSpPr>
          <p:spPr bwMode="auto">
            <a:xfrm>
              <a:off x="753" y="946"/>
              <a:ext cx="33" cy="20"/>
            </a:xfrm>
            <a:custGeom>
              <a:avLst/>
              <a:gdLst>
                <a:gd name="T0" fmla="*/ 0 w 33"/>
                <a:gd name="T1" fmla="*/ 17 h 21"/>
                <a:gd name="T2" fmla="*/ 7 w 33"/>
                <a:gd name="T3" fmla="*/ 15 h 21"/>
                <a:gd name="T4" fmla="*/ 14 w 33"/>
                <a:gd name="T5" fmla="*/ 17 h 21"/>
                <a:gd name="T6" fmla="*/ 19 w 33"/>
                <a:gd name="T7" fmla="*/ 20 h 21"/>
                <a:gd name="T8" fmla="*/ 22 w 33"/>
                <a:gd name="T9" fmla="*/ 19 h 21"/>
                <a:gd name="T10" fmla="*/ 26 w 33"/>
                <a:gd name="T11" fmla="*/ 9 h 21"/>
                <a:gd name="T12" fmla="*/ 30 w 33"/>
                <a:gd name="T13" fmla="*/ 2 h 21"/>
                <a:gd name="T14" fmla="*/ 32 w 33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1">
                  <a:moveTo>
                    <a:pt x="0" y="17"/>
                  </a:moveTo>
                  <a:lnTo>
                    <a:pt x="7" y="15"/>
                  </a:lnTo>
                  <a:lnTo>
                    <a:pt x="14" y="17"/>
                  </a:lnTo>
                  <a:lnTo>
                    <a:pt x="19" y="20"/>
                  </a:lnTo>
                  <a:lnTo>
                    <a:pt x="22" y="19"/>
                  </a:lnTo>
                  <a:lnTo>
                    <a:pt x="26" y="9"/>
                  </a:lnTo>
                  <a:lnTo>
                    <a:pt x="30" y="2"/>
                  </a:lnTo>
                  <a:lnTo>
                    <a:pt x="32" y="0"/>
                  </a:lnTo>
                </a:path>
              </a:pathLst>
            </a:custGeom>
            <a:noFill/>
            <a:ln w="127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90" name="Freeform 2126"/>
            <p:cNvSpPr>
              <a:spLocks/>
            </p:cNvSpPr>
            <p:nvPr/>
          </p:nvSpPr>
          <p:spPr bwMode="auto">
            <a:xfrm>
              <a:off x="685" y="854"/>
              <a:ext cx="410" cy="71"/>
            </a:xfrm>
            <a:custGeom>
              <a:avLst/>
              <a:gdLst>
                <a:gd name="T0" fmla="*/ 5 w 411"/>
                <a:gd name="T1" fmla="*/ 19 h 72"/>
                <a:gd name="T2" fmla="*/ 14 w 411"/>
                <a:gd name="T3" fmla="*/ 17 h 72"/>
                <a:gd name="T4" fmla="*/ 24 w 411"/>
                <a:gd name="T5" fmla="*/ 10 h 72"/>
                <a:gd name="T6" fmla="*/ 35 w 411"/>
                <a:gd name="T7" fmla="*/ 9 h 72"/>
                <a:gd name="T8" fmla="*/ 48 w 411"/>
                <a:gd name="T9" fmla="*/ 10 h 72"/>
                <a:gd name="T10" fmla="*/ 59 w 411"/>
                <a:gd name="T11" fmla="*/ 11 h 72"/>
                <a:gd name="T12" fmla="*/ 71 w 411"/>
                <a:gd name="T13" fmla="*/ 8 h 72"/>
                <a:gd name="T14" fmla="*/ 79 w 411"/>
                <a:gd name="T15" fmla="*/ 10 h 72"/>
                <a:gd name="T16" fmla="*/ 90 w 411"/>
                <a:gd name="T17" fmla="*/ 8 h 72"/>
                <a:gd name="T18" fmla="*/ 102 w 411"/>
                <a:gd name="T19" fmla="*/ 5 h 72"/>
                <a:gd name="T20" fmla="*/ 113 w 411"/>
                <a:gd name="T21" fmla="*/ 4 h 72"/>
                <a:gd name="T22" fmla="*/ 121 w 411"/>
                <a:gd name="T23" fmla="*/ 3 h 72"/>
                <a:gd name="T24" fmla="*/ 133 w 411"/>
                <a:gd name="T25" fmla="*/ 4 h 72"/>
                <a:gd name="T26" fmla="*/ 144 w 411"/>
                <a:gd name="T27" fmla="*/ 2 h 72"/>
                <a:gd name="T28" fmla="*/ 153 w 411"/>
                <a:gd name="T29" fmla="*/ 1 h 72"/>
                <a:gd name="T30" fmla="*/ 166 w 411"/>
                <a:gd name="T31" fmla="*/ 1 h 72"/>
                <a:gd name="T32" fmla="*/ 181 w 411"/>
                <a:gd name="T33" fmla="*/ 0 h 72"/>
                <a:gd name="T34" fmla="*/ 192 w 411"/>
                <a:gd name="T35" fmla="*/ 1 h 72"/>
                <a:gd name="T36" fmla="*/ 204 w 411"/>
                <a:gd name="T37" fmla="*/ 2 h 72"/>
                <a:gd name="T38" fmla="*/ 217 w 411"/>
                <a:gd name="T39" fmla="*/ 4 h 72"/>
                <a:gd name="T40" fmla="*/ 233 w 411"/>
                <a:gd name="T41" fmla="*/ 5 h 72"/>
                <a:gd name="T42" fmla="*/ 241 w 411"/>
                <a:gd name="T43" fmla="*/ 8 h 72"/>
                <a:gd name="T44" fmla="*/ 250 w 411"/>
                <a:gd name="T45" fmla="*/ 9 h 72"/>
                <a:gd name="T46" fmla="*/ 265 w 411"/>
                <a:gd name="T47" fmla="*/ 14 h 72"/>
                <a:gd name="T48" fmla="*/ 282 w 411"/>
                <a:gd name="T49" fmla="*/ 19 h 72"/>
                <a:gd name="T50" fmla="*/ 290 w 411"/>
                <a:gd name="T51" fmla="*/ 23 h 72"/>
                <a:gd name="T52" fmla="*/ 303 w 411"/>
                <a:gd name="T53" fmla="*/ 27 h 72"/>
                <a:gd name="T54" fmla="*/ 311 w 411"/>
                <a:gd name="T55" fmla="*/ 31 h 72"/>
                <a:gd name="T56" fmla="*/ 327 w 411"/>
                <a:gd name="T57" fmla="*/ 38 h 72"/>
                <a:gd name="T58" fmla="*/ 352 w 411"/>
                <a:gd name="T59" fmla="*/ 42 h 72"/>
                <a:gd name="T60" fmla="*/ 361 w 411"/>
                <a:gd name="T61" fmla="*/ 48 h 72"/>
                <a:gd name="T62" fmla="*/ 368 w 411"/>
                <a:gd name="T63" fmla="*/ 49 h 72"/>
                <a:gd name="T64" fmla="*/ 376 w 411"/>
                <a:gd name="T65" fmla="*/ 52 h 72"/>
                <a:gd name="T66" fmla="*/ 387 w 411"/>
                <a:gd name="T67" fmla="*/ 58 h 72"/>
                <a:gd name="T68" fmla="*/ 398 w 411"/>
                <a:gd name="T69" fmla="*/ 66 h 72"/>
                <a:gd name="T70" fmla="*/ 406 w 411"/>
                <a:gd name="T71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72">
                  <a:moveTo>
                    <a:pt x="0" y="24"/>
                  </a:moveTo>
                  <a:lnTo>
                    <a:pt x="5" y="19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20" y="13"/>
                  </a:lnTo>
                  <a:lnTo>
                    <a:pt x="24" y="10"/>
                  </a:lnTo>
                  <a:lnTo>
                    <a:pt x="30" y="8"/>
                  </a:lnTo>
                  <a:lnTo>
                    <a:pt x="35" y="9"/>
                  </a:lnTo>
                  <a:lnTo>
                    <a:pt x="41" y="8"/>
                  </a:lnTo>
                  <a:lnTo>
                    <a:pt x="48" y="10"/>
                  </a:lnTo>
                  <a:lnTo>
                    <a:pt x="55" y="10"/>
                  </a:lnTo>
                  <a:lnTo>
                    <a:pt x="59" y="11"/>
                  </a:lnTo>
                  <a:lnTo>
                    <a:pt x="66" y="10"/>
                  </a:lnTo>
                  <a:lnTo>
                    <a:pt x="71" y="8"/>
                  </a:lnTo>
                  <a:lnTo>
                    <a:pt x="74" y="9"/>
                  </a:lnTo>
                  <a:lnTo>
                    <a:pt x="79" y="10"/>
                  </a:lnTo>
                  <a:lnTo>
                    <a:pt x="85" y="8"/>
                  </a:lnTo>
                  <a:lnTo>
                    <a:pt x="90" y="8"/>
                  </a:lnTo>
                  <a:lnTo>
                    <a:pt x="94" y="7"/>
                  </a:lnTo>
                  <a:lnTo>
                    <a:pt x="102" y="5"/>
                  </a:lnTo>
                  <a:lnTo>
                    <a:pt x="108" y="4"/>
                  </a:lnTo>
                  <a:lnTo>
                    <a:pt x="113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7" y="2"/>
                  </a:lnTo>
                  <a:lnTo>
                    <a:pt x="133" y="4"/>
                  </a:lnTo>
                  <a:lnTo>
                    <a:pt x="141" y="3"/>
                  </a:lnTo>
                  <a:lnTo>
                    <a:pt x="144" y="2"/>
                  </a:lnTo>
                  <a:lnTo>
                    <a:pt x="149" y="2"/>
                  </a:lnTo>
                  <a:lnTo>
                    <a:pt x="153" y="1"/>
                  </a:lnTo>
                  <a:lnTo>
                    <a:pt x="160" y="0"/>
                  </a:lnTo>
                  <a:lnTo>
                    <a:pt x="166" y="1"/>
                  </a:lnTo>
                  <a:lnTo>
                    <a:pt x="170" y="0"/>
                  </a:lnTo>
                  <a:lnTo>
                    <a:pt x="181" y="0"/>
                  </a:lnTo>
                  <a:lnTo>
                    <a:pt x="186" y="1"/>
                  </a:lnTo>
                  <a:lnTo>
                    <a:pt x="192" y="1"/>
                  </a:lnTo>
                  <a:lnTo>
                    <a:pt x="197" y="2"/>
                  </a:lnTo>
                  <a:lnTo>
                    <a:pt x="204" y="2"/>
                  </a:lnTo>
                  <a:lnTo>
                    <a:pt x="210" y="4"/>
                  </a:lnTo>
                  <a:lnTo>
                    <a:pt x="217" y="4"/>
                  </a:lnTo>
                  <a:lnTo>
                    <a:pt x="225" y="5"/>
                  </a:lnTo>
                  <a:lnTo>
                    <a:pt x="233" y="5"/>
                  </a:lnTo>
                  <a:lnTo>
                    <a:pt x="236" y="7"/>
                  </a:lnTo>
                  <a:lnTo>
                    <a:pt x="241" y="8"/>
                  </a:lnTo>
                  <a:lnTo>
                    <a:pt x="246" y="8"/>
                  </a:lnTo>
                  <a:lnTo>
                    <a:pt x="250" y="9"/>
                  </a:lnTo>
                  <a:lnTo>
                    <a:pt x="257" y="11"/>
                  </a:lnTo>
                  <a:lnTo>
                    <a:pt x="265" y="14"/>
                  </a:lnTo>
                  <a:lnTo>
                    <a:pt x="273" y="16"/>
                  </a:lnTo>
                  <a:lnTo>
                    <a:pt x="282" y="19"/>
                  </a:lnTo>
                  <a:lnTo>
                    <a:pt x="284" y="22"/>
                  </a:lnTo>
                  <a:lnTo>
                    <a:pt x="290" y="23"/>
                  </a:lnTo>
                  <a:lnTo>
                    <a:pt x="296" y="25"/>
                  </a:lnTo>
                  <a:lnTo>
                    <a:pt x="303" y="27"/>
                  </a:lnTo>
                  <a:lnTo>
                    <a:pt x="307" y="26"/>
                  </a:lnTo>
                  <a:lnTo>
                    <a:pt x="311" y="31"/>
                  </a:lnTo>
                  <a:lnTo>
                    <a:pt x="318" y="32"/>
                  </a:lnTo>
                  <a:lnTo>
                    <a:pt x="327" y="38"/>
                  </a:lnTo>
                  <a:lnTo>
                    <a:pt x="345" y="40"/>
                  </a:lnTo>
                  <a:lnTo>
                    <a:pt x="352" y="42"/>
                  </a:lnTo>
                  <a:lnTo>
                    <a:pt x="355" y="44"/>
                  </a:lnTo>
                  <a:lnTo>
                    <a:pt x="361" y="48"/>
                  </a:lnTo>
                  <a:lnTo>
                    <a:pt x="365" y="49"/>
                  </a:lnTo>
                  <a:lnTo>
                    <a:pt x="368" y="49"/>
                  </a:lnTo>
                  <a:lnTo>
                    <a:pt x="373" y="52"/>
                  </a:lnTo>
                  <a:lnTo>
                    <a:pt x="376" y="52"/>
                  </a:lnTo>
                  <a:lnTo>
                    <a:pt x="381" y="54"/>
                  </a:lnTo>
                  <a:lnTo>
                    <a:pt x="387" y="58"/>
                  </a:lnTo>
                  <a:lnTo>
                    <a:pt x="391" y="61"/>
                  </a:lnTo>
                  <a:lnTo>
                    <a:pt x="398" y="66"/>
                  </a:lnTo>
                  <a:lnTo>
                    <a:pt x="402" y="69"/>
                  </a:lnTo>
                  <a:lnTo>
                    <a:pt x="406" y="69"/>
                  </a:lnTo>
                  <a:lnTo>
                    <a:pt x="410" y="71"/>
                  </a:lnTo>
                </a:path>
              </a:pathLst>
            </a:custGeom>
            <a:solidFill>
              <a:srgbClr val="F0D1FF"/>
            </a:solidFill>
            <a:ln w="50800" cap="rnd" cmpd="sng">
              <a:solidFill>
                <a:srgbClr val="F0D1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721" name="Group 2127"/>
            <p:cNvGrpSpPr>
              <a:grpSpLocks/>
            </p:cNvGrpSpPr>
            <p:nvPr/>
          </p:nvGrpSpPr>
          <p:grpSpPr bwMode="auto">
            <a:xfrm>
              <a:off x="728" y="886"/>
              <a:ext cx="325" cy="46"/>
              <a:chOff x="728" y="886"/>
              <a:chExt cx="325" cy="46"/>
            </a:xfrm>
          </p:grpSpPr>
          <p:sp>
            <p:nvSpPr>
              <p:cNvPr id="13392" name="Arc 2128"/>
              <p:cNvSpPr>
                <a:spLocks/>
              </p:cNvSpPr>
              <p:nvPr/>
            </p:nvSpPr>
            <p:spPr bwMode="auto">
              <a:xfrm rot="300000">
                <a:off x="880" y="900"/>
                <a:ext cx="174" cy="33"/>
              </a:xfrm>
              <a:custGeom>
                <a:avLst/>
                <a:gdLst>
                  <a:gd name="G0" fmla="+- 122 0 0"/>
                  <a:gd name="G1" fmla="+- 21600 0 0"/>
                  <a:gd name="G2" fmla="+- 21600 0 0"/>
                  <a:gd name="T0" fmla="*/ 0 w 21029"/>
                  <a:gd name="T1" fmla="*/ 0 h 21600"/>
                  <a:gd name="T2" fmla="*/ 21029 w 21029"/>
                  <a:gd name="T3" fmla="*/ 16174 h 21600"/>
                  <a:gd name="T4" fmla="*/ 122 w 2102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29" h="21600" fill="none" extrusionOk="0">
                    <a:moveTo>
                      <a:pt x="0" y="0"/>
                    </a:moveTo>
                    <a:cubicBezTo>
                      <a:pt x="40" y="0"/>
                      <a:pt x="81" y="-1"/>
                      <a:pt x="122" y="-1"/>
                    </a:cubicBezTo>
                    <a:cubicBezTo>
                      <a:pt x="9961" y="-1"/>
                      <a:pt x="18557" y="6649"/>
                      <a:pt x="21029" y="16173"/>
                    </a:cubicBezTo>
                  </a:path>
                  <a:path w="21029" h="21600" stroke="0" extrusionOk="0">
                    <a:moveTo>
                      <a:pt x="0" y="0"/>
                    </a:moveTo>
                    <a:cubicBezTo>
                      <a:pt x="40" y="0"/>
                      <a:pt x="81" y="-1"/>
                      <a:pt x="122" y="-1"/>
                    </a:cubicBezTo>
                    <a:cubicBezTo>
                      <a:pt x="9961" y="-1"/>
                      <a:pt x="18557" y="6649"/>
                      <a:pt x="21029" y="16173"/>
                    </a:cubicBezTo>
                    <a:lnTo>
                      <a:pt x="122" y="21600"/>
                    </a:ln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93" name="Arc 2129"/>
              <p:cNvSpPr>
                <a:spLocks/>
              </p:cNvSpPr>
              <p:nvPr/>
            </p:nvSpPr>
            <p:spPr bwMode="auto">
              <a:xfrm rot="300000">
                <a:off x="728" y="885"/>
                <a:ext cx="153" cy="35"/>
              </a:xfrm>
              <a:custGeom>
                <a:avLst/>
                <a:gdLst>
                  <a:gd name="G0" fmla="+- 13615 0 0"/>
                  <a:gd name="G1" fmla="+- 21600 0 0"/>
                  <a:gd name="G2" fmla="+- 21600 0 0"/>
                  <a:gd name="T0" fmla="*/ 0 w 13615"/>
                  <a:gd name="T1" fmla="*/ 4831 h 21600"/>
                  <a:gd name="T2" fmla="*/ 13526 w 13615"/>
                  <a:gd name="T3" fmla="*/ 0 h 21600"/>
                  <a:gd name="T4" fmla="*/ 13615 w 1361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615" h="21600" fill="none" extrusionOk="0">
                    <a:moveTo>
                      <a:pt x="0" y="4831"/>
                    </a:moveTo>
                    <a:cubicBezTo>
                      <a:pt x="3825" y="1725"/>
                      <a:pt x="8598" y="20"/>
                      <a:pt x="13526" y="0"/>
                    </a:cubicBezTo>
                  </a:path>
                  <a:path w="13615" h="21600" stroke="0" extrusionOk="0">
                    <a:moveTo>
                      <a:pt x="0" y="4831"/>
                    </a:moveTo>
                    <a:cubicBezTo>
                      <a:pt x="3825" y="1725"/>
                      <a:pt x="8598" y="20"/>
                      <a:pt x="13526" y="0"/>
                    </a:cubicBezTo>
                    <a:lnTo>
                      <a:pt x="13615" y="21600"/>
                    </a:ln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722" name="Group 2130"/>
            <p:cNvGrpSpPr>
              <a:grpSpLocks/>
            </p:cNvGrpSpPr>
            <p:nvPr/>
          </p:nvGrpSpPr>
          <p:grpSpPr bwMode="auto">
            <a:xfrm>
              <a:off x="668" y="1018"/>
              <a:ext cx="425" cy="173"/>
              <a:chOff x="668" y="1018"/>
              <a:chExt cx="425" cy="173"/>
            </a:xfrm>
          </p:grpSpPr>
          <p:sp>
            <p:nvSpPr>
              <p:cNvPr id="13395" name="Freeform 2131"/>
              <p:cNvSpPr>
                <a:spLocks/>
              </p:cNvSpPr>
              <p:nvPr/>
            </p:nvSpPr>
            <p:spPr bwMode="auto">
              <a:xfrm>
                <a:off x="801" y="1076"/>
                <a:ext cx="127" cy="31"/>
              </a:xfrm>
              <a:custGeom>
                <a:avLst/>
                <a:gdLst>
                  <a:gd name="T0" fmla="*/ 0 w 126"/>
                  <a:gd name="T1" fmla="*/ 8 h 31"/>
                  <a:gd name="T2" fmla="*/ 6 w 126"/>
                  <a:gd name="T3" fmla="*/ 7 h 31"/>
                  <a:gd name="T4" fmla="*/ 17 w 126"/>
                  <a:gd name="T5" fmla="*/ 5 h 31"/>
                  <a:gd name="T6" fmla="*/ 49 w 126"/>
                  <a:gd name="T7" fmla="*/ 1 h 31"/>
                  <a:gd name="T8" fmla="*/ 57 w 126"/>
                  <a:gd name="T9" fmla="*/ 1 h 31"/>
                  <a:gd name="T10" fmla="*/ 62 w 126"/>
                  <a:gd name="T11" fmla="*/ 0 h 31"/>
                  <a:gd name="T12" fmla="*/ 67 w 126"/>
                  <a:gd name="T13" fmla="*/ 3 h 31"/>
                  <a:gd name="T14" fmla="*/ 70 w 126"/>
                  <a:gd name="T15" fmla="*/ 1 h 31"/>
                  <a:gd name="T16" fmla="*/ 76 w 126"/>
                  <a:gd name="T17" fmla="*/ 7 h 31"/>
                  <a:gd name="T18" fmla="*/ 82 w 126"/>
                  <a:gd name="T19" fmla="*/ 10 h 31"/>
                  <a:gd name="T20" fmla="*/ 87 w 126"/>
                  <a:gd name="T21" fmla="*/ 9 h 31"/>
                  <a:gd name="T22" fmla="*/ 91 w 126"/>
                  <a:gd name="T23" fmla="*/ 14 h 31"/>
                  <a:gd name="T24" fmla="*/ 97 w 126"/>
                  <a:gd name="T25" fmla="*/ 13 h 31"/>
                  <a:gd name="T26" fmla="*/ 99 w 126"/>
                  <a:gd name="T27" fmla="*/ 15 h 31"/>
                  <a:gd name="T28" fmla="*/ 105 w 126"/>
                  <a:gd name="T29" fmla="*/ 18 h 31"/>
                  <a:gd name="T30" fmla="*/ 112 w 126"/>
                  <a:gd name="T31" fmla="*/ 26 h 31"/>
                  <a:gd name="T32" fmla="*/ 116 w 126"/>
                  <a:gd name="T33" fmla="*/ 27 h 31"/>
                  <a:gd name="T34" fmla="*/ 120 w 126"/>
                  <a:gd name="T35" fmla="*/ 29 h 31"/>
                  <a:gd name="T36" fmla="*/ 125 w 126"/>
                  <a:gd name="T3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31">
                    <a:moveTo>
                      <a:pt x="0" y="8"/>
                    </a:moveTo>
                    <a:lnTo>
                      <a:pt x="6" y="7"/>
                    </a:lnTo>
                    <a:lnTo>
                      <a:pt x="17" y="5"/>
                    </a:lnTo>
                    <a:lnTo>
                      <a:pt x="49" y="1"/>
                    </a:lnTo>
                    <a:lnTo>
                      <a:pt x="57" y="1"/>
                    </a:lnTo>
                    <a:lnTo>
                      <a:pt x="62" y="0"/>
                    </a:lnTo>
                    <a:lnTo>
                      <a:pt x="67" y="3"/>
                    </a:lnTo>
                    <a:lnTo>
                      <a:pt x="70" y="1"/>
                    </a:lnTo>
                    <a:lnTo>
                      <a:pt x="76" y="7"/>
                    </a:lnTo>
                    <a:lnTo>
                      <a:pt x="82" y="10"/>
                    </a:lnTo>
                    <a:lnTo>
                      <a:pt x="87" y="9"/>
                    </a:lnTo>
                    <a:lnTo>
                      <a:pt x="91" y="14"/>
                    </a:lnTo>
                    <a:lnTo>
                      <a:pt x="97" y="13"/>
                    </a:lnTo>
                    <a:lnTo>
                      <a:pt x="99" y="15"/>
                    </a:lnTo>
                    <a:lnTo>
                      <a:pt x="105" y="18"/>
                    </a:lnTo>
                    <a:lnTo>
                      <a:pt x="112" y="26"/>
                    </a:lnTo>
                    <a:lnTo>
                      <a:pt x="116" y="27"/>
                    </a:lnTo>
                    <a:lnTo>
                      <a:pt x="120" y="29"/>
                    </a:lnTo>
                    <a:lnTo>
                      <a:pt x="125" y="30"/>
                    </a:lnTo>
                  </a:path>
                </a:pathLst>
              </a:custGeom>
              <a:noFill/>
              <a:ln w="50800" cap="rnd" cmpd="sng">
                <a:solidFill>
                  <a:srgbClr val="910E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1724" name="Group 2132"/>
              <p:cNvGrpSpPr>
                <a:grpSpLocks/>
              </p:cNvGrpSpPr>
              <p:nvPr/>
            </p:nvGrpSpPr>
            <p:grpSpPr bwMode="auto">
              <a:xfrm>
                <a:off x="668" y="1018"/>
                <a:ext cx="425" cy="173"/>
                <a:chOff x="668" y="1018"/>
                <a:chExt cx="425" cy="173"/>
              </a:xfrm>
            </p:grpSpPr>
            <p:sp>
              <p:nvSpPr>
                <p:cNvPr id="13397" name="Freeform 2133"/>
                <p:cNvSpPr>
                  <a:spLocks/>
                </p:cNvSpPr>
                <p:nvPr/>
              </p:nvSpPr>
              <p:spPr bwMode="auto">
                <a:xfrm>
                  <a:off x="815" y="1133"/>
                  <a:ext cx="114" cy="59"/>
                </a:xfrm>
                <a:custGeom>
                  <a:avLst/>
                  <a:gdLst>
                    <a:gd name="T0" fmla="*/ 0 w 114"/>
                    <a:gd name="T1" fmla="*/ 37 h 59"/>
                    <a:gd name="T2" fmla="*/ 7 w 114"/>
                    <a:gd name="T3" fmla="*/ 38 h 59"/>
                    <a:gd name="T4" fmla="*/ 11 w 114"/>
                    <a:gd name="T5" fmla="*/ 36 h 59"/>
                    <a:gd name="T6" fmla="*/ 16 w 114"/>
                    <a:gd name="T7" fmla="*/ 37 h 59"/>
                    <a:gd name="T8" fmla="*/ 19 w 114"/>
                    <a:gd name="T9" fmla="*/ 33 h 59"/>
                    <a:gd name="T10" fmla="*/ 25 w 114"/>
                    <a:gd name="T11" fmla="*/ 30 h 59"/>
                    <a:gd name="T12" fmla="*/ 30 w 114"/>
                    <a:gd name="T13" fmla="*/ 28 h 59"/>
                    <a:gd name="T14" fmla="*/ 34 w 114"/>
                    <a:gd name="T15" fmla="*/ 27 h 59"/>
                    <a:gd name="T16" fmla="*/ 39 w 114"/>
                    <a:gd name="T17" fmla="*/ 27 h 59"/>
                    <a:gd name="T18" fmla="*/ 45 w 114"/>
                    <a:gd name="T19" fmla="*/ 27 h 59"/>
                    <a:gd name="T20" fmla="*/ 49 w 114"/>
                    <a:gd name="T21" fmla="*/ 28 h 59"/>
                    <a:gd name="T22" fmla="*/ 54 w 114"/>
                    <a:gd name="T23" fmla="*/ 25 h 59"/>
                    <a:gd name="T24" fmla="*/ 59 w 114"/>
                    <a:gd name="T25" fmla="*/ 23 h 59"/>
                    <a:gd name="T26" fmla="*/ 66 w 114"/>
                    <a:gd name="T27" fmla="*/ 20 h 59"/>
                    <a:gd name="T28" fmla="*/ 70 w 114"/>
                    <a:gd name="T29" fmla="*/ 17 h 59"/>
                    <a:gd name="T30" fmla="*/ 77 w 114"/>
                    <a:gd name="T31" fmla="*/ 15 h 59"/>
                    <a:gd name="T32" fmla="*/ 83 w 114"/>
                    <a:gd name="T33" fmla="*/ 8 h 59"/>
                    <a:gd name="T34" fmla="*/ 88 w 114"/>
                    <a:gd name="T35" fmla="*/ 8 h 59"/>
                    <a:gd name="T36" fmla="*/ 93 w 114"/>
                    <a:gd name="T37" fmla="*/ 5 h 59"/>
                    <a:gd name="T38" fmla="*/ 97 w 114"/>
                    <a:gd name="T39" fmla="*/ 3 h 59"/>
                    <a:gd name="T40" fmla="*/ 103 w 114"/>
                    <a:gd name="T41" fmla="*/ 0 h 59"/>
                    <a:gd name="T42" fmla="*/ 109 w 114"/>
                    <a:gd name="T43" fmla="*/ 0 h 59"/>
                    <a:gd name="T44" fmla="*/ 113 w 114"/>
                    <a:gd name="T45" fmla="*/ 0 h 59"/>
                    <a:gd name="T46" fmla="*/ 112 w 114"/>
                    <a:gd name="T47" fmla="*/ 5 h 59"/>
                    <a:gd name="T48" fmla="*/ 106 w 114"/>
                    <a:gd name="T49" fmla="*/ 10 h 59"/>
                    <a:gd name="T50" fmla="*/ 102 w 114"/>
                    <a:gd name="T51" fmla="*/ 15 h 59"/>
                    <a:gd name="T52" fmla="*/ 97 w 114"/>
                    <a:gd name="T53" fmla="*/ 21 h 59"/>
                    <a:gd name="T54" fmla="*/ 92 w 114"/>
                    <a:gd name="T55" fmla="*/ 26 h 59"/>
                    <a:gd name="T56" fmla="*/ 87 w 114"/>
                    <a:gd name="T57" fmla="*/ 29 h 59"/>
                    <a:gd name="T58" fmla="*/ 81 w 114"/>
                    <a:gd name="T59" fmla="*/ 36 h 59"/>
                    <a:gd name="T60" fmla="*/ 77 w 114"/>
                    <a:gd name="T61" fmla="*/ 40 h 59"/>
                    <a:gd name="T62" fmla="*/ 71 w 114"/>
                    <a:gd name="T63" fmla="*/ 41 h 59"/>
                    <a:gd name="T64" fmla="*/ 65 w 114"/>
                    <a:gd name="T65" fmla="*/ 44 h 59"/>
                    <a:gd name="T66" fmla="*/ 58 w 114"/>
                    <a:gd name="T67" fmla="*/ 48 h 59"/>
                    <a:gd name="T68" fmla="*/ 54 w 114"/>
                    <a:gd name="T69" fmla="*/ 51 h 59"/>
                    <a:gd name="T70" fmla="*/ 48 w 114"/>
                    <a:gd name="T71" fmla="*/ 54 h 59"/>
                    <a:gd name="T72" fmla="*/ 44 w 114"/>
                    <a:gd name="T73" fmla="*/ 55 h 59"/>
                    <a:gd name="T74" fmla="*/ 37 w 114"/>
                    <a:gd name="T75" fmla="*/ 58 h 59"/>
                    <a:gd name="T76" fmla="*/ 32 w 114"/>
                    <a:gd name="T77" fmla="*/ 57 h 59"/>
                    <a:gd name="T78" fmla="*/ 26 w 114"/>
                    <a:gd name="T79" fmla="*/ 57 h 59"/>
                    <a:gd name="T80" fmla="*/ 22 w 114"/>
                    <a:gd name="T81" fmla="*/ 56 h 59"/>
                    <a:gd name="T82" fmla="*/ 16 w 114"/>
                    <a:gd name="T83" fmla="*/ 56 h 59"/>
                    <a:gd name="T84" fmla="*/ 11 w 114"/>
                    <a:gd name="T85" fmla="*/ 54 h 59"/>
                    <a:gd name="T86" fmla="*/ 7 w 114"/>
                    <a:gd name="T87" fmla="*/ 52 h 59"/>
                    <a:gd name="T88" fmla="*/ 5 w 114"/>
                    <a:gd name="T89" fmla="*/ 46 h 59"/>
                    <a:gd name="T90" fmla="*/ 0 w 114"/>
                    <a:gd name="T91" fmla="*/ 37 h 59"/>
                    <a:gd name="T92" fmla="*/ 6 w 114"/>
                    <a:gd name="T93" fmla="*/ 39 h 59"/>
                    <a:gd name="T94" fmla="*/ 9 w 114"/>
                    <a:gd name="T95" fmla="*/ 39 h 59"/>
                    <a:gd name="T96" fmla="*/ 11 w 114"/>
                    <a:gd name="T97" fmla="*/ 37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14" h="59">
                      <a:moveTo>
                        <a:pt x="0" y="37"/>
                      </a:moveTo>
                      <a:lnTo>
                        <a:pt x="7" y="38"/>
                      </a:lnTo>
                      <a:lnTo>
                        <a:pt x="11" y="36"/>
                      </a:lnTo>
                      <a:lnTo>
                        <a:pt x="16" y="37"/>
                      </a:lnTo>
                      <a:lnTo>
                        <a:pt x="19" y="33"/>
                      </a:lnTo>
                      <a:lnTo>
                        <a:pt x="25" y="30"/>
                      </a:lnTo>
                      <a:lnTo>
                        <a:pt x="30" y="28"/>
                      </a:lnTo>
                      <a:lnTo>
                        <a:pt x="34" y="27"/>
                      </a:lnTo>
                      <a:lnTo>
                        <a:pt x="39" y="27"/>
                      </a:lnTo>
                      <a:lnTo>
                        <a:pt x="45" y="27"/>
                      </a:lnTo>
                      <a:lnTo>
                        <a:pt x="49" y="28"/>
                      </a:lnTo>
                      <a:lnTo>
                        <a:pt x="54" y="25"/>
                      </a:lnTo>
                      <a:lnTo>
                        <a:pt x="59" y="23"/>
                      </a:lnTo>
                      <a:lnTo>
                        <a:pt x="66" y="20"/>
                      </a:lnTo>
                      <a:lnTo>
                        <a:pt x="70" y="17"/>
                      </a:lnTo>
                      <a:lnTo>
                        <a:pt x="77" y="15"/>
                      </a:lnTo>
                      <a:lnTo>
                        <a:pt x="83" y="8"/>
                      </a:lnTo>
                      <a:lnTo>
                        <a:pt x="88" y="8"/>
                      </a:lnTo>
                      <a:lnTo>
                        <a:pt x="93" y="5"/>
                      </a:lnTo>
                      <a:lnTo>
                        <a:pt x="97" y="3"/>
                      </a:lnTo>
                      <a:lnTo>
                        <a:pt x="103" y="0"/>
                      </a:lnTo>
                      <a:lnTo>
                        <a:pt x="109" y="0"/>
                      </a:lnTo>
                      <a:lnTo>
                        <a:pt x="113" y="0"/>
                      </a:lnTo>
                      <a:lnTo>
                        <a:pt x="112" y="5"/>
                      </a:lnTo>
                      <a:lnTo>
                        <a:pt x="106" y="10"/>
                      </a:lnTo>
                      <a:lnTo>
                        <a:pt x="102" y="15"/>
                      </a:lnTo>
                      <a:lnTo>
                        <a:pt x="97" y="21"/>
                      </a:lnTo>
                      <a:lnTo>
                        <a:pt x="92" y="26"/>
                      </a:lnTo>
                      <a:lnTo>
                        <a:pt x="87" y="29"/>
                      </a:lnTo>
                      <a:lnTo>
                        <a:pt x="81" y="36"/>
                      </a:lnTo>
                      <a:lnTo>
                        <a:pt x="77" y="40"/>
                      </a:lnTo>
                      <a:lnTo>
                        <a:pt x="71" y="41"/>
                      </a:lnTo>
                      <a:lnTo>
                        <a:pt x="65" y="44"/>
                      </a:lnTo>
                      <a:lnTo>
                        <a:pt x="58" y="48"/>
                      </a:lnTo>
                      <a:lnTo>
                        <a:pt x="54" y="51"/>
                      </a:lnTo>
                      <a:lnTo>
                        <a:pt x="48" y="54"/>
                      </a:lnTo>
                      <a:lnTo>
                        <a:pt x="44" y="55"/>
                      </a:lnTo>
                      <a:lnTo>
                        <a:pt x="37" y="58"/>
                      </a:lnTo>
                      <a:lnTo>
                        <a:pt x="32" y="57"/>
                      </a:lnTo>
                      <a:lnTo>
                        <a:pt x="26" y="57"/>
                      </a:lnTo>
                      <a:lnTo>
                        <a:pt x="22" y="56"/>
                      </a:lnTo>
                      <a:lnTo>
                        <a:pt x="16" y="56"/>
                      </a:lnTo>
                      <a:lnTo>
                        <a:pt x="11" y="54"/>
                      </a:lnTo>
                      <a:lnTo>
                        <a:pt x="7" y="52"/>
                      </a:lnTo>
                      <a:lnTo>
                        <a:pt x="5" y="46"/>
                      </a:lnTo>
                      <a:lnTo>
                        <a:pt x="0" y="37"/>
                      </a:lnTo>
                      <a:lnTo>
                        <a:pt x="6" y="39"/>
                      </a:lnTo>
                      <a:lnTo>
                        <a:pt x="9" y="39"/>
                      </a:lnTo>
                      <a:lnTo>
                        <a:pt x="11" y="37"/>
                      </a:lnTo>
                    </a:path>
                  </a:pathLst>
                </a:custGeom>
                <a:solidFill>
                  <a:srgbClr val="910E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grpSp>
              <p:nvGrpSpPr>
                <p:cNvPr id="21726" name="Group 2134"/>
                <p:cNvGrpSpPr>
                  <a:grpSpLocks/>
                </p:cNvGrpSpPr>
                <p:nvPr/>
              </p:nvGrpSpPr>
              <p:grpSpPr bwMode="auto">
                <a:xfrm>
                  <a:off x="668" y="1018"/>
                  <a:ext cx="425" cy="163"/>
                  <a:chOff x="668" y="1018"/>
                  <a:chExt cx="425" cy="163"/>
                </a:xfrm>
              </p:grpSpPr>
              <p:grpSp>
                <p:nvGrpSpPr>
                  <p:cNvPr id="21727" name="Group 2135"/>
                  <p:cNvGrpSpPr>
                    <a:grpSpLocks/>
                  </p:cNvGrpSpPr>
                  <p:nvPr/>
                </p:nvGrpSpPr>
                <p:grpSpPr bwMode="auto">
                  <a:xfrm>
                    <a:off x="672" y="1029"/>
                    <a:ext cx="404" cy="152"/>
                    <a:chOff x="672" y="1029"/>
                    <a:chExt cx="404" cy="152"/>
                  </a:xfrm>
                </p:grpSpPr>
                <p:sp>
                  <p:nvSpPr>
                    <p:cNvPr id="13400" name="Freeform 2136"/>
                    <p:cNvSpPr>
                      <a:spLocks/>
                    </p:cNvSpPr>
                    <p:nvPr/>
                  </p:nvSpPr>
                  <p:spPr bwMode="auto">
                    <a:xfrm>
                      <a:off x="855" y="1100"/>
                      <a:ext cx="51" cy="46"/>
                    </a:xfrm>
                    <a:custGeom>
                      <a:avLst/>
                      <a:gdLst>
                        <a:gd name="T0" fmla="*/ 48 w 51"/>
                        <a:gd name="T1" fmla="*/ 5 h 46"/>
                        <a:gd name="T2" fmla="*/ 42 w 51"/>
                        <a:gd name="T3" fmla="*/ 1 h 46"/>
                        <a:gd name="T4" fmla="*/ 37 w 51"/>
                        <a:gd name="T5" fmla="*/ 0 h 46"/>
                        <a:gd name="T6" fmla="*/ 19 w 51"/>
                        <a:gd name="T7" fmla="*/ 2 h 46"/>
                        <a:gd name="T8" fmla="*/ 0 w 51"/>
                        <a:gd name="T9" fmla="*/ 3 h 46"/>
                        <a:gd name="T10" fmla="*/ 1 w 51"/>
                        <a:gd name="T11" fmla="*/ 8 h 46"/>
                        <a:gd name="T12" fmla="*/ 2 w 51"/>
                        <a:gd name="T13" fmla="*/ 12 h 46"/>
                        <a:gd name="T14" fmla="*/ 1 w 51"/>
                        <a:gd name="T15" fmla="*/ 18 h 46"/>
                        <a:gd name="T16" fmla="*/ 3 w 51"/>
                        <a:gd name="T17" fmla="*/ 26 h 46"/>
                        <a:gd name="T18" fmla="*/ 5 w 51"/>
                        <a:gd name="T19" fmla="*/ 30 h 46"/>
                        <a:gd name="T20" fmla="*/ 7 w 51"/>
                        <a:gd name="T21" fmla="*/ 36 h 46"/>
                        <a:gd name="T22" fmla="*/ 8 w 51"/>
                        <a:gd name="T23" fmla="*/ 40 h 46"/>
                        <a:gd name="T24" fmla="*/ 15 w 51"/>
                        <a:gd name="T25" fmla="*/ 45 h 46"/>
                        <a:gd name="T26" fmla="*/ 19 w 51"/>
                        <a:gd name="T27" fmla="*/ 43 h 46"/>
                        <a:gd name="T28" fmla="*/ 24 w 51"/>
                        <a:gd name="T29" fmla="*/ 44 h 46"/>
                        <a:gd name="T30" fmla="*/ 30 w 51"/>
                        <a:gd name="T31" fmla="*/ 43 h 46"/>
                        <a:gd name="T32" fmla="*/ 34 w 51"/>
                        <a:gd name="T33" fmla="*/ 41 h 46"/>
                        <a:gd name="T34" fmla="*/ 38 w 51"/>
                        <a:gd name="T35" fmla="*/ 34 h 46"/>
                        <a:gd name="T36" fmla="*/ 41 w 51"/>
                        <a:gd name="T37" fmla="*/ 30 h 46"/>
                        <a:gd name="T38" fmla="*/ 43 w 51"/>
                        <a:gd name="T39" fmla="*/ 25 h 46"/>
                        <a:gd name="T40" fmla="*/ 45 w 51"/>
                        <a:gd name="T41" fmla="*/ 21 h 46"/>
                        <a:gd name="T42" fmla="*/ 50 w 51"/>
                        <a:gd name="T43" fmla="*/ 14 h 46"/>
                        <a:gd name="T44" fmla="*/ 48 w 51"/>
                        <a:gd name="T45" fmla="*/ 5 h 46"/>
                        <a:gd name="T46" fmla="*/ 48 w 51"/>
                        <a:gd name="T47" fmla="*/ 5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1" h="46">
                          <a:moveTo>
                            <a:pt x="48" y="5"/>
                          </a:moveTo>
                          <a:lnTo>
                            <a:pt x="42" y="1"/>
                          </a:lnTo>
                          <a:lnTo>
                            <a:pt x="37" y="0"/>
                          </a:lnTo>
                          <a:lnTo>
                            <a:pt x="19" y="2"/>
                          </a:lnTo>
                          <a:lnTo>
                            <a:pt x="0" y="3"/>
                          </a:lnTo>
                          <a:lnTo>
                            <a:pt x="1" y="8"/>
                          </a:lnTo>
                          <a:lnTo>
                            <a:pt x="2" y="12"/>
                          </a:lnTo>
                          <a:lnTo>
                            <a:pt x="1" y="18"/>
                          </a:lnTo>
                          <a:lnTo>
                            <a:pt x="3" y="26"/>
                          </a:lnTo>
                          <a:lnTo>
                            <a:pt x="5" y="30"/>
                          </a:lnTo>
                          <a:lnTo>
                            <a:pt x="7" y="36"/>
                          </a:lnTo>
                          <a:lnTo>
                            <a:pt x="8" y="40"/>
                          </a:lnTo>
                          <a:lnTo>
                            <a:pt x="15" y="45"/>
                          </a:lnTo>
                          <a:lnTo>
                            <a:pt x="19" y="43"/>
                          </a:lnTo>
                          <a:lnTo>
                            <a:pt x="24" y="44"/>
                          </a:lnTo>
                          <a:lnTo>
                            <a:pt x="30" y="43"/>
                          </a:lnTo>
                          <a:lnTo>
                            <a:pt x="34" y="41"/>
                          </a:lnTo>
                          <a:lnTo>
                            <a:pt x="38" y="34"/>
                          </a:lnTo>
                          <a:lnTo>
                            <a:pt x="41" y="30"/>
                          </a:lnTo>
                          <a:lnTo>
                            <a:pt x="43" y="25"/>
                          </a:lnTo>
                          <a:lnTo>
                            <a:pt x="45" y="21"/>
                          </a:lnTo>
                          <a:lnTo>
                            <a:pt x="50" y="14"/>
                          </a:lnTo>
                          <a:lnTo>
                            <a:pt x="48" y="5"/>
                          </a:lnTo>
                          <a:lnTo>
                            <a:pt x="48" y="5"/>
                          </a:lnTo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sp>
                  <p:nvSpPr>
                    <p:cNvPr id="13401" name="Freeform 2137"/>
                    <p:cNvSpPr>
                      <a:spLocks/>
                    </p:cNvSpPr>
                    <p:nvPr/>
                  </p:nvSpPr>
                  <p:spPr bwMode="auto">
                    <a:xfrm>
                      <a:off x="769" y="1109"/>
                      <a:ext cx="101" cy="73"/>
                    </a:xfrm>
                    <a:custGeom>
                      <a:avLst/>
                      <a:gdLst>
                        <a:gd name="T0" fmla="*/ 89 w 101"/>
                        <a:gd name="T1" fmla="*/ 14 h 74"/>
                        <a:gd name="T2" fmla="*/ 80 w 101"/>
                        <a:gd name="T3" fmla="*/ 11 h 74"/>
                        <a:gd name="T4" fmla="*/ 77 w 101"/>
                        <a:gd name="T5" fmla="*/ 7 h 74"/>
                        <a:gd name="T6" fmla="*/ 73 w 101"/>
                        <a:gd name="T7" fmla="*/ 6 h 74"/>
                        <a:gd name="T8" fmla="*/ 53 w 101"/>
                        <a:gd name="T9" fmla="*/ 3 h 74"/>
                        <a:gd name="T10" fmla="*/ 34 w 101"/>
                        <a:gd name="T11" fmla="*/ 1 h 74"/>
                        <a:gd name="T12" fmla="*/ 29 w 101"/>
                        <a:gd name="T13" fmla="*/ 0 h 74"/>
                        <a:gd name="T14" fmla="*/ 22 w 101"/>
                        <a:gd name="T15" fmla="*/ 0 h 74"/>
                        <a:gd name="T16" fmla="*/ 17 w 101"/>
                        <a:gd name="T17" fmla="*/ 4 h 74"/>
                        <a:gd name="T18" fmla="*/ 11 w 101"/>
                        <a:gd name="T19" fmla="*/ 7 h 74"/>
                        <a:gd name="T20" fmla="*/ 8 w 101"/>
                        <a:gd name="T21" fmla="*/ 12 h 74"/>
                        <a:gd name="T22" fmla="*/ 4 w 101"/>
                        <a:gd name="T23" fmla="*/ 20 h 74"/>
                        <a:gd name="T24" fmla="*/ 3 w 101"/>
                        <a:gd name="T25" fmla="*/ 25 h 74"/>
                        <a:gd name="T26" fmla="*/ 2 w 101"/>
                        <a:gd name="T27" fmla="*/ 30 h 74"/>
                        <a:gd name="T28" fmla="*/ 0 w 101"/>
                        <a:gd name="T29" fmla="*/ 36 h 74"/>
                        <a:gd name="T30" fmla="*/ 0 w 101"/>
                        <a:gd name="T31" fmla="*/ 39 h 74"/>
                        <a:gd name="T32" fmla="*/ 1 w 101"/>
                        <a:gd name="T33" fmla="*/ 45 h 74"/>
                        <a:gd name="T34" fmla="*/ 0 w 101"/>
                        <a:gd name="T35" fmla="*/ 53 h 74"/>
                        <a:gd name="T36" fmla="*/ 1 w 101"/>
                        <a:gd name="T37" fmla="*/ 58 h 74"/>
                        <a:gd name="T38" fmla="*/ 2 w 101"/>
                        <a:gd name="T39" fmla="*/ 62 h 74"/>
                        <a:gd name="T40" fmla="*/ 5 w 101"/>
                        <a:gd name="T41" fmla="*/ 66 h 74"/>
                        <a:gd name="T42" fmla="*/ 14 w 101"/>
                        <a:gd name="T43" fmla="*/ 71 h 74"/>
                        <a:gd name="T44" fmla="*/ 19 w 101"/>
                        <a:gd name="T45" fmla="*/ 73 h 74"/>
                        <a:gd name="T46" fmla="*/ 24 w 101"/>
                        <a:gd name="T47" fmla="*/ 71 h 74"/>
                        <a:gd name="T48" fmla="*/ 28 w 101"/>
                        <a:gd name="T49" fmla="*/ 71 h 74"/>
                        <a:gd name="T50" fmla="*/ 33 w 101"/>
                        <a:gd name="T51" fmla="*/ 70 h 74"/>
                        <a:gd name="T52" fmla="*/ 37 w 101"/>
                        <a:gd name="T53" fmla="*/ 66 h 74"/>
                        <a:gd name="T54" fmla="*/ 41 w 101"/>
                        <a:gd name="T55" fmla="*/ 59 h 74"/>
                        <a:gd name="T56" fmla="*/ 44 w 101"/>
                        <a:gd name="T57" fmla="*/ 52 h 74"/>
                        <a:gd name="T58" fmla="*/ 46 w 101"/>
                        <a:gd name="T59" fmla="*/ 48 h 74"/>
                        <a:gd name="T60" fmla="*/ 47 w 101"/>
                        <a:gd name="T61" fmla="*/ 43 h 74"/>
                        <a:gd name="T62" fmla="*/ 51 w 101"/>
                        <a:gd name="T63" fmla="*/ 41 h 74"/>
                        <a:gd name="T64" fmla="*/ 59 w 101"/>
                        <a:gd name="T65" fmla="*/ 40 h 74"/>
                        <a:gd name="T66" fmla="*/ 63 w 101"/>
                        <a:gd name="T67" fmla="*/ 41 h 74"/>
                        <a:gd name="T68" fmla="*/ 69 w 101"/>
                        <a:gd name="T69" fmla="*/ 40 h 74"/>
                        <a:gd name="T70" fmla="*/ 75 w 101"/>
                        <a:gd name="T71" fmla="*/ 41 h 74"/>
                        <a:gd name="T72" fmla="*/ 80 w 101"/>
                        <a:gd name="T73" fmla="*/ 43 h 74"/>
                        <a:gd name="T74" fmla="*/ 84 w 101"/>
                        <a:gd name="T75" fmla="*/ 42 h 74"/>
                        <a:gd name="T76" fmla="*/ 88 w 101"/>
                        <a:gd name="T77" fmla="*/ 44 h 74"/>
                        <a:gd name="T78" fmla="*/ 95 w 101"/>
                        <a:gd name="T79" fmla="*/ 46 h 74"/>
                        <a:gd name="T80" fmla="*/ 98 w 101"/>
                        <a:gd name="T81" fmla="*/ 41 h 74"/>
                        <a:gd name="T82" fmla="*/ 98 w 101"/>
                        <a:gd name="T83" fmla="*/ 35 h 74"/>
                        <a:gd name="T84" fmla="*/ 100 w 101"/>
                        <a:gd name="T85" fmla="*/ 30 h 74"/>
                        <a:gd name="T86" fmla="*/ 99 w 101"/>
                        <a:gd name="T87" fmla="*/ 25 h 74"/>
                        <a:gd name="T88" fmla="*/ 97 w 101"/>
                        <a:gd name="T89" fmla="*/ 22 h 74"/>
                        <a:gd name="T90" fmla="*/ 96 w 101"/>
                        <a:gd name="T91" fmla="*/ 17 h 74"/>
                        <a:gd name="T92" fmla="*/ 89 w 101"/>
                        <a:gd name="T93" fmla="*/ 14 h 74"/>
                        <a:gd name="T94" fmla="*/ 89 w 101"/>
                        <a:gd name="T95" fmla="*/ 14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101" h="74">
                          <a:moveTo>
                            <a:pt x="89" y="14"/>
                          </a:moveTo>
                          <a:lnTo>
                            <a:pt x="80" y="11"/>
                          </a:lnTo>
                          <a:lnTo>
                            <a:pt x="77" y="7"/>
                          </a:lnTo>
                          <a:lnTo>
                            <a:pt x="73" y="6"/>
                          </a:lnTo>
                          <a:lnTo>
                            <a:pt x="53" y="3"/>
                          </a:lnTo>
                          <a:lnTo>
                            <a:pt x="34" y="1"/>
                          </a:lnTo>
                          <a:lnTo>
                            <a:pt x="29" y="0"/>
                          </a:lnTo>
                          <a:lnTo>
                            <a:pt x="22" y="0"/>
                          </a:lnTo>
                          <a:lnTo>
                            <a:pt x="17" y="4"/>
                          </a:lnTo>
                          <a:lnTo>
                            <a:pt x="11" y="7"/>
                          </a:lnTo>
                          <a:lnTo>
                            <a:pt x="8" y="12"/>
                          </a:lnTo>
                          <a:lnTo>
                            <a:pt x="4" y="20"/>
                          </a:lnTo>
                          <a:lnTo>
                            <a:pt x="3" y="25"/>
                          </a:lnTo>
                          <a:lnTo>
                            <a:pt x="2" y="30"/>
                          </a:lnTo>
                          <a:lnTo>
                            <a:pt x="0" y="36"/>
                          </a:lnTo>
                          <a:lnTo>
                            <a:pt x="0" y="39"/>
                          </a:lnTo>
                          <a:lnTo>
                            <a:pt x="1" y="45"/>
                          </a:lnTo>
                          <a:lnTo>
                            <a:pt x="0" y="53"/>
                          </a:lnTo>
                          <a:lnTo>
                            <a:pt x="1" y="58"/>
                          </a:lnTo>
                          <a:lnTo>
                            <a:pt x="2" y="62"/>
                          </a:lnTo>
                          <a:lnTo>
                            <a:pt x="5" y="66"/>
                          </a:lnTo>
                          <a:lnTo>
                            <a:pt x="14" y="71"/>
                          </a:lnTo>
                          <a:lnTo>
                            <a:pt x="19" y="73"/>
                          </a:lnTo>
                          <a:lnTo>
                            <a:pt x="24" y="71"/>
                          </a:lnTo>
                          <a:lnTo>
                            <a:pt x="28" y="71"/>
                          </a:lnTo>
                          <a:lnTo>
                            <a:pt x="33" y="70"/>
                          </a:lnTo>
                          <a:lnTo>
                            <a:pt x="37" y="66"/>
                          </a:lnTo>
                          <a:lnTo>
                            <a:pt x="41" y="59"/>
                          </a:lnTo>
                          <a:lnTo>
                            <a:pt x="44" y="52"/>
                          </a:lnTo>
                          <a:lnTo>
                            <a:pt x="46" y="48"/>
                          </a:lnTo>
                          <a:lnTo>
                            <a:pt x="47" y="43"/>
                          </a:lnTo>
                          <a:lnTo>
                            <a:pt x="51" y="41"/>
                          </a:lnTo>
                          <a:lnTo>
                            <a:pt x="59" y="40"/>
                          </a:lnTo>
                          <a:lnTo>
                            <a:pt x="63" y="41"/>
                          </a:lnTo>
                          <a:lnTo>
                            <a:pt x="69" y="40"/>
                          </a:lnTo>
                          <a:lnTo>
                            <a:pt x="75" y="41"/>
                          </a:lnTo>
                          <a:lnTo>
                            <a:pt x="80" y="43"/>
                          </a:lnTo>
                          <a:lnTo>
                            <a:pt x="84" y="42"/>
                          </a:lnTo>
                          <a:lnTo>
                            <a:pt x="88" y="44"/>
                          </a:lnTo>
                          <a:lnTo>
                            <a:pt x="95" y="46"/>
                          </a:lnTo>
                          <a:lnTo>
                            <a:pt x="98" y="41"/>
                          </a:lnTo>
                          <a:lnTo>
                            <a:pt x="98" y="35"/>
                          </a:lnTo>
                          <a:lnTo>
                            <a:pt x="100" y="30"/>
                          </a:lnTo>
                          <a:lnTo>
                            <a:pt x="99" y="25"/>
                          </a:lnTo>
                          <a:lnTo>
                            <a:pt x="97" y="22"/>
                          </a:lnTo>
                          <a:lnTo>
                            <a:pt x="96" y="17"/>
                          </a:lnTo>
                          <a:lnTo>
                            <a:pt x="89" y="14"/>
                          </a:lnTo>
                          <a:lnTo>
                            <a:pt x="89" y="14"/>
                          </a:lnTo>
                        </a:path>
                      </a:pathLst>
                    </a:custGeom>
                    <a:solidFill>
                      <a:srgbClr val="A53A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  <p:grpSp>
                  <p:nvGrpSpPr>
                    <p:cNvPr id="21732" name="Group 2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1029"/>
                      <a:ext cx="404" cy="115"/>
                      <a:chOff x="672" y="1029"/>
                      <a:chExt cx="404" cy="115"/>
                    </a:xfrm>
                  </p:grpSpPr>
                  <p:sp>
                    <p:nvSpPr>
                      <p:cNvPr id="13403" name="Freeform 21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3" y="1030"/>
                        <a:ext cx="403" cy="115"/>
                      </a:xfrm>
                      <a:custGeom>
                        <a:avLst/>
                        <a:gdLst>
                          <a:gd name="T0" fmla="*/ 264 w 404"/>
                          <a:gd name="T1" fmla="*/ 109 h 115"/>
                          <a:gd name="T2" fmla="*/ 278 w 404"/>
                          <a:gd name="T3" fmla="*/ 102 h 115"/>
                          <a:gd name="T4" fmla="*/ 295 w 404"/>
                          <a:gd name="T5" fmla="*/ 101 h 115"/>
                          <a:gd name="T6" fmla="*/ 314 w 404"/>
                          <a:gd name="T7" fmla="*/ 101 h 115"/>
                          <a:gd name="T8" fmla="*/ 331 w 404"/>
                          <a:gd name="T9" fmla="*/ 105 h 115"/>
                          <a:gd name="T10" fmla="*/ 347 w 404"/>
                          <a:gd name="T11" fmla="*/ 109 h 115"/>
                          <a:gd name="T12" fmla="*/ 366 w 404"/>
                          <a:gd name="T13" fmla="*/ 109 h 115"/>
                          <a:gd name="T14" fmla="*/ 382 w 404"/>
                          <a:gd name="T15" fmla="*/ 105 h 115"/>
                          <a:gd name="T16" fmla="*/ 394 w 404"/>
                          <a:gd name="T17" fmla="*/ 93 h 115"/>
                          <a:gd name="T18" fmla="*/ 403 w 404"/>
                          <a:gd name="T19" fmla="*/ 75 h 115"/>
                          <a:gd name="T20" fmla="*/ 396 w 404"/>
                          <a:gd name="T21" fmla="*/ 60 h 115"/>
                          <a:gd name="T22" fmla="*/ 380 w 404"/>
                          <a:gd name="T23" fmla="*/ 66 h 115"/>
                          <a:gd name="T24" fmla="*/ 366 w 404"/>
                          <a:gd name="T25" fmla="*/ 69 h 115"/>
                          <a:gd name="T26" fmla="*/ 343 w 404"/>
                          <a:gd name="T27" fmla="*/ 69 h 115"/>
                          <a:gd name="T28" fmla="*/ 316 w 404"/>
                          <a:gd name="T29" fmla="*/ 65 h 115"/>
                          <a:gd name="T30" fmla="*/ 295 w 404"/>
                          <a:gd name="T31" fmla="*/ 57 h 115"/>
                          <a:gd name="T32" fmla="*/ 278 w 404"/>
                          <a:gd name="T33" fmla="*/ 47 h 115"/>
                          <a:gd name="T34" fmla="*/ 263 w 404"/>
                          <a:gd name="T35" fmla="*/ 37 h 115"/>
                          <a:gd name="T36" fmla="*/ 251 w 404"/>
                          <a:gd name="T37" fmla="*/ 21 h 115"/>
                          <a:gd name="T38" fmla="*/ 233 w 404"/>
                          <a:gd name="T39" fmla="*/ 15 h 115"/>
                          <a:gd name="T40" fmla="*/ 217 w 404"/>
                          <a:gd name="T41" fmla="*/ 5 h 115"/>
                          <a:gd name="T42" fmla="*/ 198 w 404"/>
                          <a:gd name="T43" fmla="*/ 1 h 115"/>
                          <a:gd name="T44" fmla="*/ 182 w 404"/>
                          <a:gd name="T45" fmla="*/ 3 h 115"/>
                          <a:gd name="T46" fmla="*/ 167 w 404"/>
                          <a:gd name="T47" fmla="*/ 0 h 115"/>
                          <a:gd name="T48" fmla="*/ 149 w 404"/>
                          <a:gd name="T49" fmla="*/ 1 h 115"/>
                          <a:gd name="T50" fmla="*/ 128 w 404"/>
                          <a:gd name="T51" fmla="*/ 5 h 115"/>
                          <a:gd name="T52" fmla="*/ 111 w 404"/>
                          <a:gd name="T53" fmla="*/ 7 h 115"/>
                          <a:gd name="T54" fmla="*/ 93 w 404"/>
                          <a:gd name="T55" fmla="*/ 10 h 115"/>
                          <a:gd name="T56" fmla="*/ 75 w 404"/>
                          <a:gd name="T57" fmla="*/ 13 h 115"/>
                          <a:gd name="T58" fmla="*/ 56 w 404"/>
                          <a:gd name="T59" fmla="*/ 17 h 115"/>
                          <a:gd name="T60" fmla="*/ 39 w 404"/>
                          <a:gd name="T61" fmla="*/ 24 h 115"/>
                          <a:gd name="T62" fmla="*/ 25 w 404"/>
                          <a:gd name="T63" fmla="*/ 32 h 115"/>
                          <a:gd name="T64" fmla="*/ 10 w 404"/>
                          <a:gd name="T65" fmla="*/ 45 h 115"/>
                          <a:gd name="T66" fmla="*/ 6 w 404"/>
                          <a:gd name="T67" fmla="*/ 50 h 115"/>
                          <a:gd name="T68" fmla="*/ 24 w 404"/>
                          <a:gd name="T69" fmla="*/ 49 h 115"/>
                          <a:gd name="T70" fmla="*/ 42 w 404"/>
                          <a:gd name="T71" fmla="*/ 46 h 115"/>
                          <a:gd name="T72" fmla="*/ 58 w 404"/>
                          <a:gd name="T73" fmla="*/ 41 h 115"/>
                          <a:gd name="T74" fmla="*/ 75 w 404"/>
                          <a:gd name="T75" fmla="*/ 37 h 115"/>
                          <a:gd name="T76" fmla="*/ 94 w 404"/>
                          <a:gd name="T77" fmla="*/ 33 h 115"/>
                          <a:gd name="T78" fmla="*/ 108 w 404"/>
                          <a:gd name="T79" fmla="*/ 31 h 115"/>
                          <a:gd name="T80" fmla="*/ 125 w 404"/>
                          <a:gd name="T81" fmla="*/ 28 h 115"/>
                          <a:gd name="T82" fmla="*/ 140 w 404"/>
                          <a:gd name="T83" fmla="*/ 27 h 115"/>
                          <a:gd name="T84" fmla="*/ 157 w 404"/>
                          <a:gd name="T85" fmla="*/ 30 h 115"/>
                          <a:gd name="T86" fmla="*/ 172 w 404"/>
                          <a:gd name="T87" fmla="*/ 28 h 115"/>
                          <a:gd name="T88" fmla="*/ 190 w 404"/>
                          <a:gd name="T89" fmla="*/ 31 h 115"/>
                          <a:gd name="T90" fmla="*/ 208 w 404"/>
                          <a:gd name="T91" fmla="*/ 35 h 115"/>
                          <a:gd name="T92" fmla="*/ 226 w 404"/>
                          <a:gd name="T93" fmla="*/ 45 h 115"/>
                          <a:gd name="T94" fmla="*/ 240 w 404"/>
                          <a:gd name="T95" fmla="*/ 53 h 115"/>
                          <a:gd name="T96" fmla="*/ 249 w 404"/>
                          <a:gd name="T97" fmla="*/ 64 h 115"/>
                          <a:gd name="T98" fmla="*/ 253 w 404"/>
                          <a:gd name="T99" fmla="*/ 79 h 115"/>
                          <a:gd name="T100" fmla="*/ 243 w 404"/>
                          <a:gd name="T101" fmla="*/ 90 h 115"/>
                          <a:gd name="T102" fmla="*/ 238 w 404"/>
                          <a:gd name="T103" fmla="*/ 105 h 115"/>
                          <a:gd name="T104" fmla="*/ 252 w 404"/>
                          <a:gd name="T105" fmla="*/ 112 h 11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</a:cxnLst>
                        <a:rect l="0" t="0" r="r" b="b"/>
                        <a:pathLst>
                          <a:path w="404" h="115">
                            <a:moveTo>
                              <a:pt x="252" y="112"/>
                            </a:moveTo>
                            <a:lnTo>
                              <a:pt x="261" y="110"/>
                            </a:lnTo>
                            <a:lnTo>
                              <a:pt x="264" y="109"/>
                            </a:lnTo>
                            <a:lnTo>
                              <a:pt x="270" y="105"/>
                            </a:lnTo>
                            <a:lnTo>
                              <a:pt x="272" y="102"/>
                            </a:lnTo>
                            <a:lnTo>
                              <a:pt x="278" y="102"/>
                            </a:lnTo>
                            <a:lnTo>
                              <a:pt x="283" y="100"/>
                            </a:lnTo>
                            <a:lnTo>
                              <a:pt x="289" y="99"/>
                            </a:lnTo>
                            <a:lnTo>
                              <a:pt x="295" y="101"/>
                            </a:lnTo>
                            <a:lnTo>
                              <a:pt x="300" y="100"/>
                            </a:lnTo>
                            <a:lnTo>
                              <a:pt x="307" y="100"/>
                            </a:lnTo>
                            <a:lnTo>
                              <a:pt x="314" y="101"/>
                            </a:lnTo>
                            <a:lnTo>
                              <a:pt x="320" y="102"/>
                            </a:lnTo>
                            <a:lnTo>
                              <a:pt x="326" y="104"/>
                            </a:lnTo>
                            <a:lnTo>
                              <a:pt x="331" y="105"/>
                            </a:lnTo>
                            <a:lnTo>
                              <a:pt x="337" y="106"/>
                            </a:lnTo>
                            <a:lnTo>
                              <a:pt x="341" y="108"/>
                            </a:lnTo>
                            <a:lnTo>
                              <a:pt x="347" y="109"/>
                            </a:lnTo>
                            <a:lnTo>
                              <a:pt x="355" y="109"/>
                            </a:lnTo>
                            <a:lnTo>
                              <a:pt x="361" y="110"/>
                            </a:lnTo>
                            <a:lnTo>
                              <a:pt x="366" y="109"/>
                            </a:lnTo>
                            <a:lnTo>
                              <a:pt x="370" y="111"/>
                            </a:lnTo>
                            <a:lnTo>
                              <a:pt x="374" y="109"/>
                            </a:lnTo>
                            <a:lnTo>
                              <a:pt x="382" y="105"/>
                            </a:lnTo>
                            <a:lnTo>
                              <a:pt x="387" y="100"/>
                            </a:lnTo>
                            <a:lnTo>
                              <a:pt x="390" y="97"/>
                            </a:lnTo>
                            <a:lnTo>
                              <a:pt x="394" y="93"/>
                            </a:lnTo>
                            <a:lnTo>
                              <a:pt x="397" y="87"/>
                            </a:lnTo>
                            <a:lnTo>
                              <a:pt x="403" y="80"/>
                            </a:lnTo>
                            <a:lnTo>
                              <a:pt x="403" y="75"/>
                            </a:lnTo>
                            <a:lnTo>
                              <a:pt x="403" y="69"/>
                            </a:lnTo>
                            <a:lnTo>
                              <a:pt x="402" y="64"/>
                            </a:lnTo>
                            <a:lnTo>
                              <a:pt x="396" y="60"/>
                            </a:lnTo>
                            <a:lnTo>
                              <a:pt x="391" y="62"/>
                            </a:lnTo>
                            <a:lnTo>
                              <a:pt x="387" y="62"/>
                            </a:lnTo>
                            <a:lnTo>
                              <a:pt x="380" y="66"/>
                            </a:lnTo>
                            <a:lnTo>
                              <a:pt x="375" y="67"/>
                            </a:lnTo>
                            <a:lnTo>
                              <a:pt x="370" y="69"/>
                            </a:lnTo>
                            <a:lnTo>
                              <a:pt x="366" y="69"/>
                            </a:lnTo>
                            <a:lnTo>
                              <a:pt x="355" y="69"/>
                            </a:lnTo>
                            <a:lnTo>
                              <a:pt x="348" y="67"/>
                            </a:lnTo>
                            <a:lnTo>
                              <a:pt x="343" y="69"/>
                            </a:lnTo>
                            <a:lnTo>
                              <a:pt x="332" y="69"/>
                            </a:lnTo>
                            <a:lnTo>
                              <a:pt x="324" y="68"/>
                            </a:lnTo>
                            <a:lnTo>
                              <a:pt x="316" y="65"/>
                            </a:lnTo>
                            <a:lnTo>
                              <a:pt x="306" y="63"/>
                            </a:lnTo>
                            <a:lnTo>
                              <a:pt x="303" y="60"/>
                            </a:lnTo>
                            <a:lnTo>
                              <a:pt x="295" y="57"/>
                            </a:lnTo>
                            <a:lnTo>
                              <a:pt x="292" y="58"/>
                            </a:lnTo>
                            <a:lnTo>
                              <a:pt x="282" y="51"/>
                            </a:lnTo>
                            <a:lnTo>
                              <a:pt x="278" y="47"/>
                            </a:lnTo>
                            <a:lnTo>
                              <a:pt x="273" y="45"/>
                            </a:lnTo>
                            <a:lnTo>
                              <a:pt x="267" y="41"/>
                            </a:lnTo>
                            <a:lnTo>
                              <a:pt x="263" y="37"/>
                            </a:lnTo>
                            <a:lnTo>
                              <a:pt x="260" y="32"/>
                            </a:lnTo>
                            <a:lnTo>
                              <a:pt x="254" y="26"/>
                            </a:lnTo>
                            <a:lnTo>
                              <a:pt x="251" y="21"/>
                            </a:lnTo>
                            <a:lnTo>
                              <a:pt x="244" y="22"/>
                            </a:lnTo>
                            <a:lnTo>
                              <a:pt x="240" y="17"/>
                            </a:lnTo>
                            <a:lnTo>
                              <a:pt x="233" y="15"/>
                            </a:lnTo>
                            <a:lnTo>
                              <a:pt x="226" y="11"/>
                            </a:lnTo>
                            <a:lnTo>
                              <a:pt x="221" y="10"/>
                            </a:lnTo>
                            <a:lnTo>
                              <a:pt x="217" y="5"/>
                            </a:lnTo>
                            <a:lnTo>
                              <a:pt x="210" y="4"/>
                            </a:lnTo>
                            <a:lnTo>
                              <a:pt x="206" y="4"/>
                            </a:lnTo>
                            <a:lnTo>
                              <a:pt x="198" y="1"/>
                            </a:lnTo>
                            <a:lnTo>
                              <a:pt x="192" y="0"/>
                            </a:lnTo>
                            <a:lnTo>
                              <a:pt x="188" y="2"/>
                            </a:lnTo>
                            <a:lnTo>
                              <a:pt x="182" y="3"/>
                            </a:lnTo>
                            <a:lnTo>
                              <a:pt x="177" y="2"/>
                            </a:lnTo>
                            <a:lnTo>
                              <a:pt x="173" y="0"/>
                            </a:lnTo>
                            <a:lnTo>
                              <a:pt x="167" y="0"/>
                            </a:lnTo>
                            <a:lnTo>
                              <a:pt x="159" y="3"/>
                            </a:lnTo>
                            <a:lnTo>
                              <a:pt x="152" y="4"/>
                            </a:lnTo>
                            <a:lnTo>
                              <a:pt x="149" y="1"/>
                            </a:lnTo>
                            <a:lnTo>
                              <a:pt x="143" y="2"/>
                            </a:lnTo>
                            <a:lnTo>
                              <a:pt x="137" y="3"/>
                            </a:lnTo>
                            <a:lnTo>
                              <a:pt x="128" y="5"/>
                            </a:lnTo>
                            <a:lnTo>
                              <a:pt x="123" y="5"/>
                            </a:lnTo>
                            <a:lnTo>
                              <a:pt x="117" y="6"/>
                            </a:lnTo>
                            <a:lnTo>
                              <a:pt x="111" y="7"/>
                            </a:lnTo>
                            <a:lnTo>
                              <a:pt x="105" y="7"/>
                            </a:lnTo>
                            <a:lnTo>
                              <a:pt x="99" y="9"/>
                            </a:lnTo>
                            <a:lnTo>
                              <a:pt x="93" y="10"/>
                            </a:lnTo>
                            <a:lnTo>
                              <a:pt x="88" y="10"/>
                            </a:lnTo>
                            <a:lnTo>
                              <a:pt x="81" y="12"/>
                            </a:lnTo>
                            <a:lnTo>
                              <a:pt x="75" y="13"/>
                            </a:lnTo>
                            <a:lnTo>
                              <a:pt x="68" y="14"/>
                            </a:lnTo>
                            <a:lnTo>
                              <a:pt x="62" y="15"/>
                            </a:lnTo>
                            <a:lnTo>
                              <a:pt x="56" y="17"/>
                            </a:lnTo>
                            <a:lnTo>
                              <a:pt x="53" y="16"/>
                            </a:lnTo>
                            <a:lnTo>
                              <a:pt x="45" y="18"/>
                            </a:lnTo>
                            <a:lnTo>
                              <a:pt x="39" y="24"/>
                            </a:lnTo>
                            <a:lnTo>
                              <a:pt x="35" y="24"/>
                            </a:lnTo>
                            <a:lnTo>
                              <a:pt x="31" y="28"/>
                            </a:lnTo>
                            <a:lnTo>
                              <a:pt x="25" y="32"/>
                            </a:lnTo>
                            <a:lnTo>
                              <a:pt x="21" y="37"/>
                            </a:lnTo>
                            <a:lnTo>
                              <a:pt x="16" y="38"/>
                            </a:lnTo>
                            <a:lnTo>
                              <a:pt x="10" y="45"/>
                            </a:lnTo>
                            <a:lnTo>
                              <a:pt x="8" y="45"/>
                            </a:lnTo>
                            <a:lnTo>
                              <a:pt x="0" y="49"/>
                            </a:lnTo>
                            <a:lnTo>
                              <a:pt x="6" y="50"/>
                            </a:lnTo>
                            <a:lnTo>
                              <a:pt x="12" y="51"/>
                            </a:lnTo>
                            <a:lnTo>
                              <a:pt x="16" y="51"/>
                            </a:lnTo>
                            <a:lnTo>
                              <a:pt x="24" y="49"/>
                            </a:lnTo>
                            <a:lnTo>
                              <a:pt x="30" y="47"/>
                            </a:lnTo>
                            <a:lnTo>
                              <a:pt x="34" y="48"/>
                            </a:lnTo>
                            <a:lnTo>
                              <a:pt x="42" y="46"/>
                            </a:lnTo>
                            <a:lnTo>
                              <a:pt x="47" y="46"/>
                            </a:lnTo>
                            <a:lnTo>
                              <a:pt x="51" y="43"/>
                            </a:lnTo>
                            <a:lnTo>
                              <a:pt x="58" y="41"/>
                            </a:lnTo>
                            <a:lnTo>
                              <a:pt x="64" y="40"/>
                            </a:lnTo>
                            <a:lnTo>
                              <a:pt x="70" y="38"/>
                            </a:lnTo>
                            <a:lnTo>
                              <a:pt x="75" y="37"/>
                            </a:lnTo>
                            <a:lnTo>
                              <a:pt x="81" y="37"/>
                            </a:lnTo>
                            <a:lnTo>
                              <a:pt x="88" y="36"/>
                            </a:lnTo>
                            <a:lnTo>
                              <a:pt x="94" y="33"/>
                            </a:lnTo>
                            <a:lnTo>
                              <a:pt x="97" y="34"/>
                            </a:lnTo>
                            <a:lnTo>
                              <a:pt x="104" y="32"/>
                            </a:lnTo>
                            <a:lnTo>
                              <a:pt x="108" y="31"/>
                            </a:lnTo>
                            <a:lnTo>
                              <a:pt x="115" y="30"/>
                            </a:lnTo>
                            <a:lnTo>
                              <a:pt x="120" y="29"/>
                            </a:lnTo>
                            <a:lnTo>
                              <a:pt x="125" y="28"/>
                            </a:lnTo>
                            <a:lnTo>
                              <a:pt x="131" y="28"/>
                            </a:lnTo>
                            <a:lnTo>
                              <a:pt x="134" y="28"/>
                            </a:lnTo>
                            <a:lnTo>
                              <a:pt x="140" y="27"/>
                            </a:lnTo>
                            <a:lnTo>
                              <a:pt x="146" y="28"/>
                            </a:lnTo>
                            <a:lnTo>
                              <a:pt x="151" y="28"/>
                            </a:lnTo>
                            <a:lnTo>
                              <a:pt x="157" y="30"/>
                            </a:lnTo>
                            <a:lnTo>
                              <a:pt x="161" y="30"/>
                            </a:lnTo>
                            <a:lnTo>
                              <a:pt x="168" y="29"/>
                            </a:lnTo>
                            <a:lnTo>
                              <a:pt x="172" y="28"/>
                            </a:lnTo>
                            <a:lnTo>
                              <a:pt x="179" y="27"/>
                            </a:lnTo>
                            <a:lnTo>
                              <a:pt x="186" y="28"/>
                            </a:lnTo>
                            <a:lnTo>
                              <a:pt x="190" y="31"/>
                            </a:lnTo>
                            <a:lnTo>
                              <a:pt x="198" y="33"/>
                            </a:lnTo>
                            <a:lnTo>
                              <a:pt x="202" y="36"/>
                            </a:lnTo>
                            <a:lnTo>
                              <a:pt x="208" y="35"/>
                            </a:lnTo>
                            <a:lnTo>
                              <a:pt x="213" y="39"/>
                            </a:lnTo>
                            <a:lnTo>
                              <a:pt x="222" y="40"/>
                            </a:lnTo>
                            <a:lnTo>
                              <a:pt x="226" y="45"/>
                            </a:lnTo>
                            <a:lnTo>
                              <a:pt x="231" y="46"/>
                            </a:lnTo>
                            <a:lnTo>
                              <a:pt x="235" y="50"/>
                            </a:lnTo>
                            <a:lnTo>
                              <a:pt x="240" y="53"/>
                            </a:lnTo>
                            <a:lnTo>
                              <a:pt x="245" y="55"/>
                            </a:lnTo>
                            <a:lnTo>
                              <a:pt x="248" y="59"/>
                            </a:lnTo>
                            <a:lnTo>
                              <a:pt x="249" y="64"/>
                            </a:lnTo>
                            <a:lnTo>
                              <a:pt x="251" y="69"/>
                            </a:lnTo>
                            <a:lnTo>
                              <a:pt x="251" y="75"/>
                            </a:lnTo>
                            <a:lnTo>
                              <a:pt x="253" y="79"/>
                            </a:lnTo>
                            <a:lnTo>
                              <a:pt x="249" y="82"/>
                            </a:lnTo>
                            <a:lnTo>
                              <a:pt x="247" y="87"/>
                            </a:lnTo>
                            <a:lnTo>
                              <a:pt x="243" y="90"/>
                            </a:lnTo>
                            <a:lnTo>
                              <a:pt x="239" y="95"/>
                            </a:lnTo>
                            <a:lnTo>
                              <a:pt x="237" y="102"/>
                            </a:lnTo>
                            <a:lnTo>
                              <a:pt x="238" y="105"/>
                            </a:lnTo>
                            <a:lnTo>
                              <a:pt x="239" y="112"/>
                            </a:lnTo>
                            <a:lnTo>
                              <a:pt x="243" y="114"/>
                            </a:lnTo>
                            <a:lnTo>
                              <a:pt x="252" y="112"/>
                            </a:lnTo>
                            <a:lnTo>
                              <a:pt x="252" y="112"/>
                            </a:lnTo>
                          </a:path>
                        </a:pathLst>
                      </a:custGeom>
                      <a:solidFill>
                        <a:srgbClr val="910E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  <p:sp>
                    <p:nvSpPr>
                      <p:cNvPr id="13404" name="Freeform 21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5" y="1057"/>
                        <a:ext cx="213" cy="37"/>
                      </a:xfrm>
                      <a:custGeom>
                        <a:avLst/>
                        <a:gdLst>
                          <a:gd name="T0" fmla="*/ 0 w 213"/>
                          <a:gd name="T1" fmla="*/ 10 h 36"/>
                          <a:gd name="T2" fmla="*/ 5 w 213"/>
                          <a:gd name="T3" fmla="*/ 9 h 36"/>
                          <a:gd name="T4" fmla="*/ 13 w 213"/>
                          <a:gd name="T5" fmla="*/ 8 h 36"/>
                          <a:gd name="T6" fmla="*/ 19 w 213"/>
                          <a:gd name="T7" fmla="*/ 9 h 36"/>
                          <a:gd name="T8" fmla="*/ 24 w 213"/>
                          <a:gd name="T9" fmla="*/ 8 h 36"/>
                          <a:gd name="T10" fmla="*/ 30 w 213"/>
                          <a:gd name="T11" fmla="*/ 7 h 36"/>
                          <a:gd name="T12" fmla="*/ 33 w 213"/>
                          <a:gd name="T13" fmla="*/ 7 h 36"/>
                          <a:gd name="T14" fmla="*/ 38 w 213"/>
                          <a:gd name="T15" fmla="*/ 6 h 36"/>
                          <a:gd name="T16" fmla="*/ 43 w 213"/>
                          <a:gd name="T17" fmla="*/ 6 h 36"/>
                          <a:gd name="T18" fmla="*/ 51 w 213"/>
                          <a:gd name="T19" fmla="*/ 5 h 36"/>
                          <a:gd name="T20" fmla="*/ 54 w 213"/>
                          <a:gd name="T21" fmla="*/ 5 h 36"/>
                          <a:gd name="T22" fmla="*/ 59 w 213"/>
                          <a:gd name="T23" fmla="*/ 3 h 36"/>
                          <a:gd name="T24" fmla="*/ 64 w 213"/>
                          <a:gd name="T25" fmla="*/ 3 h 36"/>
                          <a:gd name="T26" fmla="*/ 69 w 213"/>
                          <a:gd name="T27" fmla="*/ 2 h 36"/>
                          <a:gd name="T28" fmla="*/ 75 w 213"/>
                          <a:gd name="T29" fmla="*/ 2 h 36"/>
                          <a:gd name="T30" fmla="*/ 80 w 213"/>
                          <a:gd name="T31" fmla="*/ 1 h 36"/>
                          <a:gd name="T32" fmla="*/ 87 w 213"/>
                          <a:gd name="T33" fmla="*/ 1 h 36"/>
                          <a:gd name="T34" fmla="*/ 90 w 213"/>
                          <a:gd name="T35" fmla="*/ 0 h 36"/>
                          <a:gd name="T36" fmla="*/ 99 w 213"/>
                          <a:gd name="T37" fmla="*/ 2 h 36"/>
                          <a:gd name="T38" fmla="*/ 104 w 213"/>
                          <a:gd name="T39" fmla="*/ 2 h 36"/>
                          <a:gd name="T40" fmla="*/ 110 w 213"/>
                          <a:gd name="T41" fmla="*/ 2 h 36"/>
                          <a:gd name="T42" fmla="*/ 113 w 213"/>
                          <a:gd name="T43" fmla="*/ 1 h 36"/>
                          <a:gd name="T44" fmla="*/ 119 w 213"/>
                          <a:gd name="T45" fmla="*/ 2 h 36"/>
                          <a:gd name="T46" fmla="*/ 124 w 213"/>
                          <a:gd name="T47" fmla="*/ 4 h 36"/>
                          <a:gd name="T48" fmla="*/ 131 w 213"/>
                          <a:gd name="T49" fmla="*/ 7 h 36"/>
                          <a:gd name="T50" fmla="*/ 135 w 213"/>
                          <a:gd name="T51" fmla="*/ 8 h 36"/>
                          <a:gd name="T52" fmla="*/ 138 w 213"/>
                          <a:gd name="T53" fmla="*/ 10 h 36"/>
                          <a:gd name="T54" fmla="*/ 143 w 213"/>
                          <a:gd name="T55" fmla="*/ 12 h 36"/>
                          <a:gd name="T56" fmla="*/ 149 w 213"/>
                          <a:gd name="T57" fmla="*/ 14 h 36"/>
                          <a:gd name="T58" fmla="*/ 155 w 213"/>
                          <a:gd name="T59" fmla="*/ 15 h 36"/>
                          <a:gd name="T60" fmla="*/ 160 w 213"/>
                          <a:gd name="T61" fmla="*/ 18 h 36"/>
                          <a:gd name="T62" fmla="*/ 169 w 213"/>
                          <a:gd name="T63" fmla="*/ 21 h 36"/>
                          <a:gd name="T64" fmla="*/ 176 w 213"/>
                          <a:gd name="T65" fmla="*/ 23 h 36"/>
                          <a:gd name="T66" fmla="*/ 181 w 213"/>
                          <a:gd name="T67" fmla="*/ 24 h 36"/>
                          <a:gd name="T68" fmla="*/ 186 w 213"/>
                          <a:gd name="T69" fmla="*/ 24 h 36"/>
                          <a:gd name="T70" fmla="*/ 190 w 213"/>
                          <a:gd name="T71" fmla="*/ 25 h 36"/>
                          <a:gd name="T72" fmla="*/ 195 w 213"/>
                          <a:gd name="T73" fmla="*/ 28 h 36"/>
                          <a:gd name="T74" fmla="*/ 199 w 213"/>
                          <a:gd name="T75" fmla="*/ 29 h 36"/>
                          <a:gd name="T76" fmla="*/ 203 w 213"/>
                          <a:gd name="T77" fmla="*/ 31 h 36"/>
                          <a:gd name="T78" fmla="*/ 206 w 213"/>
                          <a:gd name="T79" fmla="*/ 33 h 36"/>
                          <a:gd name="T80" fmla="*/ 212 w 213"/>
                          <a:gd name="T81" fmla="*/ 35 h 3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</a:cxnLst>
                        <a:rect l="0" t="0" r="r" b="b"/>
                        <a:pathLst>
                          <a:path w="213" h="36">
                            <a:moveTo>
                              <a:pt x="0" y="10"/>
                            </a:moveTo>
                            <a:lnTo>
                              <a:pt x="5" y="9"/>
                            </a:lnTo>
                            <a:lnTo>
                              <a:pt x="13" y="8"/>
                            </a:lnTo>
                            <a:lnTo>
                              <a:pt x="19" y="9"/>
                            </a:lnTo>
                            <a:lnTo>
                              <a:pt x="24" y="8"/>
                            </a:lnTo>
                            <a:lnTo>
                              <a:pt x="30" y="7"/>
                            </a:lnTo>
                            <a:lnTo>
                              <a:pt x="33" y="7"/>
                            </a:lnTo>
                            <a:lnTo>
                              <a:pt x="38" y="6"/>
                            </a:lnTo>
                            <a:lnTo>
                              <a:pt x="43" y="6"/>
                            </a:lnTo>
                            <a:lnTo>
                              <a:pt x="51" y="5"/>
                            </a:lnTo>
                            <a:lnTo>
                              <a:pt x="54" y="5"/>
                            </a:lnTo>
                            <a:lnTo>
                              <a:pt x="59" y="3"/>
                            </a:lnTo>
                            <a:lnTo>
                              <a:pt x="64" y="3"/>
                            </a:lnTo>
                            <a:lnTo>
                              <a:pt x="69" y="2"/>
                            </a:lnTo>
                            <a:lnTo>
                              <a:pt x="75" y="2"/>
                            </a:lnTo>
                            <a:lnTo>
                              <a:pt x="80" y="1"/>
                            </a:lnTo>
                            <a:lnTo>
                              <a:pt x="87" y="1"/>
                            </a:lnTo>
                            <a:lnTo>
                              <a:pt x="90" y="0"/>
                            </a:lnTo>
                            <a:lnTo>
                              <a:pt x="99" y="2"/>
                            </a:lnTo>
                            <a:lnTo>
                              <a:pt x="104" y="2"/>
                            </a:lnTo>
                            <a:lnTo>
                              <a:pt x="110" y="2"/>
                            </a:lnTo>
                            <a:lnTo>
                              <a:pt x="113" y="1"/>
                            </a:lnTo>
                            <a:lnTo>
                              <a:pt x="119" y="2"/>
                            </a:lnTo>
                            <a:lnTo>
                              <a:pt x="124" y="4"/>
                            </a:lnTo>
                            <a:lnTo>
                              <a:pt x="131" y="7"/>
                            </a:lnTo>
                            <a:lnTo>
                              <a:pt x="135" y="8"/>
                            </a:lnTo>
                            <a:lnTo>
                              <a:pt x="138" y="10"/>
                            </a:lnTo>
                            <a:lnTo>
                              <a:pt x="143" y="12"/>
                            </a:lnTo>
                            <a:lnTo>
                              <a:pt x="149" y="14"/>
                            </a:lnTo>
                            <a:lnTo>
                              <a:pt x="155" y="15"/>
                            </a:lnTo>
                            <a:lnTo>
                              <a:pt x="160" y="18"/>
                            </a:lnTo>
                            <a:lnTo>
                              <a:pt x="169" y="21"/>
                            </a:lnTo>
                            <a:lnTo>
                              <a:pt x="176" y="23"/>
                            </a:lnTo>
                            <a:lnTo>
                              <a:pt x="181" y="24"/>
                            </a:lnTo>
                            <a:lnTo>
                              <a:pt x="186" y="24"/>
                            </a:lnTo>
                            <a:lnTo>
                              <a:pt x="190" y="25"/>
                            </a:lnTo>
                            <a:lnTo>
                              <a:pt x="195" y="28"/>
                            </a:lnTo>
                            <a:lnTo>
                              <a:pt x="199" y="29"/>
                            </a:lnTo>
                            <a:lnTo>
                              <a:pt x="203" y="31"/>
                            </a:lnTo>
                            <a:lnTo>
                              <a:pt x="206" y="33"/>
                            </a:lnTo>
                            <a:lnTo>
                              <a:pt x="212" y="35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910E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fr-FR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3405" name="Freeform 2141"/>
                    <p:cNvSpPr>
                      <a:spLocks/>
                    </p:cNvSpPr>
                    <p:nvPr/>
                  </p:nvSpPr>
                  <p:spPr bwMode="auto">
                    <a:xfrm>
                      <a:off x="833" y="1133"/>
                      <a:ext cx="88" cy="42"/>
                    </a:xfrm>
                    <a:custGeom>
                      <a:avLst/>
                      <a:gdLst>
                        <a:gd name="T0" fmla="*/ 0 w 88"/>
                        <a:gd name="T1" fmla="*/ 41 h 42"/>
                        <a:gd name="T2" fmla="*/ 6 w 88"/>
                        <a:gd name="T3" fmla="*/ 40 h 42"/>
                        <a:gd name="T4" fmla="*/ 11 w 88"/>
                        <a:gd name="T5" fmla="*/ 40 h 42"/>
                        <a:gd name="T6" fmla="*/ 14 w 88"/>
                        <a:gd name="T7" fmla="*/ 38 h 42"/>
                        <a:gd name="T8" fmla="*/ 19 w 88"/>
                        <a:gd name="T9" fmla="*/ 36 h 42"/>
                        <a:gd name="T10" fmla="*/ 24 w 88"/>
                        <a:gd name="T11" fmla="*/ 36 h 42"/>
                        <a:gd name="T12" fmla="*/ 28 w 88"/>
                        <a:gd name="T13" fmla="*/ 34 h 42"/>
                        <a:gd name="T14" fmla="*/ 33 w 88"/>
                        <a:gd name="T15" fmla="*/ 30 h 42"/>
                        <a:gd name="T16" fmla="*/ 38 w 88"/>
                        <a:gd name="T17" fmla="*/ 27 h 42"/>
                        <a:gd name="T18" fmla="*/ 40 w 88"/>
                        <a:gd name="T19" fmla="*/ 23 h 42"/>
                        <a:gd name="T20" fmla="*/ 45 w 88"/>
                        <a:gd name="T21" fmla="*/ 18 h 42"/>
                        <a:gd name="T22" fmla="*/ 49 w 88"/>
                        <a:gd name="T23" fmla="*/ 17 h 42"/>
                        <a:gd name="T24" fmla="*/ 53 w 88"/>
                        <a:gd name="T25" fmla="*/ 14 h 42"/>
                        <a:gd name="T26" fmla="*/ 60 w 88"/>
                        <a:gd name="T27" fmla="*/ 10 h 42"/>
                        <a:gd name="T28" fmla="*/ 64 w 88"/>
                        <a:gd name="T29" fmla="*/ 9 h 42"/>
                        <a:gd name="T30" fmla="*/ 67 w 88"/>
                        <a:gd name="T31" fmla="*/ 6 h 42"/>
                        <a:gd name="T32" fmla="*/ 71 w 88"/>
                        <a:gd name="T33" fmla="*/ 2 h 42"/>
                        <a:gd name="T34" fmla="*/ 75 w 88"/>
                        <a:gd name="T35" fmla="*/ 0 h 42"/>
                        <a:gd name="T36" fmla="*/ 80 w 88"/>
                        <a:gd name="T37" fmla="*/ 1 h 42"/>
                        <a:gd name="T38" fmla="*/ 84 w 88"/>
                        <a:gd name="T39" fmla="*/ 1 h 42"/>
                        <a:gd name="T40" fmla="*/ 87 w 88"/>
                        <a:gd name="T41" fmla="*/ 1 h 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88" h="42">
                          <a:moveTo>
                            <a:pt x="0" y="41"/>
                          </a:moveTo>
                          <a:lnTo>
                            <a:pt x="6" y="40"/>
                          </a:lnTo>
                          <a:lnTo>
                            <a:pt x="11" y="40"/>
                          </a:lnTo>
                          <a:lnTo>
                            <a:pt x="14" y="38"/>
                          </a:lnTo>
                          <a:lnTo>
                            <a:pt x="19" y="36"/>
                          </a:lnTo>
                          <a:lnTo>
                            <a:pt x="24" y="36"/>
                          </a:lnTo>
                          <a:lnTo>
                            <a:pt x="28" y="34"/>
                          </a:lnTo>
                          <a:lnTo>
                            <a:pt x="33" y="30"/>
                          </a:lnTo>
                          <a:lnTo>
                            <a:pt x="38" y="27"/>
                          </a:lnTo>
                          <a:lnTo>
                            <a:pt x="40" y="23"/>
                          </a:lnTo>
                          <a:lnTo>
                            <a:pt x="45" y="18"/>
                          </a:lnTo>
                          <a:lnTo>
                            <a:pt x="49" y="17"/>
                          </a:lnTo>
                          <a:lnTo>
                            <a:pt x="53" y="14"/>
                          </a:lnTo>
                          <a:lnTo>
                            <a:pt x="60" y="10"/>
                          </a:lnTo>
                          <a:lnTo>
                            <a:pt x="64" y="9"/>
                          </a:lnTo>
                          <a:lnTo>
                            <a:pt x="67" y="6"/>
                          </a:lnTo>
                          <a:lnTo>
                            <a:pt x="71" y="2"/>
                          </a:lnTo>
                          <a:lnTo>
                            <a:pt x="75" y="0"/>
                          </a:lnTo>
                          <a:lnTo>
                            <a:pt x="80" y="1"/>
                          </a:lnTo>
                          <a:lnTo>
                            <a:pt x="84" y="1"/>
                          </a:lnTo>
                          <a:lnTo>
                            <a:pt x="87" y="1"/>
                          </a:lnTo>
                        </a:path>
                      </a:pathLst>
                    </a:custGeom>
                    <a:noFill/>
                    <a:ln w="25400" cap="rnd" cmpd="sng">
                      <a:solidFill>
                        <a:srgbClr val="910E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cs typeface="+mn-cs"/>
                      </a:endParaRPr>
                    </a:p>
                  </p:txBody>
                </p:sp>
              </p:grpSp>
              <p:sp>
                <p:nvSpPr>
                  <p:cNvPr id="13406" name="Freeform 2142"/>
                  <p:cNvSpPr>
                    <a:spLocks/>
                  </p:cNvSpPr>
                  <p:nvPr/>
                </p:nvSpPr>
                <p:spPr bwMode="auto">
                  <a:xfrm>
                    <a:off x="668" y="1019"/>
                    <a:ext cx="425" cy="121"/>
                  </a:xfrm>
                  <a:custGeom>
                    <a:avLst/>
                    <a:gdLst>
                      <a:gd name="T0" fmla="*/ 9 w 425"/>
                      <a:gd name="T1" fmla="*/ 63 h 121"/>
                      <a:gd name="T2" fmla="*/ 21 w 425"/>
                      <a:gd name="T3" fmla="*/ 47 h 121"/>
                      <a:gd name="T4" fmla="*/ 34 w 425"/>
                      <a:gd name="T5" fmla="*/ 37 h 121"/>
                      <a:gd name="T6" fmla="*/ 49 w 425"/>
                      <a:gd name="T7" fmla="*/ 29 h 121"/>
                      <a:gd name="T8" fmla="*/ 64 w 425"/>
                      <a:gd name="T9" fmla="*/ 22 h 121"/>
                      <a:gd name="T10" fmla="*/ 81 w 425"/>
                      <a:gd name="T11" fmla="*/ 15 h 121"/>
                      <a:gd name="T12" fmla="*/ 96 w 425"/>
                      <a:gd name="T13" fmla="*/ 10 h 121"/>
                      <a:gd name="T14" fmla="*/ 113 w 425"/>
                      <a:gd name="T15" fmla="*/ 6 h 121"/>
                      <a:gd name="T16" fmla="*/ 132 w 425"/>
                      <a:gd name="T17" fmla="*/ 4 h 121"/>
                      <a:gd name="T18" fmla="*/ 146 w 425"/>
                      <a:gd name="T19" fmla="*/ 1 h 121"/>
                      <a:gd name="T20" fmla="*/ 163 w 425"/>
                      <a:gd name="T21" fmla="*/ 0 h 121"/>
                      <a:gd name="T22" fmla="*/ 180 w 425"/>
                      <a:gd name="T23" fmla="*/ 2 h 121"/>
                      <a:gd name="T24" fmla="*/ 196 w 425"/>
                      <a:gd name="T25" fmla="*/ 5 h 121"/>
                      <a:gd name="T26" fmla="*/ 213 w 425"/>
                      <a:gd name="T27" fmla="*/ 7 h 121"/>
                      <a:gd name="T28" fmla="*/ 228 w 425"/>
                      <a:gd name="T29" fmla="*/ 12 h 121"/>
                      <a:gd name="T30" fmla="*/ 245 w 425"/>
                      <a:gd name="T31" fmla="*/ 11 h 121"/>
                      <a:gd name="T32" fmla="*/ 263 w 425"/>
                      <a:gd name="T33" fmla="*/ 16 h 121"/>
                      <a:gd name="T34" fmla="*/ 286 w 425"/>
                      <a:gd name="T35" fmla="*/ 30 h 121"/>
                      <a:gd name="T36" fmla="*/ 301 w 425"/>
                      <a:gd name="T37" fmla="*/ 40 h 121"/>
                      <a:gd name="T38" fmla="*/ 323 w 425"/>
                      <a:gd name="T39" fmla="*/ 51 h 121"/>
                      <a:gd name="T40" fmla="*/ 338 w 425"/>
                      <a:gd name="T41" fmla="*/ 54 h 121"/>
                      <a:gd name="T42" fmla="*/ 362 w 425"/>
                      <a:gd name="T43" fmla="*/ 58 h 121"/>
                      <a:gd name="T44" fmla="*/ 381 w 425"/>
                      <a:gd name="T45" fmla="*/ 65 h 121"/>
                      <a:gd name="T46" fmla="*/ 398 w 425"/>
                      <a:gd name="T47" fmla="*/ 73 h 121"/>
                      <a:gd name="T48" fmla="*/ 412 w 425"/>
                      <a:gd name="T49" fmla="*/ 81 h 121"/>
                      <a:gd name="T50" fmla="*/ 422 w 425"/>
                      <a:gd name="T51" fmla="*/ 95 h 121"/>
                      <a:gd name="T52" fmla="*/ 420 w 425"/>
                      <a:gd name="T53" fmla="*/ 111 h 121"/>
                      <a:gd name="T54" fmla="*/ 404 w 425"/>
                      <a:gd name="T55" fmla="*/ 114 h 121"/>
                      <a:gd name="T56" fmla="*/ 388 w 425"/>
                      <a:gd name="T57" fmla="*/ 117 h 121"/>
                      <a:gd name="T58" fmla="*/ 372 w 425"/>
                      <a:gd name="T59" fmla="*/ 118 h 121"/>
                      <a:gd name="T60" fmla="*/ 358 w 425"/>
                      <a:gd name="T61" fmla="*/ 119 h 121"/>
                      <a:gd name="T62" fmla="*/ 342 w 425"/>
                      <a:gd name="T63" fmla="*/ 116 h 121"/>
                      <a:gd name="T64" fmla="*/ 328 w 425"/>
                      <a:gd name="T65" fmla="*/ 107 h 121"/>
                      <a:gd name="T66" fmla="*/ 314 w 425"/>
                      <a:gd name="T67" fmla="*/ 97 h 121"/>
                      <a:gd name="T68" fmla="*/ 302 w 425"/>
                      <a:gd name="T69" fmla="*/ 76 h 121"/>
                      <a:gd name="T70" fmla="*/ 288 w 425"/>
                      <a:gd name="T71" fmla="*/ 62 h 121"/>
                      <a:gd name="T72" fmla="*/ 272 w 425"/>
                      <a:gd name="T73" fmla="*/ 56 h 121"/>
                      <a:gd name="T74" fmla="*/ 256 w 425"/>
                      <a:gd name="T75" fmla="*/ 43 h 121"/>
                      <a:gd name="T76" fmla="*/ 239 w 425"/>
                      <a:gd name="T77" fmla="*/ 35 h 121"/>
                      <a:gd name="T78" fmla="*/ 224 w 425"/>
                      <a:gd name="T79" fmla="*/ 28 h 121"/>
                      <a:gd name="T80" fmla="*/ 208 w 425"/>
                      <a:gd name="T81" fmla="*/ 26 h 121"/>
                      <a:gd name="T82" fmla="*/ 192 w 425"/>
                      <a:gd name="T83" fmla="*/ 25 h 121"/>
                      <a:gd name="T84" fmla="*/ 177 w 425"/>
                      <a:gd name="T85" fmla="*/ 26 h 121"/>
                      <a:gd name="T86" fmla="*/ 158 w 425"/>
                      <a:gd name="T87" fmla="*/ 26 h 121"/>
                      <a:gd name="T88" fmla="*/ 144 w 425"/>
                      <a:gd name="T89" fmla="*/ 24 h 121"/>
                      <a:gd name="T90" fmla="*/ 129 w 425"/>
                      <a:gd name="T91" fmla="*/ 23 h 121"/>
                      <a:gd name="T92" fmla="*/ 115 w 425"/>
                      <a:gd name="T93" fmla="*/ 29 h 121"/>
                      <a:gd name="T94" fmla="*/ 100 w 425"/>
                      <a:gd name="T95" fmla="*/ 36 h 121"/>
                      <a:gd name="T96" fmla="*/ 85 w 425"/>
                      <a:gd name="T97" fmla="*/ 37 h 121"/>
                      <a:gd name="T98" fmla="*/ 71 w 425"/>
                      <a:gd name="T99" fmla="*/ 43 h 121"/>
                      <a:gd name="T100" fmla="*/ 57 w 425"/>
                      <a:gd name="T101" fmla="*/ 48 h 121"/>
                      <a:gd name="T102" fmla="*/ 41 w 425"/>
                      <a:gd name="T103" fmla="*/ 50 h 121"/>
                      <a:gd name="T104" fmla="*/ 29 w 425"/>
                      <a:gd name="T105" fmla="*/ 60 h 121"/>
                      <a:gd name="T106" fmla="*/ 15 w 425"/>
                      <a:gd name="T107" fmla="*/ 70 h 121"/>
                      <a:gd name="T108" fmla="*/ 0 w 425"/>
                      <a:gd name="T109" fmla="*/ 71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25" h="121">
                        <a:moveTo>
                          <a:pt x="0" y="71"/>
                        </a:moveTo>
                        <a:lnTo>
                          <a:pt x="6" y="67"/>
                        </a:lnTo>
                        <a:lnTo>
                          <a:pt x="9" y="63"/>
                        </a:lnTo>
                        <a:lnTo>
                          <a:pt x="14" y="59"/>
                        </a:lnTo>
                        <a:lnTo>
                          <a:pt x="17" y="53"/>
                        </a:lnTo>
                        <a:lnTo>
                          <a:pt x="21" y="47"/>
                        </a:lnTo>
                        <a:lnTo>
                          <a:pt x="24" y="42"/>
                        </a:lnTo>
                        <a:lnTo>
                          <a:pt x="30" y="42"/>
                        </a:lnTo>
                        <a:lnTo>
                          <a:pt x="34" y="37"/>
                        </a:lnTo>
                        <a:lnTo>
                          <a:pt x="40" y="36"/>
                        </a:lnTo>
                        <a:lnTo>
                          <a:pt x="44" y="32"/>
                        </a:lnTo>
                        <a:lnTo>
                          <a:pt x="49" y="29"/>
                        </a:lnTo>
                        <a:lnTo>
                          <a:pt x="54" y="29"/>
                        </a:lnTo>
                        <a:lnTo>
                          <a:pt x="59" y="25"/>
                        </a:lnTo>
                        <a:lnTo>
                          <a:pt x="64" y="22"/>
                        </a:lnTo>
                        <a:lnTo>
                          <a:pt x="69" y="20"/>
                        </a:lnTo>
                        <a:lnTo>
                          <a:pt x="75" y="16"/>
                        </a:lnTo>
                        <a:lnTo>
                          <a:pt x="81" y="15"/>
                        </a:lnTo>
                        <a:lnTo>
                          <a:pt x="87" y="15"/>
                        </a:lnTo>
                        <a:lnTo>
                          <a:pt x="90" y="12"/>
                        </a:lnTo>
                        <a:lnTo>
                          <a:pt x="96" y="10"/>
                        </a:lnTo>
                        <a:lnTo>
                          <a:pt x="101" y="10"/>
                        </a:lnTo>
                        <a:lnTo>
                          <a:pt x="107" y="9"/>
                        </a:lnTo>
                        <a:lnTo>
                          <a:pt x="113" y="6"/>
                        </a:lnTo>
                        <a:lnTo>
                          <a:pt x="119" y="6"/>
                        </a:lnTo>
                        <a:lnTo>
                          <a:pt x="123" y="6"/>
                        </a:lnTo>
                        <a:lnTo>
                          <a:pt x="132" y="4"/>
                        </a:lnTo>
                        <a:lnTo>
                          <a:pt x="137" y="3"/>
                        </a:lnTo>
                        <a:lnTo>
                          <a:pt x="142" y="1"/>
                        </a:lnTo>
                        <a:lnTo>
                          <a:pt x="146" y="1"/>
                        </a:lnTo>
                        <a:lnTo>
                          <a:pt x="152" y="0"/>
                        </a:lnTo>
                        <a:lnTo>
                          <a:pt x="156" y="0"/>
                        </a:lnTo>
                        <a:lnTo>
                          <a:pt x="163" y="0"/>
                        </a:lnTo>
                        <a:lnTo>
                          <a:pt x="169" y="1"/>
                        </a:lnTo>
                        <a:lnTo>
                          <a:pt x="176" y="2"/>
                        </a:lnTo>
                        <a:lnTo>
                          <a:pt x="180" y="2"/>
                        </a:lnTo>
                        <a:lnTo>
                          <a:pt x="187" y="2"/>
                        </a:lnTo>
                        <a:lnTo>
                          <a:pt x="192" y="4"/>
                        </a:lnTo>
                        <a:lnTo>
                          <a:pt x="196" y="5"/>
                        </a:lnTo>
                        <a:lnTo>
                          <a:pt x="202" y="7"/>
                        </a:lnTo>
                        <a:lnTo>
                          <a:pt x="208" y="6"/>
                        </a:lnTo>
                        <a:lnTo>
                          <a:pt x="213" y="7"/>
                        </a:lnTo>
                        <a:lnTo>
                          <a:pt x="218" y="9"/>
                        </a:lnTo>
                        <a:lnTo>
                          <a:pt x="222" y="10"/>
                        </a:lnTo>
                        <a:lnTo>
                          <a:pt x="228" y="12"/>
                        </a:lnTo>
                        <a:lnTo>
                          <a:pt x="235" y="11"/>
                        </a:lnTo>
                        <a:lnTo>
                          <a:pt x="240" y="11"/>
                        </a:lnTo>
                        <a:lnTo>
                          <a:pt x="245" y="11"/>
                        </a:lnTo>
                        <a:lnTo>
                          <a:pt x="252" y="14"/>
                        </a:lnTo>
                        <a:lnTo>
                          <a:pt x="258" y="17"/>
                        </a:lnTo>
                        <a:lnTo>
                          <a:pt x="263" y="16"/>
                        </a:lnTo>
                        <a:lnTo>
                          <a:pt x="270" y="20"/>
                        </a:lnTo>
                        <a:lnTo>
                          <a:pt x="276" y="25"/>
                        </a:lnTo>
                        <a:lnTo>
                          <a:pt x="286" y="30"/>
                        </a:lnTo>
                        <a:lnTo>
                          <a:pt x="291" y="33"/>
                        </a:lnTo>
                        <a:lnTo>
                          <a:pt x="296" y="36"/>
                        </a:lnTo>
                        <a:lnTo>
                          <a:pt x="301" y="40"/>
                        </a:lnTo>
                        <a:lnTo>
                          <a:pt x="307" y="44"/>
                        </a:lnTo>
                        <a:lnTo>
                          <a:pt x="315" y="47"/>
                        </a:lnTo>
                        <a:lnTo>
                          <a:pt x="323" y="51"/>
                        </a:lnTo>
                        <a:lnTo>
                          <a:pt x="327" y="52"/>
                        </a:lnTo>
                        <a:lnTo>
                          <a:pt x="334" y="54"/>
                        </a:lnTo>
                        <a:lnTo>
                          <a:pt x="338" y="54"/>
                        </a:lnTo>
                        <a:lnTo>
                          <a:pt x="347" y="56"/>
                        </a:lnTo>
                        <a:lnTo>
                          <a:pt x="351" y="56"/>
                        </a:lnTo>
                        <a:lnTo>
                          <a:pt x="362" y="58"/>
                        </a:lnTo>
                        <a:lnTo>
                          <a:pt x="368" y="60"/>
                        </a:lnTo>
                        <a:lnTo>
                          <a:pt x="375" y="63"/>
                        </a:lnTo>
                        <a:lnTo>
                          <a:pt x="381" y="65"/>
                        </a:lnTo>
                        <a:lnTo>
                          <a:pt x="387" y="68"/>
                        </a:lnTo>
                        <a:lnTo>
                          <a:pt x="391" y="70"/>
                        </a:lnTo>
                        <a:lnTo>
                          <a:pt x="398" y="73"/>
                        </a:lnTo>
                        <a:lnTo>
                          <a:pt x="402" y="75"/>
                        </a:lnTo>
                        <a:lnTo>
                          <a:pt x="407" y="80"/>
                        </a:lnTo>
                        <a:lnTo>
                          <a:pt x="412" y="81"/>
                        </a:lnTo>
                        <a:lnTo>
                          <a:pt x="416" y="85"/>
                        </a:lnTo>
                        <a:lnTo>
                          <a:pt x="419" y="90"/>
                        </a:lnTo>
                        <a:lnTo>
                          <a:pt x="422" y="95"/>
                        </a:lnTo>
                        <a:lnTo>
                          <a:pt x="423" y="100"/>
                        </a:lnTo>
                        <a:lnTo>
                          <a:pt x="424" y="107"/>
                        </a:lnTo>
                        <a:lnTo>
                          <a:pt x="420" y="111"/>
                        </a:lnTo>
                        <a:lnTo>
                          <a:pt x="415" y="113"/>
                        </a:lnTo>
                        <a:lnTo>
                          <a:pt x="409" y="113"/>
                        </a:lnTo>
                        <a:lnTo>
                          <a:pt x="404" y="114"/>
                        </a:lnTo>
                        <a:lnTo>
                          <a:pt x="400" y="116"/>
                        </a:lnTo>
                        <a:lnTo>
                          <a:pt x="393" y="117"/>
                        </a:lnTo>
                        <a:lnTo>
                          <a:pt x="388" y="117"/>
                        </a:lnTo>
                        <a:lnTo>
                          <a:pt x="381" y="119"/>
                        </a:lnTo>
                        <a:lnTo>
                          <a:pt x="377" y="118"/>
                        </a:lnTo>
                        <a:lnTo>
                          <a:pt x="372" y="118"/>
                        </a:lnTo>
                        <a:lnTo>
                          <a:pt x="368" y="119"/>
                        </a:lnTo>
                        <a:lnTo>
                          <a:pt x="362" y="119"/>
                        </a:lnTo>
                        <a:lnTo>
                          <a:pt x="358" y="119"/>
                        </a:lnTo>
                        <a:lnTo>
                          <a:pt x="352" y="119"/>
                        </a:lnTo>
                        <a:lnTo>
                          <a:pt x="348" y="120"/>
                        </a:lnTo>
                        <a:lnTo>
                          <a:pt x="342" y="116"/>
                        </a:lnTo>
                        <a:lnTo>
                          <a:pt x="337" y="114"/>
                        </a:lnTo>
                        <a:lnTo>
                          <a:pt x="332" y="113"/>
                        </a:lnTo>
                        <a:lnTo>
                          <a:pt x="328" y="107"/>
                        </a:lnTo>
                        <a:lnTo>
                          <a:pt x="324" y="105"/>
                        </a:lnTo>
                        <a:lnTo>
                          <a:pt x="317" y="101"/>
                        </a:lnTo>
                        <a:lnTo>
                          <a:pt x="314" y="97"/>
                        </a:lnTo>
                        <a:lnTo>
                          <a:pt x="311" y="86"/>
                        </a:lnTo>
                        <a:lnTo>
                          <a:pt x="306" y="81"/>
                        </a:lnTo>
                        <a:lnTo>
                          <a:pt x="302" y="76"/>
                        </a:lnTo>
                        <a:lnTo>
                          <a:pt x="298" y="71"/>
                        </a:lnTo>
                        <a:lnTo>
                          <a:pt x="293" y="65"/>
                        </a:lnTo>
                        <a:lnTo>
                          <a:pt x="288" y="62"/>
                        </a:lnTo>
                        <a:lnTo>
                          <a:pt x="283" y="58"/>
                        </a:lnTo>
                        <a:lnTo>
                          <a:pt x="278" y="57"/>
                        </a:lnTo>
                        <a:lnTo>
                          <a:pt x="272" y="56"/>
                        </a:lnTo>
                        <a:lnTo>
                          <a:pt x="268" y="51"/>
                        </a:lnTo>
                        <a:lnTo>
                          <a:pt x="260" y="45"/>
                        </a:lnTo>
                        <a:lnTo>
                          <a:pt x="256" y="43"/>
                        </a:lnTo>
                        <a:lnTo>
                          <a:pt x="251" y="42"/>
                        </a:lnTo>
                        <a:lnTo>
                          <a:pt x="246" y="38"/>
                        </a:lnTo>
                        <a:lnTo>
                          <a:pt x="239" y="35"/>
                        </a:lnTo>
                        <a:lnTo>
                          <a:pt x="235" y="31"/>
                        </a:lnTo>
                        <a:lnTo>
                          <a:pt x="230" y="30"/>
                        </a:lnTo>
                        <a:lnTo>
                          <a:pt x="224" y="28"/>
                        </a:lnTo>
                        <a:lnTo>
                          <a:pt x="220" y="28"/>
                        </a:lnTo>
                        <a:lnTo>
                          <a:pt x="213" y="28"/>
                        </a:lnTo>
                        <a:lnTo>
                          <a:pt x="208" y="26"/>
                        </a:lnTo>
                        <a:lnTo>
                          <a:pt x="204" y="26"/>
                        </a:lnTo>
                        <a:lnTo>
                          <a:pt x="197" y="26"/>
                        </a:lnTo>
                        <a:lnTo>
                          <a:pt x="192" y="25"/>
                        </a:lnTo>
                        <a:lnTo>
                          <a:pt x="186" y="26"/>
                        </a:lnTo>
                        <a:lnTo>
                          <a:pt x="181" y="27"/>
                        </a:lnTo>
                        <a:lnTo>
                          <a:pt x="177" y="26"/>
                        </a:lnTo>
                        <a:lnTo>
                          <a:pt x="171" y="27"/>
                        </a:lnTo>
                        <a:lnTo>
                          <a:pt x="164" y="27"/>
                        </a:lnTo>
                        <a:lnTo>
                          <a:pt x="158" y="26"/>
                        </a:lnTo>
                        <a:lnTo>
                          <a:pt x="155" y="24"/>
                        </a:lnTo>
                        <a:lnTo>
                          <a:pt x="148" y="23"/>
                        </a:lnTo>
                        <a:lnTo>
                          <a:pt x="144" y="24"/>
                        </a:lnTo>
                        <a:lnTo>
                          <a:pt x="138" y="24"/>
                        </a:lnTo>
                        <a:lnTo>
                          <a:pt x="134" y="24"/>
                        </a:lnTo>
                        <a:lnTo>
                          <a:pt x="129" y="23"/>
                        </a:lnTo>
                        <a:lnTo>
                          <a:pt x="125" y="25"/>
                        </a:lnTo>
                        <a:lnTo>
                          <a:pt x="119" y="29"/>
                        </a:lnTo>
                        <a:lnTo>
                          <a:pt x="115" y="29"/>
                        </a:lnTo>
                        <a:lnTo>
                          <a:pt x="109" y="32"/>
                        </a:lnTo>
                        <a:lnTo>
                          <a:pt x="105" y="34"/>
                        </a:lnTo>
                        <a:lnTo>
                          <a:pt x="100" y="36"/>
                        </a:lnTo>
                        <a:lnTo>
                          <a:pt x="94" y="38"/>
                        </a:lnTo>
                        <a:lnTo>
                          <a:pt x="89" y="37"/>
                        </a:lnTo>
                        <a:lnTo>
                          <a:pt x="85" y="37"/>
                        </a:lnTo>
                        <a:lnTo>
                          <a:pt x="81" y="39"/>
                        </a:lnTo>
                        <a:lnTo>
                          <a:pt x="77" y="42"/>
                        </a:lnTo>
                        <a:lnTo>
                          <a:pt x="71" y="43"/>
                        </a:lnTo>
                        <a:lnTo>
                          <a:pt x="67" y="46"/>
                        </a:lnTo>
                        <a:lnTo>
                          <a:pt x="61" y="48"/>
                        </a:lnTo>
                        <a:lnTo>
                          <a:pt x="57" y="48"/>
                        </a:lnTo>
                        <a:lnTo>
                          <a:pt x="51" y="49"/>
                        </a:lnTo>
                        <a:lnTo>
                          <a:pt x="47" y="49"/>
                        </a:lnTo>
                        <a:lnTo>
                          <a:pt x="41" y="50"/>
                        </a:lnTo>
                        <a:lnTo>
                          <a:pt x="38" y="52"/>
                        </a:lnTo>
                        <a:lnTo>
                          <a:pt x="32" y="54"/>
                        </a:lnTo>
                        <a:lnTo>
                          <a:pt x="29" y="60"/>
                        </a:lnTo>
                        <a:lnTo>
                          <a:pt x="25" y="65"/>
                        </a:lnTo>
                        <a:lnTo>
                          <a:pt x="20" y="69"/>
                        </a:lnTo>
                        <a:lnTo>
                          <a:pt x="15" y="70"/>
                        </a:lnTo>
                        <a:lnTo>
                          <a:pt x="10" y="73"/>
                        </a:lnTo>
                        <a:lnTo>
                          <a:pt x="0" y="71"/>
                        </a:lnTo>
                        <a:lnTo>
                          <a:pt x="0" y="71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  <p:sp>
                <p:nvSpPr>
                  <p:cNvPr id="13407" name="Freeform 2143"/>
                  <p:cNvSpPr>
                    <a:spLocks/>
                  </p:cNvSpPr>
                  <p:nvPr/>
                </p:nvSpPr>
                <p:spPr bwMode="auto">
                  <a:xfrm>
                    <a:off x="684" y="1070"/>
                    <a:ext cx="128" cy="60"/>
                  </a:xfrm>
                  <a:custGeom>
                    <a:avLst/>
                    <a:gdLst>
                      <a:gd name="T0" fmla="*/ 124 w 128"/>
                      <a:gd name="T1" fmla="*/ 38 h 61"/>
                      <a:gd name="T2" fmla="*/ 117 w 128"/>
                      <a:gd name="T3" fmla="*/ 37 h 61"/>
                      <a:gd name="T4" fmla="*/ 111 w 128"/>
                      <a:gd name="T5" fmla="*/ 40 h 61"/>
                      <a:gd name="T6" fmla="*/ 104 w 128"/>
                      <a:gd name="T7" fmla="*/ 40 h 61"/>
                      <a:gd name="T8" fmla="*/ 98 w 128"/>
                      <a:gd name="T9" fmla="*/ 45 h 61"/>
                      <a:gd name="T10" fmla="*/ 94 w 128"/>
                      <a:gd name="T11" fmla="*/ 49 h 61"/>
                      <a:gd name="T12" fmla="*/ 88 w 128"/>
                      <a:gd name="T13" fmla="*/ 49 h 61"/>
                      <a:gd name="T14" fmla="*/ 83 w 128"/>
                      <a:gd name="T15" fmla="*/ 52 h 61"/>
                      <a:gd name="T16" fmla="*/ 77 w 128"/>
                      <a:gd name="T17" fmla="*/ 53 h 61"/>
                      <a:gd name="T18" fmla="*/ 74 w 128"/>
                      <a:gd name="T19" fmla="*/ 56 h 61"/>
                      <a:gd name="T20" fmla="*/ 68 w 128"/>
                      <a:gd name="T21" fmla="*/ 59 h 61"/>
                      <a:gd name="T22" fmla="*/ 63 w 128"/>
                      <a:gd name="T23" fmla="*/ 59 h 61"/>
                      <a:gd name="T24" fmla="*/ 52 w 128"/>
                      <a:gd name="T25" fmla="*/ 58 h 61"/>
                      <a:gd name="T26" fmla="*/ 42 w 128"/>
                      <a:gd name="T27" fmla="*/ 60 h 61"/>
                      <a:gd name="T28" fmla="*/ 36 w 128"/>
                      <a:gd name="T29" fmla="*/ 60 h 61"/>
                      <a:gd name="T30" fmla="*/ 32 w 128"/>
                      <a:gd name="T31" fmla="*/ 56 h 61"/>
                      <a:gd name="T32" fmla="*/ 27 w 128"/>
                      <a:gd name="T33" fmla="*/ 52 h 61"/>
                      <a:gd name="T34" fmla="*/ 21 w 128"/>
                      <a:gd name="T35" fmla="*/ 50 h 61"/>
                      <a:gd name="T36" fmla="*/ 16 w 128"/>
                      <a:gd name="T37" fmla="*/ 49 h 61"/>
                      <a:gd name="T38" fmla="*/ 8 w 128"/>
                      <a:gd name="T39" fmla="*/ 42 h 61"/>
                      <a:gd name="T40" fmla="*/ 3 w 128"/>
                      <a:gd name="T41" fmla="*/ 38 h 61"/>
                      <a:gd name="T42" fmla="*/ 0 w 128"/>
                      <a:gd name="T43" fmla="*/ 30 h 61"/>
                      <a:gd name="T44" fmla="*/ 1 w 128"/>
                      <a:gd name="T45" fmla="*/ 24 h 61"/>
                      <a:gd name="T46" fmla="*/ 9 w 128"/>
                      <a:gd name="T47" fmla="*/ 21 h 61"/>
                      <a:gd name="T48" fmla="*/ 15 w 128"/>
                      <a:gd name="T49" fmla="*/ 21 h 61"/>
                      <a:gd name="T50" fmla="*/ 18 w 128"/>
                      <a:gd name="T51" fmla="*/ 18 h 61"/>
                      <a:gd name="T52" fmla="*/ 28 w 128"/>
                      <a:gd name="T53" fmla="*/ 16 h 61"/>
                      <a:gd name="T54" fmla="*/ 35 w 128"/>
                      <a:gd name="T55" fmla="*/ 12 h 61"/>
                      <a:gd name="T56" fmla="*/ 40 w 128"/>
                      <a:gd name="T57" fmla="*/ 11 h 61"/>
                      <a:gd name="T58" fmla="*/ 44 w 128"/>
                      <a:gd name="T59" fmla="*/ 8 h 61"/>
                      <a:gd name="T60" fmla="*/ 49 w 128"/>
                      <a:gd name="T61" fmla="*/ 8 h 61"/>
                      <a:gd name="T62" fmla="*/ 56 w 128"/>
                      <a:gd name="T63" fmla="*/ 8 h 61"/>
                      <a:gd name="T64" fmla="*/ 62 w 128"/>
                      <a:gd name="T65" fmla="*/ 7 h 61"/>
                      <a:gd name="T66" fmla="*/ 69 w 128"/>
                      <a:gd name="T67" fmla="*/ 6 h 61"/>
                      <a:gd name="T68" fmla="*/ 74 w 128"/>
                      <a:gd name="T69" fmla="*/ 5 h 61"/>
                      <a:gd name="T70" fmla="*/ 79 w 128"/>
                      <a:gd name="T71" fmla="*/ 4 h 61"/>
                      <a:gd name="T72" fmla="*/ 84 w 128"/>
                      <a:gd name="T73" fmla="*/ 4 h 61"/>
                      <a:gd name="T74" fmla="*/ 90 w 128"/>
                      <a:gd name="T75" fmla="*/ 1 h 61"/>
                      <a:gd name="T76" fmla="*/ 94 w 128"/>
                      <a:gd name="T77" fmla="*/ 1 h 61"/>
                      <a:gd name="T78" fmla="*/ 100 w 128"/>
                      <a:gd name="T79" fmla="*/ 0 h 61"/>
                      <a:gd name="T80" fmla="*/ 105 w 128"/>
                      <a:gd name="T81" fmla="*/ 0 h 61"/>
                      <a:gd name="T82" fmla="*/ 111 w 128"/>
                      <a:gd name="T83" fmla="*/ 3 h 61"/>
                      <a:gd name="T84" fmla="*/ 113 w 128"/>
                      <a:gd name="T85" fmla="*/ 8 h 61"/>
                      <a:gd name="T86" fmla="*/ 117 w 128"/>
                      <a:gd name="T87" fmla="*/ 14 h 61"/>
                      <a:gd name="T88" fmla="*/ 120 w 128"/>
                      <a:gd name="T89" fmla="*/ 18 h 61"/>
                      <a:gd name="T90" fmla="*/ 127 w 128"/>
                      <a:gd name="T91" fmla="*/ 24 h 61"/>
                      <a:gd name="T92" fmla="*/ 124 w 128"/>
                      <a:gd name="T93" fmla="*/ 38 h 61"/>
                      <a:gd name="T94" fmla="*/ 126 w 128"/>
                      <a:gd name="T95" fmla="*/ 45 h 61"/>
                      <a:gd name="T96" fmla="*/ 124 w 128"/>
                      <a:gd name="T97" fmla="*/ 38 h 61"/>
                      <a:gd name="T98" fmla="*/ 124 w 128"/>
                      <a:gd name="T99" fmla="*/ 38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28" h="61">
                        <a:moveTo>
                          <a:pt x="124" y="38"/>
                        </a:moveTo>
                        <a:lnTo>
                          <a:pt x="117" y="37"/>
                        </a:lnTo>
                        <a:lnTo>
                          <a:pt x="111" y="40"/>
                        </a:lnTo>
                        <a:lnTo>
                          <a:pt x="104" y="40"/>
                        </a:lnTo>
                        <a:lnTo>
                          <a:pt x="98" y="45"/>
                        </a:lnTo>
                        <a:lnTo>
                          <a:pt x="94" y="49"/>
                        </a:lnTo>
                        <a:lnTo>
                          <a:pt x="88" y="49"/>
                        </a:lnTo>
                        <a:lnTo>
                          <a:pt x="83" y="52"/>
                        </a:lnTo>
                        <a:lnTo>
                          <a:pt x="77" y="53"/>
                        </a:lnTo>
                        <a:lnTo>
                          <a:pt x="74" y="56"/>
                        </a:lnTo>
                        <a:lnTo>
                          <a:pt x="68" y="59"/>
                        </a:lnTo>
                        <a:lnTo>
                          <a:pt x="63" y="59"/>
                        </a:lnTo>
                        <a:lnTo>
                          <a:pt x="52" y="58"/>
                        </a:lnTo>
                        <a:lnTo>
                          <a:pt x="42" y="60"/>
                        </a:lnTo>
                        <a:lnTo>
                          <a:pt x="36" y="60"/>
                        </a:lnTo>
                        <a:lnTo>
                          <a:pt x="32" y="56"/>
                        </a:lnTo>
                        <a:lnTo>
                          <a:pt x="27" y="52"/>
                        </a:lnTo>
                        <a:lnTo>
                          <a:pt x="21" y="50"/>
                        </a:lnTo>
                        <a:lnTo>
                          <a:pt x="16" y="49"/>
                        </a:lnTo>
                        <a:lnTo>
                          <a:pt x="8" y="42"/>
                        </a:lnTo>
                        <a:lnTo>
                          <a:pt x="3" y="38"/>
                        </a:lnTo>
                        <a:lnTo>
                          <a:pt x="0" y="30"/>
                        </a:lnTo>
                        <a:lnTo>
                          <a:pt x="1" y="24"/>
                        </a:lnTo>
                        <a:lnTo>
                          <a:pt x="9" y="21"/>
                        </a:lnTo>
                        <a:lnTo>
                          <a:pt x="15" y="21"/>
                        </a:lnTo>
                        <a:lnTo>
                          <a:pt x="18" y="18"/>
                        </a:lnTo>
                        <a:lnTo>
                          <a:pt x="28" y="16"/>
                        </a:lnTo>
                        <a:lnTo>
                          <a:pt x="35" y="12"/>
                        </a:lnTo>
                        <a:lnTo>
                          <a:pt x="40" y="11"/>
                        </a:lnTo>
                        <a:lnTo>
                          <a:pt x="44" y="8"/>
                        </a:lnTo>
                        <a:lnTo>
                          <a:pt x="49" y="8"/>
                        </a:lnTo>
                        <a:lnTo>
                          <a:pt x="56" y="8"/>
                        </a:lnTo>
                        <a:lnTo>
                          <a:pt x="62" y="7"/>
                        </a:lnTo>
                        <a:lnTo>
                          <a:pt x="69" y="6"/>
                        </a:lnTo>
                        <a:lnTo>
                          <a:pt x="74" y="5"/>
                        </a:lnTo>
                        <a:lnTo>
                          <a:pt x="79" y="4"/>
                        </a:lnTo>
                        <a:lnTo>
                          <a:pt x="84" y="4"/>
                        </a:lnTo>
                        <a:lnTo>
                          <a:pt x="90" y="1"/>
                        </a:lnTo>
                        <a:lnTo>
                          <a:pt x="94" y="1"/>
                        </a:lnTo>
                        <a:lnTo>
                          <a:pt x="100" y="0"/>
                        </a:lnTo>
                        <a:lnTo>
                          <a:pt x="105" y="0"/>
                        </a:lnTo>
                        <a:lnTo>
                          <a:pt x="111" y="3"/>
                        </a:lnTo>
                        <a:lnTo>
                          <a:pt x="113" y="8"/>
                        </a:lnTo>
                        <a:lnTo>
                          <a:pt x="117" y="14"/>
                        </a:lnTo>
                        <a:lnTo>
                          <a:pt x="120" y="18"/>
                        </a:lnTo>
                        <a:lnTo>
                          <a:pt x="127" y="24"/>
                        </a:lnTo>
                        <a:lnTo>
                          <a:pt x="124" y="38"/>
                        </a:lnTo>
                        <a:lnTo>
                          <a:pt x="126" y="45"/>
                        </a:lnTo>
                        <a:lnTo>
                          <a:pt x="124" y="38"/>
                        </a:lnTo>
                        <a:lnTo>
                          <a:pt x="124" y="38"/>
                        </a:lnTo>
                      </a:path>
                    </a:pathLst>
                  </a:custGeom>
                  <a:solidFill>
                    <a:srgbClr val="A53A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3408" name="Line 2144"/>
          <p:cNvSpPr>
            <a:spLocks noChangeShapeType="1"/>
          </p:cNvSpPr>
          <p:nvPr/>
        </p:nvSpPr>
        <p:spPr bwMode="auto">
          <a:xfrm flipH="1">
            <a:off x="1963738" y="3546475"/>
            <a:ext cx="563562" cy="79375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409" name="Line 2145"/>
          <p:cNvSpPr>
            <a:spLocks noChangeShapeType="1"/>
          </p:cNvSpPr>
          <p:nvPr/>
        </p:nvSpPr>
        <p:spPr bwMode="auto">
          <a:xfrm flipH="1">
            <a:off x="2016125" y="3624263"/>
            <a:ext cx="566738" cy="79375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44" name="Group 2146"/>
          <p:cNvGrpSpPr>
            <a:grpSpLocks/>
          </p:cNvGrpSpPr>
          <p:nvPr/>
        </p:nvGrpSpPr>
        <p:grpSpPr bwMode="auto">
          <a:xfrm>
            <a:off x="4205288" y="4437063"/>
            <a:ext cx="1122362" cy="423862"/>
            <a:chOff x="3005" y="2572"/>
            <a:chExt cx="617" cy="343"/>
          </a:xfrm>
        </p:grpSpPr>
        <p:sp>
          <p:nvSpPr>
            <p:cNvPr id="13411" name="Oval 2147"/>
            <p:cNvSpPr>
              <a:spLocks noChangeArrowheads="1"/>
            </p:cNvSpPr>
            <p:nvPr/>
          </p:nvSpPr>
          <p:spPr bwMode="auto">
            <a:xfrm>
              <a:off x="3200" y="2793"/>
              <a:ext cx="154" cy="94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12" name="Oval 2148"/>
            <p:cNvSpPr>
              <a:spLocks noChangeArrowheads="1"/>
            </p:cNvSpPr>
            <p:nvPr/>
          </p:nvSpPr>
          <p:spPr bwMode="auto">
            <a:xfrm>
              <a:off x="3287" y="2797"/>
              <a:ext cx="153" cy="94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13" name="Oval 2149"/>
            <p:cNvSpPr>
              <a:spLocks noChangeArrowheads="1"/>
            </p:cNvSpPr>
            <p:nvPr/>
          </p:nvSpPr>
          <p:spPr bwMode="auto">
            <a:xfrm>
              <a:off x="3038" y="2599"/>
              <a:ext cx="559" cy="20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14" name="Oval 2150"/>
            <p:cNvSpPr>
              <a:spLocks noChangeArrowheads="1"/>
            </p:cNvSpPr>
            <p:nvPr/>
          </p:nvSpPr>
          <p:spPr bwMode="auto">
            <a:xfrm>
              <a:off x="3005" y="2650"/>
              <a:ext cx="236" cy="20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15" name="Oval 2151"/>
            <p:cNvSpPr>
              <a:spLocks noChangeArrowheads="1"/>
            </p:cNvSpPr>
            <p:nvPr/>
          </p:nvSpPr>
          <p:spPr bwMode="auto">
            <a:xfrm>
              <a:off x="3386" y="2647"/>
              <a:ext cx="236" cy="202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16" name="AutoShape 2152"/>
            <p:cNvSpPr>
              <a:spLocks noChangeArrowheads="1"/>
            </p:cNvSpPr>
            <p:nvPr/>
          </p:nvSpPr>
          <p:spPr bwMode="auto">
            <a:xfrm>
              <a:off x="3273" y="2720"/>
              <a:ext cx="97" cy="195"/>
            </a:xfrm>
            <a:prstGeom prst="roundRect">
              <a:avLst>
                <a:gd name="adj" fmla="val 26394"/>
              </a:avLst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691" name="Group 2153"/>
            <p:cNvGrpSpPr>
              <a:grpSpLocks/>
            </p:cNvGrpSpPr>
            <p:nvPr/>
          </p:nvGrpSpPr>
          <p:grpSpPr bwMode="auto">
            <a:xfrm>
              <a:off x="3139" y="2732"/>
              <a:ext cx="220" cy="74"/>
              <a:chOff x="3070" y="2164"/>
              <a:chExt cx="288" cy="106"/>
            </a:xfrm>
          </p:grpSpPr>
          <p:sp>
            <p:nvSpPr>
              <p:cNvPr id="13418" name="Rectangle 2154"/>
              <p:cNvSpPr>
                <a:spLocks noChangeArrowheads="1"/>
              </p:cNvSpPr>
              <p:nvPr/>
            </p:nvSpPr>
            <p:spPr bwMode="auto">
              <a:xfrm rot="19980000">
                <a:off x="3071" y="2176"/>
                <a:ext cx="214" cy="94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19" name="Rectangle 2155"/>
              <p:cNvSpPr>
                <a:spLocks noChangeArrowheads="1"/>
              </p:cNvSpPr>
              <p:nvPr/>
            </p:nvSpPr>
            <p:spPr bwMode="auto">
              <a:xfrm rot="180000">
                <a:off x="3146" y="2165"/>
                <a:ext cx="212" cy="94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692" name="Group 2156"/>
            <p:cNvGrpSpPr>
              <a:grpSpLocks/>
            </p:cNvGrpSpPr>
            <p:nvPr/>
          </p:nvGrpSpPr>
          <p:grpSpPr bwMode="auto">
            <a:xfrm>
              <a:off x="3282" y="2735"/>
              <a:ext cx="220" cy="74"/>
              <a:chOff x="3257" y="2169"/>
              <a:chExt cx="289" cy="105"/>
            </a:xfrm>
          </p:grpSpPr>
          <p:sp>
            <p:nvSpPr>
              <p:cNvPr id="13421" name="Rectangle 2157"/>
              <p:cNvSpPr>
                <a:spLocks noChangeArrowheads="1"/>
              </p:cNvSpPr>
              <p:nvPr/>
            </p:nvSpPr>
            <p:spPr bwMode="auto">
              <a:xfrm rot="1620000" flipH="1">
                <a:off x="3332" y="2182"/>
                <a:ext cx="213" cy="91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22" name="Rectangle 2158"/>
              <p:cNvSpPr>
                <a:spLocks noChangeArrowheads="1"/>
              </p:cNvSpPr>
              <p:nvPr/>
            </p:nvSpPr>
            <p:spPr bwMode="auto">
              <a:xfrm rot="21420000" flipH="1">
                <a:off x="3257" y="2169"/>
                <a:ext cx="213" cy="91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693" name="Group 2159"/>
            <p:cNvGrpSpPr>
              <a:grpSpLocks/>
            </p:cNvGrpSpPr>
            <p:nvPr/>
          </p:nvGrpSpPr>
          <p:grpSpPr bwMode="auto">
            <a:xfrm>
              <a:off x="3488" y="2572"/>
              <a:ext cx="63" cy="60"/>
              <a:chOff x="3527" y="1936"/>
              <a:chExt cx="83" cy="85"/>
            </a:xfrm>
          </p:grpSpPr>
          <p:sp>
            <p:nvSpPr>
              <p:cNvPr id="13424" name="AutoShape 2160"/>
              <p:cNvSpPr>
                <a:spLocks noChangeArrowheads="1"/>
              </p:cNvSpPr>
              <p:nvPr/>
            </p:nvSpPr>
            <p:spPr bwMode="auto">
              <a:xfrm rot="1320000" flipV="1">
                <a:off x="3526" y="1972"/>
                <a:ext cx="84" cy="45"/>
              </a:xfrm>
              <a:custGeom>
                <a:avLst/>
                <a:gdLst>
                  <a:gd name="G0" fmla="+- 10799 0 0"/>
                  <a:gd name="G1" fmla="+- 21600 0 10799"/>
                  <a:gd name="G2" fmla="*/ 10799 1 2"/>
                  <a:gd name="G3" fmla="+- 21600 0 G2"/>
                  <a:gd name="G4" fmla="+/ 10799 21600 2"/>
                  <a:gd name="G5" fmla="+/ G1 0 2"/>
                  <a:gd name="G6" fmla="*/ 21600 21600 10799"/>
                  <a:gd name="G7" fmla="*/ G6 1 2"/>
                  <a:gd name="G8" fmla="+- 21600 0 G7"/>
                  <a:gd name="G9" fmla="*/ 21600 1 2"/>
                  <a:gd name="G10" fmla="+- 10799 0 G9"/>
                  <a:gd name="G11" fmla="?: G10 G8 0"/>
                  <a:gd name="G12" fmla="?: G10 G7 21600"/>
                  <a:gd name="T0" fmla="*/ 16200 w 21600"/>
                  <a:gd name="T1" fmla="*/ 10800 h 21600"/>
                  <a:gd name="T2" fmla="*/ 10800 w 21600"/>
                  <a:gd name="T3" fmla="*/ 21600 h 21600"/>
                  <a:gd name="T4" fmla="*/ 5400 w 21600"/>
                  <a:gd name="T5" fmla="*/ 10800 h 21600"/>
                  <a:gd name="T6" fmla="*/ 10800 w 21600"/>
                  <a:gd name="T7" fmla="*/ 0 h 21600"/>
                  <a:gd name="T8" fmla="*/ 7200 w 21600"/>
                  <a:gd name="T9" fmla="*/ 7200 h 21600"/>
                  <a:gd name="T10" fmla="*/ 14400 w 21600"/>
                  <a:gd name="T11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0799" y="21600"/>
                    </a:lnTo>
                    <a:lnTo>
                      <a:pt x="108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25" name="AutoShape 2161"/>
              <p:cNvSpPr>
                <a:spLocks noChangeArrowheads="1"/>
              </p:cNvSpPr>
              <p:nvPr/>
            </p:nvSpPr>
            <p:spPr bwMode="auto">
              <a:xfrm rot="17460000" flipH="1">
                <a:off x="3535" y="1959"/>
                <a:ext cx="86" cy="39"/>
              </a:xfrm>
              <a:prstGeom prst="roundRect">
                <a:avLst>
                  <a:gd name="adj" fmla="val 42843"/>
                </a:avLst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426" name="Oval 2162"/>
            <p:cNvSpPr>
              <a:spLocks noChangeArrowheads="1"/>
            </p:cNvSpPr>
            <p:nvPr/>
          </p:nvSpPr>
          <p:spPr bwMode="auto">
            <a:xfrm>
              <a:off x="3137" y="2661"/>
              <a:ext cx="69" cy="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27" name="Oval 2163"/>
            <p:cNvSpPr>
              <a:spLocks noChangeArrowheads="1"/>
            </p:cNvSpPr>
            <p:nvPr/>
          </p:nvSpPr>
          <p:spPr bwMode="auto">
            <a:xfrm>
              <a:off x="3045" y="2731"/>
              <a:ext cx="68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28" name="Oval 2164"/>
            <p:cNvSpPr>
              <a:spLocks noChangeArrowheads="1"/>
            </p:cNvSpPr>
            <p:nvPr/>
          </p:nvSpPr>
          <p:spPr bwMode="auto">
            <a:xfrm>
              <a:off x="3229" y="2699"/>
              <a:ext cx="70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29" name="Oval 2165"/>
            <p:cNvSpPr>
              <a:spLocks noChangeArrowheads="1"/>
            </p:cNvSpPr>
            <p:nvPr/>
          </p:nvSpPr>
          <p:spPr bwMode="auto">
            <a:xfrm>
              <a:off x="3386" y="2641"/>
              <a:ext cx="66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30" name="Oval 2166"/>
            <p:cNvSpPr>
              <a:spLocks noChangeArrowheads="1"/>
            </p:cNvSpPr>
            <p:nvPr/>
          </p:nvSpPr>
          <p:spPr bwMode="auto">
            <a:xfrm>
              <a:off x="3503" y="2721"/>
              <a:ext cx="69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699" name="Group 2167"/>
            <p:cNvGrpSpPr>
              <a:grpSpLocks/>
            </p:cNvGrpSpPr>
            <p:nvPr/>
          </p:nvGrpSpPr>
          <p:grpSpPr bwMode="auto">
            <a:xfrm>
              <a:off x="3083" y="2580"/>
              <a:ext cx="63" cy="60"/>
              <a:chOff x="2996" y="1948"/>
              <a:chExt cx="83" cy="85"/>
            </a:xfrm>
          </p:grpSpPr>
          <p:sp>
            <p:nvSpPr>
              <p:cNvPr id="13432" name="AutoShape 2168"/>
              <p:cNvSpPr>
                <a:spLocks noChangeArrowheads="1"/>
              </p:cNvSpPr>
              <p:nvPr/>
            </p:nvSpPr>
            <p:spPr bwMode="auto">
              <a:xfrm rot="20280000" flipH="1" flipV="1">
                <a:off x="2996" y="1984"/>
                <a:ext cx="84" cy="45"/>
              </a:xfrm>
              <a:custGeom>
                <a:avLst/>
                <a:gdLst>
                  <a:gd name="G0" fmla="+- 10799 0 0"/>
                  <a:gd name="G1" fmla="+- 21600 0 10799"/>
                  <a:gd name="G2" fmla="*/ 10799 1 2"/>
                  <a:gd name="G3" fmla="+- 21600 0 G2"/>
                  <a:gd name="G4" fmla="+/ 10799 21600 2"/>
                  <a:gd name="G5" fmla="+/ G1 0 2"/>
                  <a:gd name="G6" fmla="*/ 21600 21600 10799"/>
                  <a:gd name="G7" fmla="*/ G6 1 2"/>
                  <a:gd name="G8" fmla="+- 21600 0 G7"/>
                  <a:gd name="G9" fmla="*/ 21600 1 2"/>
                  <a:gd name="G10" fmla="+- 10799 0 G9"/>
                  <a:gd name="G11" fmla="?: G10 G8 0"/>
                  <a:gd name="G12" fmla="?: G10 G7 21600"/>
                  <a:gd name="T0" fmla="*/ 16200 w 21600"/>
                  <a:gd name="T1" fmla="*/ 10800 h 21600"/>
                  <a:gd name="T2" fmla="*/ 10800 w 21600"/>
                  <a:gd name="T3" fmla="*/ 21600 h 21600"/>
                  <a:gd name="T4" fmla="*/ 5400 w 21600"/>
                  <a:gd name="T5" fmla="*/ 10800 h 21600"/>
                  <a:gd name="T6" fmla="*/ 10800 w 21600"/>
                  <a:gd name="T7" fmla="*/ 0 h 21600"/>
                  <a:gd name="T8" fmla="*/ 7200 w 21600"/>
                  <a:gd name="T9" fmla="*/ 7200 h 21600"/>
                  <a:gd name="T10" fmla="*/ 14400 w 21600"/>
                  <a:gd name="T11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0799" y="21600"/>
                    </a:lnTo>
                    <a:lnTo>
                      <a:pt x="108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33" name="AutoShape 2169"/>
              <p:cNvSpPr>
                <a:spLocks noChangeArrowheads="1"/>
              </p:cNvSpPr>
              <p:nvPr/>
            </p:nvSpPr>
            <p:spPr bwMode="auto">
              <a:xfrm rot="4140000">
                <a:off x="2986" y="1971"/>
                <a:ext cx="86" cy="39"/>
              </a:xfrm>
              <a:prstGeom prst="roundRect">
                <a:avLst>
                  <a:gd name="adj" fmla="val 42843"/>
                </a:avLst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21545" name="Group 2170"/>
          <p:cNvGrpSpPr>
            <a:grpSpLocks/>
          </p:cNvGrpSpPr>
          <p:nvPr/>
        </p:nvGrpSpPr>
        <p:grpSpPr bwMode="auto">
          <a:xfrm>
            <a:off x="6694488" y="3565525"/>
            <a:ext cx="928687" cy="242888"/>
            <a:chOff x="5347" y="956"/>
            <a:chExt cx="668" cy="280"/>
          </a:xfrm>
        </p:grpSpPr>
        <p:sp>
          <p:nvSpPr>
            <p:cNvPr id="13435" name="Oval 2171"/>
            <p:cNvSpPr>
              <a:spLocks noChangeArrowheads="1"/>
            </p:cNvSpPr>
            <p:nvPr/>
          </p:nvSpPr>
          <p:spPr bwMode="auto">
            <a:xfrm rot="19320000">
              <a:off x="5831" y="958"/>
              <a:ext cx="88" cy="192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1674" name="Group 2172"/>
            <p:cNvGrpSpPr>
              <a:grpSpLocks/>
            </p:cNvGrpSpPr>
            <p:nvPr/>
          </p:nvGrpSpPr>
          <p:grpSpPr bwMode="auto">
            <a:xfrm>
              <a:off x="5347" y="996"/>
              <a:ext cx="455" cy="240"/>
              <a:chOff x="5347" y="996"/>
              <a:chExt cx="455" cy="240"/>
            </a:xfrm>
          </p:grpSpPr>
          <p:sp>
            <p:nvSpPr>
              <p:cNvPr id="13437" name="Freeform 2173"/>
              <p:cNvSpPr>
                <a:spLocks/>
              </p:cNvSpPr>
              <p:nvPr/>
            </p:nvSpPr>
            <p:spPr bwMode="auto">
              <a:xfrm>
                <a:off x="5347" y="996"/>
                <a:ext cx="441" cy="240"/>
              </a:xfrm>
              <a:custGeom>
                <a:avLst/>
                <a:gdLst>
                  <a:gd name="T0" fmla="*/ 346 w 441"/>
                  <a:gd name="T1" fmla="*/ 3 h 240"/>
                  <a:gd name="T2" fmla="*/ 327 w 441"/>
                  <a:gd name="T3" fmla="*/ 5 h 240"/>
                  <a:gd name="T4" fmla="*/ 307 w 441"/>
                  <a:gd name="T5" fmla="*/ 7 h 240"/>
                  <a:gd name="T6" fmla="*/ 286 w 441"/>
                  <a:gd name="T7" fmla="*/ 14 h 240"/>
                  <a:gd name="T8" fmla="*/ 266 w 441"/>
                  <a:gd name="T9" fmla="*/ 25 h 240"/>
                  <a:gd name="T10" fmla="*/ 246 w 441"/>
                  <a:gd name="T11" fmla="*/ 42 h 240"/>
                  <a:gd name="T12" fmla="*/ 228 w 441"/>
                  <a:gd name="T13" fmla="*/ 56 h 240"/>
                  <a:gd name="T14" fmla="*/ 205 w 441"/>
                  <a:gd name="T15" fmla="*/ 43 h 240"/>
                  <a:gd name="T16" fmla="*/ 184 w 441"/>
                  <a:gd name="T17" fmla="*/ 35 h 240"/>
                  <a:gd name="T18" fmla="*/ 163 w 441"/>
                  <a:gd name="T19" fmla="*/ 29 h 240"/>
                  <a:gd name="T20" fmla="*/ 144 w 441"/>
                  <a:gd name="T21" fmla="*/ 23 h 240"/>
                  <a:gd name="T22" fmla="*/ 124 w 441"/>
                  <a:gd name="T23" fmla="*/ 20 h 240"/>
                  <a:gd name="T24" fmla="*/ 101 w 441"/>
                  <a:gd name="T25" fmla="*/ 21 h 240"/>
                  <a:gd name="T26" fmla="*/ 81 w 441"/>
                  <a:gd name="T27" fmla="*/ 22 h 240"/>
                  <a:gd name="T28" fmla="*/ 58 w 441"/>
                  <a:gd name="T29" fmla="*/ 28 h 240"/>
                  <a:gd name="T30" fmla="*/ 38 w 441"/>
                  <a:gd name="T31" fmla="*/ 39 h 240"/>
                  <a:gd name="T32" fmla="*/ 22 w 441"/>
                  <a:gd name="T33" fmla="*/ 61 h 240"/>
                  <a:gd name="T34" fmla="*/ 7 w 441"/>
                  <a:gd name="T35" fmla="*/ 80 h 240"/>
                  <a:gd name="T36" fmla="*/ 0 w 441"/>
                  <a:gd name="T37" fmla="*/ 107 h 240"/>
                  <a:gd name="T38" fmla="*/ 1 w 441"/>
                  <a:gd name="T39" fmla="*/ 135 h 240"/>
                  <a:gd name="T40" fmla="*/ 12 w 441"/>
                  <a:gd name="T41" fmla="*/ 165 h 240"/>
                  <a:gd name="T42" fmla="*/ 28 w 441"/>
                  <a:gd name="T43" fmla="*/ 185 h 240"/>
                  <a:gd name="T44" fmla="*/ 41 w 441"/>
                  <a:gd name="T45" fmla="*/ 205 h 240"/>
                  <a:gd name="T46" fmla="*/ 60 w 441"/>
                  <a:gd name="T47" fmla="*/ 213 h 240"/>
                  <a:gd name="T48" fmla="*/ 85 w 441"/>
                  <a:gd name="T49" fmla="*/ 223 h 240"/>
                  <a:gd name="T50" fmla="*/ 109 w 441"/>
                  <a:gd name="T51" fmla="*/ 234 h 240"/>
                  <a:gd name="T52" fmla="*/ 135 w 441"/>
                  <a:gd name="T53" fmla="*/ 236 h 240"/>
                  <a:gd name="T54" fmla="*/ 154 w 441"/>
                  <a:gd name="T55" fmla="*/ 238 h 240"/>
                  <a:gd name="T56" fmla="*/ 172 w 441"/>
                  <a:gd name="T57" fmla="*/ 236 h 240"/>
                  <a:gd name="T58" fmla="*/ 195 w 441"/>
                  <a:gd name="T59" fmla="*/ 235 h 240"/>
                  <a:gd name="T60" fmla="*/ 218 w 441"/>
                  <a:gd name="T61" fmla="*/ 231 h 240"/>
                  <a:gd name="T62" fmla="*/ 240 w 441"/>
                  <a:gd name="T63" fmla="*/ 225 h 240"/>
                  <a:gd name="T64" fmla="*/ 265 w 441"/>
                  <a:gd name="T65" fmla="*/ 219 h 240"/>
                  <a:gd name="T66" fmla="*/ 287 w 441"/>
                  <a:gd name="T67" fmla="*/ 210 h 240"/>
                  <a:gd name="T68" fmla="*/ 311 w 441"/>
                  <a:gd name="T69" fmla="*/ 204 h 240"/>
                  <a:gd name="T70" fmla="*/ 336 w 441"/>
                  <a:gd name="T71" fmla="*/ 199 h 240"/>
                  <a:gd name="T72" fmla="*/ 360 w 441"/>
                  <a:gd name="T73" fmla="*/ 195 h 240"/>
                  <a:gd name="T74" fmla="*/ 381 w 441"/>
                  <a:gd name="T75" fmla="*/ 191 h 240"/>
                  <a:gd name="T76" fmla="*/ 405 w 441"/>
                  <a:gd name="T77" fmla="*/ 178 h 240"/>
                  <a:gd name="T78" fmla="*/ 427 w 441"/>
                  <a:gd name="T79" fmla="*/ 165 h 240"/>
                  <a:gd name="T80" fmla="*/ 439 w 441"/>
                  <a:gd name="T81" fmla="*/ 154 h 240"/>
                  <a:gd name="T82" fmla="*/ 438 w 441"/>
                  <a:gd name="T83" fmla="*/ 133 h 240"/>
                  <a:gd name="T84" fmla="*/ 437 w 441"/>
                  <a:gd name="T85" fmla="*/ 105 h 240"/>
                  <a:gd name="T86" fmla="*/ 436 w 441"/>
                  <a:gd name="T87" fmla="*/ 80 h 240"/>
                  <a:gd name="T88" fmla="*/ 424 w 441"/>
                  <a:gd name="T89" fmla="*/ 55 h 240"/>
                  <a:gd name="T90" fmla="*/ 402 w 441"/>
                  <a:gd name="T91" fmla="*/ 31 h 240"/>
                  <a:gd name="T92" fmla="*/ 383 w 441"/>
                  <a:gd name="T93" fmla="*/ 11 h 240"/>
                  <a:gd name="T94" fmla="*/ 360 w 441"/>
                  <a:gd name="T95" fmla="*/ 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1" h="240">
                    <a:moveTo>
                      <a:pt x="360" y="3"/>
                    </a:moveTo>
                    <a:lnTo>
                      <a:pt x="352" y="3"/>
                    </a:lnTo>
                    <a:lnTo>
                      <a:pt x="346" y="3"/>
                    </a:lnTo>
                    <a:lnTo>
                      <a:pt x="339" y="4"/>
                    </a:lnTo>
                    <a:lnTo>
                      <a:pt x="333" y="4"/>
                    </a:lnTo>
                    <a:lnTo>
                      <a:pt x="327" y="5"/>
                    </a:lnTo>
                    <a:lnTo>
                      <a:pt x="321" y="5"/>
                    </a:lnTo>
                    <a:lnTo>
                      <a:pt x="313" y="6"/>
                    </a:lnTo>
                    <a:lnTo>
                      <a:pt x="307" y="7"/>
                    </a:lnTo>
                    <a:lnTo>
                      <a:pt x="301" y="9"/>
                    </a:lnTo>
                    <a:lnTo>
                      <a:pt x="295" y="11"/>
                    </a:lnTo>
                    <a:lnTo>
                      <a:pt x="286" y="14"/>
                    </a:lnTo>
                    <a:lnTo>
                      <a:pt x="278" y="17"/>
                    </a:lnTo>
                    <a:lnTo>
                      <a:pt x="272" y="20"/>
                    </a:lnTo>
                    <a:lnTo>
                      <a:pt x="266" y="25"/>
                    </a:lnTo>
                    <a:lnTo>
                      <a:pt x="258" y="30"/>
                    </a:lnTo>
                    <a:lnTo>
                      <a:pt x="252" y="35"/>
                    </a:lnTo>
                    <a:lnTo>
                      <a:pt x="246" y="42"/>
                    </a:lnTo>
                    <a:lnTo>
                      <a:pt x="243" y="50"/>
                    </a:lnTo>
                    <a:lnTo>
                      <a:pt x="237" y="55"/>
                    </a:lnTo>
                    <a:lnTo>
                      <a:pt x="228" y="56"/>
                    </a:lnTo>
                    <a:lnTo>
                      <a:pt x="221" y="49"/>
                    </a:lnTo>
                    <a:lnTo>
                      <a:pt x="216" y="45"/>
                    </a:lnTo>
                    <a:lnTo>
                      <a:pt x="205" y="43"/>
                    </a:lnTo>
                    <a:lnTo>
                      <a:pt x="199" y="43"/>
                    </a:lnTo>
                    <a:lnTo>
                      <a:pt x="192" y="42"/>
                    </a:lnTo>
                    <a:lnTo>
                      <a:pt x="184" y="35"/>
                    </a:lnTo>
                    <a:lnTo>
                      <a:pt x="176" y="33"/>
                    </a:lnTo>
                    <a:lnTo>
                      <a:pt x="170" y="31"/>
                    </a:lnTo>
                    <a:lnTo>
                      <a:pt x="163" y="29"/>
                    </a:lnTo>
                    <a:lnTo>
                      <a:pt x="157" y="27"/>
                    </a:lnTo>
                    <a:lnTo>
                      <a:pt x="150" y="25"/>
                    </a:lnTo>
                    <a:lnTo>
                      <a:pt x="144" y="23"/>
                    </a:lnTo>
                    <a:lnTo>
                      <a:pt x="138" y="21"/>
                    </a:lnTo>
                    <a:lnTo>
                      <a:pt x="130" y="21"/>
                    </a:lnTo>
                    <a:lnTo>
                      <a:pt x="124" y="20"/>
                    </a:lnTo>
                    <a:lnTo>
                      <a:pt x="117" y="20"/>
                    </a:lnTo>
                    <a:lnTo>
                      <a:pt x="107" y="21"/>
                    </a:lnTo>
                    <a:lnTo>
                      <a:pt x="101" y="21"/>
                    </a:lnTo>
                    <a:lnTo>
                      <a:pt x="95" y="21"/>
                    </a:lnTo>
                    <a:lnTo>
                      <a:pt x="87" y="22"/>
                    </a:lnTo>
                    <a:lnTo>
                      <a:pt x="81" y="22"/>
                    </a:lnTo>
                    <a:lnTo>
                      <a:pt x="75" y="25"/>
                    </a:lnTo>
                    <a:lnTo>
                      <a:pt x="66" y="28"/>
                    </a:lnTo>
                    <a:lnTo>
                      <a:pt x="58" y="28"/>
                    </a:lnTo>
                    <a:lnTo>
                      <a:pt x="50" y="34"/>
                    </a:lnTo>
                    <a:lnTo>
                      <a:pt x="44" y="36"/>
                    </a:lnTo>
                    <a:lnTo>
                      <a:pt x="38" y="39"/>
                    </a:lnTo>
                    <a:lnTo>
                      <a:pt x="32" y="46"/>
                    </a:lnTo>
                    <a:lnTo>
                      <a:pt x="26" y="54"/>
                    </a:lnTo>
                    <a:lnTo>
                      <a:pt x="22" y="61"/>
                    </a:lnTo>
                    <a:lnTo>
                      <a:pt x="16" y="66"/>
                    </a:lnTo>
                    <a:lnTo>
                      <a:pt x="10" y="73"/>
                    </a:lnTo>
                    <a:lnTo>
                      <a:pt x="7" y="80"/>
                    </a:lnTo>
                    <a:lnTo>
                      <a:pt x="3" y="91"/>
                    </a:lnTo>
                    <a:lnTo>
                      <a:pt x="0" y="100"/>
                    </a:lnTo>
                    <a:lnTo>
                      <a:pt x="0" y="107"/>
                    </a:lnTo>
                    <a:lnTo>
                      <a:pt x="0" y="119"/>
                    </a:lnTo>
                    <a:lnTo>
                      <a:pt x="0" y="126"/>
                    </a:lnTo>
                    <a:lnTo>
                      <a:pt x="1" y="135"/>
                    </a:lnTo>
                    <a:lnTo>
                      <a:pt x="5" y="146"/>
                    </a:lnTo>
                    <a:lnTo>
                      <a:pt x="8" y="153"/>
                    </a:lnTo>
                    <a:lnTo>
                      <a:pt x="12" y="165"/>
                    </a:lnTo>
                    <a:lnTo>
                      <a:pt x="17" y="172"/>
                    </a:lnTo>
                    <a:lnTo>
                      <a:pt x="21" y="178"/>
                    </a:lnTo>
                    <a:lnTo>
                      <a:pt x="28" y="185"/>
                    </a:lnTo>
                    <a:lnTo>
                      <a:pt x="32" y="191"/>
                    </a:lnTo>
                    <a:lnTo>
                      <a:pt x="37" y="198"/>
                    </a:lnTo>
                    <a:lnTo>
                      <a:pt x="41" y="205"/>
                    </a:lnTo>
                    <a:lnTo>
                      <a:pt x="47" y="207"/>
                    </a:lnTo>
                    <a:lnTo>
                      <a:pt x="53" y="209"/>
                    </a:lnTo>
                    <a:lnTo>
                      <a:pt x="60" y="213"/>
                    </a:lnTo>
                    <a:lnTo>
                      <a:pt x="69" y="215"/>
                    </a:lnTo>
                    <a:lnTo>
                      <a:pt x="79" y="221"/>
                    </a:lnTo>
                    <a:lnTo>
                      <a:pt x="85" y="223"/>
                    </a:lnTo>
                    <a:lnTo>
                      <a:pt x="92" y="228"/>
                    </a:lnTo>
                    <a:lnTo>
                      <a:pt x="102" y="231"/>
                    </a:lnTo>
                    <a:lnTo>
                      <a:pt x="109" y="234"/>
                    </a:lnTo>
                    <a:lnTo>
                      <a:pt x="114" y="235"/>
                    </a:lnTo>
                    <a:lnTo>
                      <a:pt x="121" y="238"/>
                    </a:lnTo>
                    <a:lnTo>
                      <a:pt x="135" y="236"/>
                    </a:lnTo>
                    <a:lnTo>
                      <a:pt x="142" y="239"/>
                    </a:lnTo>
                    <a:lnTo>
                      <a:pt x="148" y="238"/>
                    </a:lnTo>
                    <a:lnTo>
                      <a:pt x="154" y="238"/>
                    </a:lnTo>
                    <a:lnTo>
                      <a:pt x="160" y="237"/>
                    </a:lnTo>
                    <a:lnTo>
                      <a:pt x="166" y="237"/>
                    </a:lnTo>
                    <a:lnTo>
                      <a:pt x="172" y="236"/>
                    </a:lnTo>
                    <a:lnTo>
                      <a:pt x="181" y="236"/>
                    </a:lnTo>
                    <a:lnTo>
                      <a:pt x="189" y="235"/>
                    </a:lnTo>
                    <a:lnTo>
                      <a:pt x="195" y="235"/>
                    </a:lnTo>
                    <a:lnTo>
                      <a:pt x="202" y="235"/>
                    </a:lnTo>
                    <a:lnTo>
                      <a:pt x="210" y="232"/>
                    </a:lnTo>
                    <a:lnTo>
                      <a:pt x="218" y="231"/>
                    </a:lnTo>
                    <a:lnTo>
                      <a:pt x="225" y="228"/>
                    </a:lnTo>
                    <a:lnTo>
                      <a:pt x="232" y="228"/>
                    </a:lnTo>
                    <a:lnTo>
                      <a:pt x="240" y="225"/>
                    </a:lnTo>
                    <a:lnTo>
                      <a:pt x="248" y="222"/>
                    </a:lnTo>
                    <a:lnTo>
                      <a:pt x="256" y="220"/>
                    </a:lnTo>
                    <a:lnTo>
                      <a:pt x="265" y="219"/>
                    </a:lnTo>
                    <a:lnTo>
                      <a:pt x="273" y="217"/>
                    </a:lnTo>
                    <a:lnTo>
                      <a:pt x="281" y="214"/>
                    </a:lnTo>
                    <a:lnTo>
                      <a:pt x="287" y="210"/>
                    </a:lnTo>
                    <a:lnTo>
                      <a:pt x="295" y="210"/>
                    </a:lnTo>
                    <a:lnTo>
                      <a:pt x="303" y="207"/>
                    </a:lnTo>
                    <a:lnTo>
                      <a:pt x="311" y="204"/>
                    </a:lnTo>
                    <a:lnTo>
                      <a:pt x="324" y="204"/>
                    </a:lnTo>
                    <a:lnTo>
                      <a:pt x="330" y="201"/>
                    </a:lnTo>
                    <a:lnTo>
                      <a:pt x="336" y="199"/>
                    </a:lnTo>
                    <a:lnTo>
                      <a:pt x="344" y="198"/>
                    </a:lnTo>
                    <a:lnTo>
                      <a:pt x="354" y="197"/>
                    </a:lnTo>
                    <a:lnTo>
                      <a:pt x="360" y="195"/>
                    </a:lnTo>
                    <a:lnTo>
                      <a:pt x="366" y="194"/>
                    </a:lnTo>
                    <a:lnTo>
                      <a:pt x="372" y="194"/>
                    </a:lnTo>
                    <a:lnTo>
                      <a:pt x="381" y="191"/>
                    </a:lnTo>
                    <a:lnTo>
                      <a:pt x="389" y="186"/>
                    </a:lnTo>
                    <a:lnTo>
                      <a:pt x="397" y="183"/>
                    </a:lnTo>
                    <a:lnTo>
                      <a:pt x="405" y="178"/>
                    </a:lnTo>
                    <a:lnTo>
                      <a:pt x="415" y="172"/>
                    </a:lnTo>
                    <a:lnTo>
                      <a:pt x="421" y="170"/>
                    </a:lnTo>
                    <a:lnTo>
                      <a:pt x="427" y="165"/>
                    </a:lnTo>
                    <a:lnTo>
                      <a:pt x="434" y="165"/>
                    </a:lnTo>
                    <a:lnTo>
                      <a:pt x="440" y="161"/>
                    </a:lnTo>
                    <a:lnTo>
                      <a:pt x="439" y="154"/>
                    </a:lnTo>
                    <a:lnTo>
                      <a:pt x="439" y="147"/>
                    </a:lnTo>
                    <a:lnTo>
                      <a:pt x="438" y="140"/>
                    </a:lnTo>
                    <a:lnTo>
                      <a:pt x="438" y="133"/>
                    </a:lnTo>
                    <a:lnTo>
                      <a:pt x="438" y="124"/>
                    </a:lnTo>
                    <a:lnTo>
                      <a:pt x="438" y="115"/>
                    </a:lnTo>
                    <a:lnTo>
                      <a:pt x="437" y="105"/>
                    </a:lnTo>
                    <a:lnTo>
                      <a:pt x="436" y="98"/>
                    </a:lnTo>
                    <a:lnTo>
                      <a:pt x="436" y="89"/>
                    </a:lnTo>
                    <a:lnTo>
                      <a:pt x="436" y="80"/>
                    </a:lnTo>
                    <a:lnTo>
                      <a:pt x="433" y="71"/>
                    </a:lnTo>
                    <a:lnTo>
                      <a:pt x="431" y="64"/>
                    </a:lnTo>
                    <a:lnTo>
                      <a:pt x="424" y="55"/>
                    </a:lnTo>
                    <a:lnTo>
                      <a:pt x="418" y="49"/>
                    </a:lnTo>
                    <a:lnTo>
                      <a:pt x="411" y="39"/>
                    </a:lnTo>
                    <a:lnTo>
                      <a:pt x="402" y="31"/>
                    </a:lnTo>
                    <a:lnTo>
                      <a:pt x="396" y="24"/>
                    </a:lnTo>
                    <a:lnTo>
                      <a:pt x="390" y="15"/>
                    </a:lnTo>
                    <a:lnTo>
                      <a:pt x="383" y="11"/>
                    </a:lnTo>
                    <a:lnTo>
                      <a:pt x="376" y="7"/>
                    </a:lnTo>
                    <a:lnTo>
                      <a:pt x="372" y="0"/>
                    </a:lnTo>
                    <a:lnTo>
                      <a:pt x="360" y="3"/>
                    </a:lnTo>
                    <a:lnTo>
                      <a:pt x="360" y="3"/>
                    </a:lnTo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38" name="Rectangle 2174"/>
              <p:cNvSpPr>
                <a:spLocks noChangeArrowheads="1"/>
              </p:cNvSpPr>
              <p:nvPr/>
            </p:nvSpPr>
            <p:spPr bwMode="auto">
              <a:xfrm rot="20940000">
                <a:off x="5521" y="1161"/>
                <a:ext cx="239" cy="46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39" name="Oval 2175"/>
              <p:cNvSpPr>
                <a:spLocks noChangeArrowheads="1"/>
              </p:cNvSpPr>
              <p:nvPr/>
            </p:nvSpPr>
            <p:spPr bwMode="auto">
              <a:xfrm rot="21420000">
                <a:off x="5728" y="1121"/>
                <a:ext cx="56" cy="59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40" name="Oval 2176"/>
              <p:cNvSpPr>
                <a:spLocks noChangeArrowheads="1"/>
              </p:cNvSpPr>
              <p:nvPr/>
            </p:nvSpPr>
            <p:spPr bwMode="auto">
              <a:xfrm rot="21420000">
                <a:off x="5687" y="1004"/>
                <a:ext cx="97" cy="15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41" name="Rectangle 2177"/>
              <p:cNvSpPr>
                <a:spLocks noChangeArrowheads="1"/>
              </p:cNvSpPr>
              <p:nvPr/>
            </p:nvSpPr>
            <p:spPr bwMode="auto">
              <a:xfrm rot="4260000">
                <a:off x="5710" y="1030"/>
                <a:ext cx="71" cy="110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42" name="Oval 2178"/>
              <p:cNvSpPr>
                <a:spLocks noChangeArrowheads="1"/>
              </p:cNvSpPr>
              <p:nvPr/>
            </p:nvSpPr>
            <p:spPr bwMode="auto">
              <a:xfrm rot="21420000">
                <a:off x="5757" y="1091"/>
                <a:ext cx="45" cy="59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43" name="Oval 2179"/>
              <p:cNvSpPr>
                <a:spLocks noChangeArrowheads="1"/>
              </p:cNvSpPr>
              <p:nvPr/>
            </p:nvSpPr>
            <p:spPr bwMode="auto">
              <a:xfrm rot="21420000">
                <a:off x="5714" y="1080"/>
                <a:ext cx="84" cy="99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21675" name="Group 2180"/>
            <p:cNvGrpSpPr>
              <a:grpSpLocks/>
            </p:cNvGrpSpPr>
            <p:nvPr/>
          </p:nvGrpSpPr>
          <p:grpSpPr bwMode="auto">
            <a:xfrm>
              <a:off x="5811" y="956"/>
              <a:ext cx="204" cy="180"/>
              <a:chOff x="5811" y="956"/>
              <a:chExt cx="204" cy="180"/>
            </a:xfrm>
          </p:grpSpPr>
          <p:sp>
            <p:nvSpPr>
              <p:cNvPr id="13445" name="Freeform 2181"/>
              <p:cNvSpPr>
                <a:spLocks/>
              </p:cNvSpPr>
              <p:nvPr/>
            </p:nvSpPr>
            <p:spPr bwMode="auto">
              <a:xfrm>
                <a:off x="5811" y="956"/>
                <a:ext cx="204" cy="179"/>
              </a:xfrm>
              <a:custGeom>
                <a:avLst/>
                <a:gdLst>
                  <a:gd name="T0" fmla="*/ 10 w 204"/>
                  <a:gd name="T1" fmla="*/ 48 h 180"/>
                  <a:gd name="T2" fmla="*/ 16 w 204"/>
                  <a:gd name="T3" fmla="*/ 65 h 180"/>
                  <a:gd name="T4" fmla="*/ 18 w 204"/>
                  <a:gd name="T5" fmla="*/ 77 h 180"/>
                  <a:gd name="T6" fmla="*/ 24 w 204"/>
                  <a:gd name="T7" fmla="*/ 89 h 180"/>
                  <a:gd name="T8" fmla="*/ 30 w 204"/>
                  <a:gd name="T9" fmla="*/ 103 h 180"/>
                  <a:gd name="T10" fmla="*/ 40 w 204"/>
                  <a:gd name="T11" fmla="*/ 115 h 180"/>
                  <a:gd name="T12" fmla="*/ 52 w 204"/>
                  <a:gd name="T13" fmla="*/ 126 h 180"/>
                  <a:gd name="T14" fmla="*/ 62 w 204"/>
                  <a:gd name="T15" fmla="*/ 140 h 180"/>
                  <a:gd name="T16" fmla="*/ 73 w 204"/>
                  <a:gd name="T17" fmla="*/ 154 h 180"/>
                  <a:gd name="T18" fmla="*/ 85 w 204"/>
                  <a:gd name="T19" fmla="*/ 166 h 180"/>
                  <a:gd name="T20" fmla="*/ 99 w 204"/>
                  <a:gd name="T21" fmla="*/ 168 h 180"/>
                  <a:gd name="T22" fmla="*/ 111 w 204"/>
                  <a:gd name="T23" fmla="*/ 170 h 180"/>
                  <a:gd name="T24" fmla="*/ 123 w 204"/>
                  <a:gd name="T25" fmla="*/ 176 h 180"/>
                  <a:gd name="T26" fmla="*/ 136 w 204"/>
                  <a:gd name="T27" fmla="*/ 179 h 180"/>
                  <a:gd name="T28" fmla="*/ 152 w 204"/>
                  <a:gd name="T29" fmla="*/ 179 h 180"/>
                  <a:gd name="T30" fmla="*/ 164 w 204"/>
                  <a:gd name="T31" fmla="*/ 170 h 180"/>
                  <a:gd name="T32" fmla="*/ 176 w 204"/>
                  <a:gd name="T33" fmla="*/ 166 h 180"/>
                  <a:gd name="T34" fmla="*/ 188 w 204"/>
                  <a:gd name="T35" fmla="*/ 156 h 180"/>
                  <a:gd name="T36" fmla="*/ 200 w 204"/>
                  <a:gd name="T37" fmla="*/ 144 h 180"/>
                  <a:gd name="T38" fmla="*/ 203 w 204"/>
                  <a:gd name="T39" fmla="*/ 132 h 180"/>
                  <a:gd name="T40" fmla="*/ 190 w 204"/>
                  <a:gd name="T41" fmla="*/ 126 h 180"/>
                  <a:gd name="T42" fmla="*/ 178 w 204"/>
                  <a:gd name="T43" fmla="*/ 117 h 180"/>
                  <a:gd name="T44" fmla="*/ 164 w 204"/>
                  <a:gd name="T45" fmla="*/ 113 h 180"/>
                  <a:gd name="T46" fmla="*/ 152 w 204"/>
                  <a:gd name="T47" fmla="*/ 107 h 180"/>
                  <a:gd name="T48" fmla="*/ 140 w 204"/>
                  <a:gd name="T49" fmla="*/ 103 h 180"/>
                  <a:gd name="T50" fmla="*/ 125 w 204"/>
                  <a:gd name="T51" fmla="*/ 99 h 180"/>
                  <a:gd name="T52" fmla="*/ 113 w 204"/>
                  <a:gd name="T53" fmla="*/ 87 h 180"/>
                  <a:gd name="T54" fmla="*/ 107 w 204"/>
                  <a:gd name="T55" fmla="*/ 71 h 180"/>
                  <a:gd name="T56" fmla="*/ 103 w 204"/>
                  <a:gd name="T57" fmla="*/ 56 h 180"/>
                  <a:gd name="T58" fmla="*/ 97 w 204"/>
                  <a:gd name="T59" fmla="*/ 42 h 180"/>
                  <a:gd name="T60" fmla="*/ 89 w 204"/>
                  <a:gd name="T61" fmla="*/ 30 h 180"/>
                  <a:gd name="T62" fmla="*/ 79 w 204"/>
                  <a:gd name="T63" fmla="*/ 18 h 180"/>
                  <a:gd name="T64" fmla="*/ 66 w 204"/>
                  <a:gd name="T65" fmla="*/ 8 h 180"/>
                  <a:gd name="T66" fmla="*/ 50 w 204"/>
                  <a:gd name="T67" fmla="*/ 0 h 180"/>
                  <a:gd name="T68" fmla="*/ 36 w 204"/>
                  <a:gd name="T69" fmla="*/ 0 h 180"/>
                  <a:gd name="T70" fmla="*/ 24 w 204"/>
                  <a:gd name="T71" fmla="*/ 0 h 180"/>
                  <a:gd name="T72" fmla="*/ 12 w 204"/>
                  <a:gd name="T73" fmla="*/ 4 h 180"/>
                  <a:gd name="T74" fmla="*/ 2 w 204"/>
                  <a:gd name="T75" fmla="*/ 16 h 180"/>
                  <a:gd name="T76" fmla="*/ 0 w 204"/>
                  <a:gd name="T77" fmla="*/ 30 h 180"/>
                  <a:gd name="T78" fmla="*/ 2 w 204"/>
                  <a:gd name="T79" fmla="*/ 4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4" h="180">
                    <a:moveTo>
                      <a:pt x="2" y="48"/>
                    </a:moveTo>
                    <a:lnTo>
                      <a:pt x="10" y="48"/>
                    </a:lnTo>
                    <a:lnTo>
                      <a:pt x="12" y="56"/>
                    </a:lnTo>
                    <a:lnTo>
                      <a:pt x="16" y="65"/>
                    </a:lnTo>
                    <a:lnTo>
                      <a:pt x="16" y="71"/>
                    </a:lnTo>
                    <a:lnTo>
                      <a:pt x="18" y="77"/>
                    </a:lnTo>
                    <a:lnTo>
                      <a:pt x="20" y="83"/>
                    </a:lnTo>
                    <a:lnTo>
                      <a:pt x="24" y="89"/>
                    </a:lnTo>
                    <a:lnTo>
                      <a:pt x="26" y="95"/>
                    </a:lnTo>
                    <a:lnTo>
                      <a:pt x="30" y="103"/>
                    </a:lnTo>
                    <a:lnTo>
                      <a:pt x="36" y="109"/>
                    </a:lnTo>
                    <a:lnTo>
                      <a:pt x="40" y="115"/>
                    </a:lnTo>
                    <a:lnTo>
                      <a:pt x="46" y="122"/>
                    </a:lnTo>
                    <a:lnTo>
                      <a:pt x="52" y="126"/>
                    </a:lnTo>
                    <a:lnTo>
                      <a:pt x="56" y="134"/>
                    </a:lnTo>
                    <a:lnTo>
                      <a:pt x="62" y="140"/>
                    </a:lnTo>
                    <a:lnTo>
                      <a:pt x="69" y="148"/>
                    </a:lnTo>
                    <a:lnTo>
                      <a:pt x="73" y="154"/>
                    </a:lnTo>
                    <a:lnTo>
                      <a:pt x="79" y="162"/>
                    </a:lnTo>
                    <a:lnTo>
                      <a:pt x="85" y="166"/>
                    </a:lnTo>
                    <a:lnTo>
                      <a:pt x="93" y="166"/>
                    </a:lnTo>
                    <a:lnTo>
                      <a:pt x="99" y="168"/>
                    </a:lnTo>
                    <a:lnTo>
                      <a:pt x="105" y="168"/>
                    </a:lnTo>
                    <a:lnTo>
                      <a:pt x="111" y="170"/>
                    </a:lnTo>
                    <a:lnTo>
                      <a:pt x="117" y="174"/>
                    </a:lnTo>
                    <a:lnTo>
                      <a:pt x="123" y="176"/>
                    </a:lnTo>
                    <a:lnTo>
                      <a:pt x="129" y="179"/>
                    </a:lnTo>
                    <a:lnTo>
                      <a:pt x="136" y="179"/>
                    </a:lnTo>
                    <a:lnTo>
                      <a:pt x="144" y="179"/>
                    </a:lnTo>
                    <a:lnTo>
                      <a:pt x="152" y="179"/>
                    </a:lnTo>
                    <a:lnTo>
                      <a:pt x="160" y="176"/>
                    </a:lnTo>
                    <a:lnTo>
                      <a:pt x="164" y="170"/>
                    </a:lnTo>
                    <a:lnTo>
                      <a:pt x="170" y="166"/>
                    </a:lnTo>
                    <a:lnTo>
                      <a:pt x="176" y="166"/>
                    </a:lnTo>
                    <a:lnTo>
                      <a:pt x="182" y="162"/>
                    </a:lnTo>
                    <a:lnTo>
                      <a:pt x="188" y="156"/>
                    </a:lnTo>
                    <a:lnTo>
                      <a:pt x="194" y="152"/>
                    </a:lnTo>
                    <a:lnTo>
                      <a:pt x="200" y="144"/>
                    </a:lnTo>
                    <a:lnTo>
                      <a:pt x="203" y="138"/>
                    </a:lnTo>
                    <a:lnTo>
                      <a:pt x="203" y="132"/>
                    </a:lnTo>
                    <a:lnTo>
                      <a:pt x="196" y="128"/>
                    </a:lnTo>
                    <a:lnTo>
                      <a:pt x="190" y="126"/>
                    </a:lnTo>
                    <a:lnTo>
                      <a:pt x="184" y="124"/>
                    </a:lnTo>
                    <a:lnTo>
                      <a:pt x="178" y="117"/>
                    </a:lnTo>
                    <a:lnTo>
                      <a:pt x="170" y="115"/>
                    </a:lnTo>
                    <a:lnTo>
                      <a:pt x="164" y="113"/>
                    </a:lnTo>
                    <a:lnTo>
                      <a:pt x="158" y="111"/>
                    </a:lnTo>
                    <a:lnTo>
                      <a:pt x="152" y="107"/>
                    </a:lnTo>
                    <a:lnTo>
                      <a:pt x="146" y="105"/>
                    </a:lnTo>
                    <a:lnTo>
                      <a:pt x="140" y="103"/>
                    </a:lnTo>
                    <a:lnTo>
                      <a:pt x="131" y="101"/>
                    </a:lnTo>
                    <a:lnTo>
                      <a:pt x="125" y="99"/>
                    </a:lnTo>
                    <a:lnTo>
                      <a:pt x="119" y="93"/>
                    </a:lnTo>
                    <a:lnTo>
                      <a:pt x="113" y="87"/>
                    </a:lnTo>
                    <a:lnTo>
                      <a:pt x="109" y="77"/>
                    </a:lnTo>
                    <a:lnTo>
                      <a:pt x="107" y="71"/>
                    </a:lnTo>
                    <a:lnTo>
                      <a:pt x="107" y="65"/>
                    </a:lnTo>
                    <a:lnTo>
                      <a:pt x="103" y="56"/>
                    </a:lnTo>
                    <a:lnTo>
                      <a:pt x="101" y="48"/>
                    </a:lnTo>
                    <a:lnTo>
                      <a:pt x="97" y="42"/>
                    </a:lnTo>
                    <a:lnTo>
                      <a:pt x="93" y="36"/>
                    </a:lnTo>
                    <a:lnTo>
                      <a:pt x="89" y="30"/>
                    </a:lnTo>
                    <a:lnTo>
                      <a:pt x="81" y="24"/>
                    </a:lnTo>
                    <a:lnTo>
                      <a:pt x="79" y="18"/>
                    </a:lnTo>
                    <a:lnTo>
                      <a:pt x="73" y="12"/>
                    </a:lnTo>
                    <a:lnTo>
                      <a:pt x="66" y="8"/>
                    </a:lnTo>
                    <a:lnTo>
                      <a:pt x="58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4"/>
                    </a:lnTo>
                    <a:lnTo>
                      <a:pt x="8" y="10"/>
                    </a:lnTo>
                    <a:lnTo>
                      <a:pt x="2" y="16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8"/>
                    </a:lnTo>
                    <a:lnTo>
                      <a:pt x="2" y="48"/>
                    </a:lnTo>
                  </a:path>
                </a:pathLst>
              </a:cu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46" name="Oval 2182"/>
              <p:cNvSpPr>
                <a:spLocks noChangeArrowheads="1"/>
              </p:cNvSpPr>
              <p:nvPr/>
            </p:nvSpPr>
            <p:spPr bwMode="auto">
              <a:xfrm>
                <a:off x="5878" y="1084"/>
                <a:ext cx="75" cy="49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21546" name="Group 2183"/>
          <p:cNvGrpSpPr>
            <a:grpSpLocks/>
          </p:cNvGrpSpPr>
          <p:nvPr/>
        </p:nvGrpSpPr>
        <p:grpSpPr bwMode="auto">
          <a:xfrm>
            <a:off x="7826375" y="4738688"/>
            <a:ext cx="1039813" cy="428625"/>
            <a:chOff x="5569" y="2335"/>
            <a:chExt cx="749" cy="495"/>
          </a:xfrm>
        </p:grpSpPr>
        <p:grpSp>
          <p:nvGrpSpPr>
            <p:cNvPr id="21651" name="Group 2184"/>
            <p:cNvGrpSpPr>
              <a:grpSpLocks/>
            </p:cNvGrpSpPr>
            <p:nvPr/>
          </p:nvGrpSpPr>
          <p:grpSpPr bwMode="auto">
            <a:xfrm>
              <a:off x="5569" y="2335"/>
              <a:ext cx="749" cy="495"/>
              <a:chOff x="5569" y="2335"/>
              <a:chExt cx="749" cy="495"/>
            </a:xfrm>
          </p:grpSpPr>
          <p:sp useBgFill="1">
            <p:nvSpPr>
              <p:cNvPr id="13449" name="Oval 2185"/>
              <p:cNvSpPr>
                <a:spLocks noChangeArrowheads="1"/>
              </p:cNvSpPr>
              <p:nvPr/>
            </p:nvSpPr>
            <p:spPr bwMode="auto">
              <a:xfrm rot="1320000">
                <a:off x="5784" y="2465"/>
                <a:ext cx="88" cy="114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50" name="Oval 2186"/>
              <p:cNvSpPr>
                <a:spLocks noChangeArrowheads="1"/>
              </p:cNvSpPr>
              <p:nvPr/>
            </p:nvSpPr>
            <p:spPr bwMode="auto">
              <a:xfrm rot="18240000">
                <a:off x="5620" y="2354"/>
                <a:ext cx="425" cy="527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51" name="Rectangle 2187"/>
              <p:cNvSpPr>
                <a:spLocks noChangeArrowheads="1"/>
              </p:cNvSpPr>
              <p:nvPr/>
            </p:nvSpPr>
            <p:spPr bwMode="auto">
              <a:xfrm rot="2580000">
                <a:off x="5596" y="2384"/>
                <a:ext cx="722" cy="231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52" name="Oval 2188"/>
              <p:cNvSpPr>
                <a:spLocks noChangeArrowheads="1"/>
              </p:cNvSpPr>
              <p:nvPr/>
            </p:nvSpPr>
            <p:spPr bwMode="auto">
              <a:xfrm rot="2940000">
                <a:off x="5705" y="2437"/>
                <a:ext cx="97" cy="125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1658" name="Group 2189"/>
              <p:cNvGrpSpPr>
                <a:grpSpLocks/>
              </p:cNvGrpSpPr>
              <p:nvPr/>
            </p:nvGrpSpPr>
            <p:grpSpPr bwMode="auto">
              <a:xfrm>
                <a:off x="5662" y="2335"/>
                <a:ext cx="239" cy="193"/>
                <a:chOff x="5662" y="2335"/>
                <a:chExt cx="239" cy="193"/>
              </a:xfrm>
            </p:grpSpPr>
            <p:sp>
              <p:nvSpPr>
                <p:cNvPr id="13454" name="Oval 2190"/>
                <p:cNvSpPr>
                  <a:spLocks noChangeArrowheads="1"/>
                </p:cNvSpPr>
                <p:nvPr/>
              </p:nvSpPr>
              <p:spPr bwMode="auto">
                <a:xfrm rot="2940000">
                  <a:off x="5790" y="2321"/>
                  <a:ext cx="97" cy="125"/>
                </a:xfrm>
                <a:prstGeom prst="ellipse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455" name="Rectangle 2191"/>
                <p:cNvSpPr>
                  <a:spLocks noChangeArrowheads="1"/>
                </p:cNvSpPr>
                <p:nvPr/>
              </p:nvSpPr>
              <p:spPr bwMode="auto">
                <a:xfrm rot="19020000">
                  <a:off x="5704" y="2412"/>
                  <a:ext cx="130" cy="46"/>
                </a:xfrm>
                <a:prstGeom prst="rect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56" name="Oval 2192"/>
                <p:cNvSpPr>
                  <a:spLocks noChangeArrowheads="1"/>
                </p:cNvSpPr>
                <p:nvPr/>
              </p:nvSpPr>
              <p:spPr bwMode="auto">
                <a:xfrm rot="20640000">
                  <a:off x="5662" y="2364"/>
                  <a:ext cx="107" cy="81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57" name="Oval 2193"/>
                <p:cNvSpPr>
                  <a:spLocks noChangeArrowheads="1"/>
                </p:cNvSpPr>
                <p:nvPr/>
              </p:nvSpPr>
              <p:spPr bwMode="auto">
                <a:xfrm rot="20640000">
                  <a:off x="5768" y="2436"/>
                  <a:ext cx="106" cy="92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grpSp>
            <p:nvGrpSpPr>
              <p:cNvPr id="21659" name="Group 2194"/>
              <p:cNvGrpSpPr>
                <a:grpSpLocks/>
              </p:cNvGrpSpPr>
              <p:nvPr/>
            </p:nvGrpSpPr>
            <p:grpSpPr bwMode="auto">
              <a:xfrm>
                <a:off x="5778" y="2435"/>
                <a:ext cx="240" cy="192"/>
                <a:chOff x="5778" y="2435"/>
                <a:chExt cx="240" cy="192"/>
              </a:xfrm>
            </p:grpSpPr>
            <p:sp>
              <p:nvSpPr>
                <p:cNvPr id="13459" name="Oval 2195"/>
                <p:cNvSpPr>
                  <a:spLocks noChangeArrowheads="1"/>
                </p:cNvSpPr>
                <p:nvPr/>
              </p:nvSpPr>
              <p:spPr bwMode="auto">
                <a:xfrm rot="3120000">
                  <a:off x="5907" y="2422"/>
                  <a:ext cx="97" cy="125"/>
                </a:xfrm>
                <a:prstGeom prst="ellipse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460" name="Rectangle 2196"/>
                <p:cNvSpPr>
                  <a:spLocks noChangeArrowheads="1"/>
                </p:cNvSpPr>
                <p:nvPr/>
              </p:nvSpPr>
              <p:spPr bwMode="auto">
                <a:xfrm rot="19200000">
                  <a:off x="5818" y="2509"/>
                  <a:ext cx="132" cy="44"/>
                </a:xfrm>
                <a:prstGeom prst="rect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61" name="Oval 2197"/>
                <p:cNvSpPr>
                  <a:spLocks noChangeArrowheads="1"/>
                </p:cNvSpPr>
                <p:nvPr/>
              </p:nvSpPr>
              <p:spPr bwMode="auto">
                <a:xfrm rot="20820000">
                  <a:off x="5778" y="2460"/>
                  <a:ext cx="107" cy="79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62" name="Oval 2198"/>
                <p:cNvSpPr>
                  <a:spLocks noChangeArrowheads="1"/>
                </p:cNvSpPr>
                <p:nvPr/>
              </p:nvSpPr>
              <p:spPr bwMode="auto">
                <a:xfrm rot="20820000">
                  <a:off x="5879" y="2537"/>
                  <a:ext cx="107" cy="90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3463" name="Oval 2199"/>
              <p:cNvSpPr>
                <a:spLocks noChangeArrowheads="1"/>
              </p:cNvSpPr>
              <p:nvPr/>
            </p:nvSpPr>
            <p:spPr bwMode="auto">
              <a:xfrm rot="2460000">
                <a:off x="6021" y="2502"/>
                <a:ext cx="97" cy="127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64" name="Rectangle 2200"/>
              <p:cNvSpPr>
                <a:spLocks noChangeArrowheads="1"/>
              </p:cNvSpPr>
              <p:nvPr/>
            </p:nvSpPr>
            <p:spPr bwMode="auto">
              <a:xfrm rot="18540000">
                <a:off x="5942" y="2603"/>
                <a:ext cx="134" cy="45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65" name="Oval 2201"/>
              <p:cNvSpPr>
                <a:spLocks noChangeArrowheads="1"/>
              </p:cNvSpPr>
              <p:nvPr/>
            </p:nvSpPr>
            <p:spPr bwMode="auto">
              <a:xfrm rot="20160000">
                <a:off x="5898" y="2560"/>
                <a:ext cx="106" cy="81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66" name="Oval 2202"/>
              <p:cNvSpPr>
                <a:spLocks noChangeArrowheads="1"/>
              </p:cNvSpPr>
              <p:nvPr/>
            </p:nvSpPr>
            <p:spPr bwMode="auto">
              <a:xfrm>
                <a:off x="5977" y="2652"/>
                <a:ext cx="26" cy="62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67" name="Oval 2203"/>
              <p:cNvSpPr>
                <a:spLocks noChangeArrowheads="1"/>
              </p:cNvSpPr>
              <p:nvPr/>
            </p:nvSpPr>
            <p:spPr bwMode="auto">
              <a:xfrm rot="20160000">
                <a:off x="6004" y="2632"/>
                <a:ext cx="105" cy="92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468" name="Oval 2204"/>
            <p:cNvSpPr>
              <a:spLocks noChangeArrowheads="1"/>
            </p:cNvSpPr>
            <p:nvPr/>
          </p:nvSpPr>
          <p:spPr bwMode="auto">
            <a:xfrm>
              <a:off x="5676" y="2507"/>
              <a:ext cx="77" cy="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69" name="Oval 2205"/>
            <p:cNvSpPr>
              <a:spLocks noChangeArrowheads="1"/>
            </p:cNvSpPr>
            <p:nvPr/>
          </p:nvSpPr>
          <p:spPr bwMode="auto">
            <a:xfrm>
              <a:off x="5875" y="2722"/>
              <a:ext cx="70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1547" name="Group 2206"/>
          <p:cNvGrpSpPr>
            <a:grpSpLocks/>
          </p:cNvGrpSpPr>
          <p:nvPr/>
        </p:nvGrpSpPr>
        <p:grpSpPr bwMode="auto">
          <a:xfrm>
            <a:off x="1092200" y="5146675"/>
            <a:ext cx="1039813" cy="428625"/>
            <a:chOff x="650" y="2757"/>
            <a:chExt cx="749" cy="495"/>
          </a:xfrm>
        </p:grpSpPr>
        <p:grpSp>
          <p:nvGrpSpPr>
            <p:cNvPr id="21629" name="Group 2207"/>
            <p:cNvGrpSpPr>
              <a:grpSpLocks/>
            </p:cNvGrpSpPr>
            <p:nvPr/>
          </p:nvGrpSpPr>
          <p:grpSpPr bwMode="auto">
            <a:xfrm>
              <a:off x="650" y="2757"/>
              <a:ext cx="749" cy="495"/>
              <a:chOff x="650" y="2757"/>
              <a:chExt cx="749" cy="495"/>
            </a:xfrm>
          </p:grpSpPr>
          <p:sp useBgFill="1">
            <p:nvSpPr>
              <p:cNvPr id="13472" name="Oval 2208"/>
              <p:cNvSpPr>
                <a:spLocks noChangeArrowheads="1"/>
              </p:cNvSpPr>
              <p:nvPr/>
            </p:nvSpPr>
            <p:spPr bwMode="auto">
              <a:xfrm rot="1320000">
                <a:off x="865" y="2887"/>
                <a:ext cx="88" cy="114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73" name="Oval 2209"/>
              <p:cNvSpPr>
                <a:spLocks noChangeArrowheads="1"/>
              </p:cNvSpPr>
              <p:nvPr/>
            </p:nvSpPr>
            <p:spPr bwMode="auto">
              <a:xfrm rot="18240000">
                <a:off x="701" y="2776"/>
                <a:ext cx="425" cy="527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74" name="Rectangle 2210"/>
              <p:cNvSpPr>
                <a:spLocks noChangeArrowheads="1"/>
              </p:cNvSpPr>
              <p:nvPr/>
            </p:nvSpPr>
            <p:spPr bwMode="auto">
              <a:xfrm rot="2580000">
                <a:off x="677" y="2807"/>
                <a:ext cx="722" cy="231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75" name="Oval 2211"/>
              <p:cNvSpPr>
                <a:spLocks noChangeArrowheads="1"/>
              </p:cNvSpPr>
              <p:nvPr/>
            </p:nvSpPr>
            <p:spPr bwMode="auto">
              <a:xfrm rot="2940000">
                <a:off x="786" y="2859"/>
                <a:ext cx="97" cy="125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21636" name="Group 2212"/>
              <p:cNvGrpSpPr>
                <a:grpSpLocks/>
              </p:cNvGrpSpPr>
              <p:nvPr/>
            </p:nvGrpSpPr>
            <p:grpSpPr bwMode="auto">
              <a:xfrm>
                <a:off x="743" y="2757"/>
                <a:ext cx="239" cy="193"/>
                <a:chOff x="743" y="2757"/>
                <a:chExt cx="239" cy="193"/>
              </a:xfrm>
            </p:grpSpPr>
            <p:sp>
              <p:nvSpPr>
                <p:cNvPr id="13477" name="Oval 2213"/>
                <p:cNvSpPr>
                  <a:spLocks noChangeArrowheads="1"/>
                </p:cNvSpPr>
                <p:nvPr/>
              </p:nvSpPr>
              <p:spPr bwMode="auto">
                <a:xfrm rot="2940000">
                  <a:off x="871" y="2743"/>
                  <a:ext cx="97" cy="125"/>
                </a:xfrm>
                <a:prstGeom prst="ellipse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478" name="Rectangle 2214"/>
                <p:cNvSpPr>
                  <a:spLocks noChangeArrowheads="1"/>
                </p:cNvSpPr>
                <p:nvPr/>
              </p:nvSpPr>
              <p:spPr bwMode="auto">
                <a:xfrm rot="19020000">
                  <a:off x="785" y="2834"/>
                  <a:ext cx="130" cy="46"/>
                </a:xfrm>
                <a:prstGeom prst="rect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79" name="Oval 2215"/>
                <p:cNvSpPr>
                  <a:spLocks noChangeArrowheads="1"/>
                </p:cNvSpPr>
                <p:nvPr/>
              </p:nvSpPr>
              <p:spPr bwMode="auto">
                <a:xfrm rot="20640000">
                  <a:off x="743" y="2786"/>
                  <a:ext cx="107" cy="81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80" name="Oval 2216"/>
                <p:cNvSpPr>
                  <a:spLocks noChangeArrowheads="1"/>
                </p:cNvSpPr>
                <p:nvPr/>
              </p:nvSpPr>
              <p:spPr bwMode="auto">
                <a:xfrm rot="20640000">
                  <a:off x="849" y="2858"/>
                  <a:ext cx="106" cy="92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grpSp>
            <p:nvGrpSpPr>
              <p:cNvPr id="21637" name="Group 2217"/>
              <p:cNvGrpSpPr>
                <a:grpSpLocks/>
              </p:cNvGrpSpPr>
              <p:nvPr/>
            </p:nvGrpSpPr>
            <p:grpSpPr bwMode="auto">
              <a:xfrm>
                <a:off x="859" y="2857"/>
                <a:ext cx="240" cy="192"/>
                <a:chOff x="859" y="2857"/>
                <a:chExt cx="240" cy="192"/>
              </a:xfrm>
            </p:grpSpPr>
            <p:sp>
              <p:nvSpPr>
                <p:cNvPr id="13482" name="Oval 2218"/>
                <p:cNvSpPr>
                  <a:spLocks noChangeArrowheads="1"/>
                </p:cNvSpPr>
                <p:nvPr/>
              </p:nvSpPr>
              <p:spPr bwMode="auto">
                <a:xfrm rot="3120000">
                  <a:off x="988" y="2844"/>
                  <a:ext cx="97" cy="125"/>
                </a:xfrm>
                <a:prstGeom prst="ellipse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13483" name="Rectangle 2219"/>
                <p:cNvSpPr>
                  <a:spLocks noChangeArrowheads="1"/>
                </p:cNvSpPr>
                <p:nvPr/>
              </p:nvSpPr>
              <p:spPr bwMode="auto">
                <a:xfrm rot="19200000">
                  <a:off x="899" y="2931"/>
                  <a:ext cx="132" cy="44"/>
                </a:xfrm>
                <a:prstGeom prst="rect">
                  <a:avLst/>
                </a:prstGeom>
                <a:solidFill>
                  <a:srgbClr val="CC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84" name="Oval 2220"/>
                <p:cNvSpPr>
                  <a:spLocks noChangeArrowheads="1"/>
                </p:cNvSpPr>
                <p:nvPr/>
              </p:nvSpPr>
              <p:spPr bwMode="auto">
                <a:xfrm rot="20820000">
                  <a:off x="859" y="2882"/>
                  <a:ext cx="107" cy="79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 useBgFill="1">
              <p:nvSpPr>
                <p:cNvPr id="13485" name="Oval 2221"/>
                <p:cNvSpPr>
                  <a:spLocks noChangeArrowheads="1"/>
                </p:cNvSpPr>
                <p:nvPr/>
              </p:nvSpPr>
              <p:spPr bwMode="auto">
                <a:xfrm rot="20820000">
                  <a:off x="960" y="2959"/>
                  <a:ext cx="107" cy="90"/>
                </a:xfrm>
                <a:prstGeom prst="ellips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</p:grpSp>
          <p:sp>
            <p:nvSpPr>
              <p:cNvPr id="13486" name="Oval 2222"/>
              <p:cNvSpPr>
                <a:spLocks noChangeArrowheads="1"/>
              </p:cNvSpPr>
              <p:nvPr/>
            </p:nvSpPr>
            <p:spPr bwMode="auto">
              <a:xfrm rot="2460000">
                <a:off x="1102" y="2924"/>
                <a:ext cx="97" cy="126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87" name="Rectangle 2223"/>
              <p:cNvSpPr>
                <a:spLocks noChangeArrowheads="1"/>
              </p:cNvSpPr>
              <p:nvPr/>
            </p:nvSpPr>
            <p:spPr bwMode="auto">
              <a:xfrm rot="18540000">
                <a:off x="1023" y="3025"/>
                <a:ext cx="134" cy="45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88" name="Oval 2224"/>
              <p:cNvSpPr>
                <a:spLocks noChangeArrowheads="1"/>
              </p:cNvSpPr>
              <p:nvPr/>
            </p:nvSpPr>
            <p:spPr bwMode="auto">
              <a:xfrm rot="20160000">
                <a:off x="979" y="2983"/>
                <a:ext cx="106" cy="81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489" name="Oval 2225"/>
              <p:cNvSpPr>
                <a:spLocks noChangeArrowheads="1"/>
              </p:cNvSpPr>
              <p:nvPr/>
            </p:nvSpPr>
            <p:spPr bwMode="auto">
              <a:xfrm>
                <a:off x="1058" y="3074"/>
                <a:ext cx="26" cy="62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 useBgFill="1">
            <p:nvSpPr>
              <p:cNvPr id="13490" name="Oval 2226"/>
              <p:cNvSpPr>
                <a:spLocks noChangeArrowheads="1"/>
              </p:cNvSpPr>
              <p:nvPr/>
            </p:nvSpPr>
            <p:spPr bwMode="auto">
              <a:xfrm rot="20160000">
                <a:off x="1085" y="3054"/>
                <a:ext cx="105" cy="92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3491" name="Oval 2227"/>
            <p:cNvSpPr>
              <a:spLocks noChangeArrowheads="1"/>
            </p:cNvSpPr>
            <p:nvPr/>
          </p:nvSpPr>
          <p:spPr bwMode="auto">
            <a:xfrm>
              <a:off x="757" y="2929"/>
              <a:ext cx="77" cy="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492" name="Oval 2228"/>
            <p:cNvSpPr>
              <a:spLocks noChangeArrowheads="1"/>
            </p:cNvSpPr>
            <p:nvPr/>
          </p:nvSpPr>
          <p:spPr bwMode="auto">
            <a:xfrm>
              <a:off x="956" y="3144"/>
              <a:ext cx="70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3493" name="Rectangle 2229"/>
          <p:cNvSpPr>
            <a:spLocks noChangeArrowheads="1"/>
          </p:cNvSpPr>
          <p:nvPr/>
        </p:nvSpPr>
        <p:spPr bwMode="auto">
          <a:xfrm>
            <a:off x="1162050" y="3890963"/>
            <a:ext cx="159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SNC</a:t>
            </a:r>
          </a:p>
        </p:txBody>
      </p:sp>
      <p:sp>
        <p:nvSpPr>
          <p:cNvPr id="13494" name="Rectangle 2230"/>
          <p:cNvSpPr>
            <a:spLocks noChangeArrowheads="1"/>
          </p:cNvSpPr>
          <p:nvPr/>
        </p:nvSpPr>
        <p:spPr bwMode="auto">
          <a:xfrm>
            <a:off x="728663" y="4662488"/>
            <a:ext cx="1598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Poumons</a:t>
            </a:r>
          </a:p>
        </p:txBody>
      </p:sp>
      <p:sp>
        <p:nvSpPr>
          <p:cNvPr id="13495" name="Rectangle 2231"/>
          <p:cNvSpPr>
            <a:spLocks noChangeArrowheads="1"/>
          </p:cNvSpPr>
          <p:nvPr/>
        </p:nvSpPr>
        <p:spPr bwMode="auto">
          <a:xfrm>
            <a:off x="893763" y="5351463"/>
            <a:ext cx="1597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GALT</a:t>
            </a:r>
          </a:p>
        </p:txBody>
      </p:sp>
      <p:sp>
        <p:nvSpPr>
          <p:cNvPr id="13496" name="Rectangle 2232"/>
          <p:cNvSpPr>
            <a:spLocks noChangeArrowheads="1"/>
          </p:cNvSpPr>
          <p:nvPr/>
        </p:nvSpPr>
        <p:spPr bwMode="auto">
          <a:xfrm>
            <a:off x="1487488" y="5605463"/>
            <a:ext cx="209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Œil, autres organes ?</a:t>
            </a:r>
          </a:p>
        </p:txBody>
      </p:sp>
      <p:sp>
        <p:nvSpPr>
          <p:cNvPr id="13497" name="Rectangle 2233"/>
          <p:cNvSpPr>
            <a:spLocks noChangeArrowheads="1"/>
          </p:cNvSpPr>
          <p:nvPr/>
        </p:nvSpPr>
        <p:spPr bwMode="auto">
          <a:xfrm>
            <a:off x="2570163" y="5970588"/>
            <a:ext cx="27241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SRE/pools vasculaires ?</a:t>
            </a:r>
          </a:p>
        </p:txBody>
      </p:sp>
      <p:sp>
        <p:nvSpPr>
          <p:cNvPr id="13498" name="Rectangle 2234"/>
          <p:cNvSpPr>
            <a:spLocks noChangeArrowheads="1"/>
          </p:cNvSpPr>
          <p:nvPr/>
        </p:nvSpPr>
        <p:spPr bwMode="auto">
          <a:xfrm>
            <a:off x="735013" y="4114800"/>
            <a:ext cx="1598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Tissus génitaux</a:t>
            </a:r>
          </a:p>
        </p:txBody>
      </p:sp>
      <p:sp>
        <p:nvSpPr>
          <p:cNvPr id="13499" name="Rectangle 2235"/>
          <p:cNvSpPr>
            <a:spLocks noChangeArrowheads="1"/>
          </p:cNvSpPr>
          <p:nvPr/>
        </p:nvSpPr>
        <p:spPr bwMode="auto">
          <a:xfrm>
            <a:off x="565150" y="4278313"/>
            <a:ext cx="1598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Liquide séminal</a:t>
            </a:r>
          </a:p>
        </p:txBody>
      </p:sp>
      <p:sp>
        <p:nvSpPr>
          <p:cNvPr id="13500" name="Rectangle 2236"/>
          <p:cNvSpPr>
            <a:spLocks noChangeArrowheads="1"/>
          </p:cNvSpPr>
          <p:nvPr/>
        </p:nvSpPr>
        <p:spPr bwMode="auto">
          <a:xfrm>
            <a:off x="2667000" y="4321175"/>
            <a:ext cx="22494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000" b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Infection productrice</a:t>
            </a:r>
          </a:p>
        </p:txBody>
      </p:sp>
      <p:sp>
        <p:nvSpPr>
          <p:cNvPr id="13501" name="Rectangle 2237"/>
          <p:cNvSpPr>
            <a:spLocks noChangeArrowheads="1"/>
          </p:cNvSpPr>
          <p:nvPr/>
        </p:nvSpPr>
        <p:spPr bwMode="auto">
          <a:xfrm>
            <a:off x="2667000" y="4718050"/>
            <a:ext cx="1979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000" b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Infection chronique</a:t>
            </a:r>
          </a:p>
        </p:txBody>
      </p:sp>
      <p:sp>
        <p:nvSpPr>
          <p:cNvPr id="13502" name="Rectangle 2238"/>
          <p:cNvSpPr>
            <a:spLocks noChangeArrowheads="1"/>
          </p:cNvSpPr>
          <p:nvPr/>
        </p:nvSpPr>
        <p:spPr bwMode="auto">
          <a:xfrm>
            <a:off x="2667000" y="5103813"/>
            <a:ext cx="3059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1000" b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Infection latente ou par un virus défectif</a:t>
            </a:r>
          </a:p>
        </p:txBody>
      </p:sp>
      <p:sp>
        <p:nvSpPr>
          <p:cNvPr id="13503" name="Rectangle 2239"/>
          <p:cNvSpPr>
            <a:spLocks noChangeArrowheads="1"/>
          </p:cNvSpPr>
          <p:nvPr/>
        </p:nvSpPr>
        <p:spPr bwMode="auto">
          <a:xfrm>
            <a:off x="4137025" y="4862513"/>
            <a:ext cx="1597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Tissu lymphoïde</a:t>
            </a:r>
          </a:p>
        </p:txBody>
      </p:sp>
      <p:sp>
        <p:nvSpPr>
          <p:cNvPr id="13504" name="Rectangle 2240"/>
          <p:cNvSpPr>
            <a:spLocks noChangeArrowheads="1"/>
          </p:cNvSpPr>
          <p:nvPr/>
        </p:nvSpPr>
        <p:spPr bwMode="auto">
          <a:xfrm>
            <a:off x="5375275" y="4105275"/>
            <a:ext cx="1601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Pool, CFD</a:t>
            </a:r>
          </a:p>
        </p:txBody>
      </p:sp>
      <p:sp>
        <p:nvSpPr>
          <p:cNvPr id="13505" name="Rectangle 2241"/>
          <p:cNvSpPr>
            <a:spLocks noChangeArrowheads="1"/>
          </p:cNvSpPr>
          <p:nvPr/>
        </p:nvSpPr>
        <p:spPr bwMode="auto">
          <a:xfrm>
            <a:off x="7050088" y="5253038"/>
            <a:ext cx="1598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GALT</a:t>
            </a:r>
          </a:p>
        </p:txBody>
      </p:sp>
      <p:sp>
        <p:nvSpPr>
          <p:cNvPr id="13506" name="Rectangle 2242"/>
          <p:cNvSpPr>
            <a:spLocks noChangeArrowheads="1"/>
          </p:cNvSpPr>
          <p:nvPr/>
        </p:nvSpPr>
        <p:spPr bwMode="auto">
          <a:xfrm>
            <a:off x="7097713" y="4402138"/>
            <a:ext cx="1598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Moelle osseuse</a:t>
            </a:r>
          </a:p>
        </p:txBody>
      </p:sp>
      <p:sp>
        <p:nvSpPr>
          <p:cNvPr id="13507" name="Rectangle 2243"/>
          <p:cNvSpPr>
            <a:spLocks noChangeArrowheads="1"/>
          </p:cNvSpPr>
          <p:nvPr/>
        </p:nvSpPr>
        <p:spPr bwMode="auto">
          <a:xfrm>
            <a:off x="6270625" y="3703638"/>
            <a:ext cx="1598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Thymus</a:t>
            </a:r>
          </a:p>
        </p:txBody>
      </p:sp>
      <p:sp>
        <p:nvSpPr>
          <p:cNvPr id="13508" name="Rectangle 2244"/>
          <p:cNvSpPr>
            <a:spLocks noChangeArrowheads="1"/>
          </p:cNvSpPr>
          <p:nvPr/>
        </p:nvSpPr>
        <p:spPr bwMode="auto">
          <a:xfrm>
            <a:off x="6624638" y="5572125"/>
            <a:ext cx="1598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Autres sites</a:t>
            </a:r>
          </a:p>
        </p:txBody>
      </p:sp>
      <p:sp>
        <p:nvSpPr>
          <p:cNvPr id="13509" name="Rectangle 2245"/>
          <p:cNvSpPr>
            <a:spLocks noChangeArrowheads="1"/>
          </p:cNvSpPr>
          <p:nvPr/>
        </p:nvSpPr>
        <p:spPr bwMode="auto">
          <a:xfrm>
            <a:off x="1987550" y="3427413"/>
            <a:ext cx="1598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>
                <a:solidFill>
                  <a:srgbClr val="800080"/>
                </a:solidFill>
                <a:latin typeface="Century Gothic" charset="0"/>
                <a:cs typeface="+mn-cs"/>
              </a:rPr>
              <a:t>LCR</a:t>
            </a:r>
          </a:p>
        </p:txBody>
      </p:sp>
      <p:sp>
        <p:nvSpPr>
          <p:cNvPr id="13510" name="Line 2246"/>
          <p:cNvSpPr>
            <a:spLocks noChangeShapeType="1"/>
          </p:cNvSpPr>
          <p:nvPr/>
        </p:nvSpPr>
        <p:spPr bwMode="auto">
          <a:xfrm flipH="1" flipV="1">
            <a:off x="2168525" y="3979863"/>
            <a:ext cx="385763" cy="112712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1" name="Line 2247"/>
          <p:cNvSpPr>
            <a:spLocks noChangeShapeType="1"/>
          </p:cNvSpPr>
          <p:nvPr/>
        </p:nvSpPr>
        <p:spPr bwMode="auto">
          <a:xfrm flipH="1" flipV="1">
            <a:off x="2098675" y="4048125"/>
            <a:ext cx="349250" cy="111125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2" name="Line 2248"/>
          <p:cNvSpPr>
            <a:spLocks noChangeShapeType="1"/>
          </p:cNvSpPr>
          <p:nvPr/>
        </p:nvSpPr>
        <p:spPr bwMode="auto">
          <a:xfrm flipH="1" flipV="1">
            <a:off x="2009775" y="4295775"/>
            <a:ext cx="298450" cy="52388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3" name="Line 2249"/>
          <p:cNvSpPr>
            <a:spLocks noChangeShapeType="1"/>
          </p:cNvSpPr>
          <p:nvPr/>
        </p:nvSpPr>
        <p:spPr bwMode="auto">
          <a:xfrm flipH="1" flipV="1">
            <a:off x="1979613" y="4371975"/>
            <a:ext cx="298450" cy="508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4" name="Line 2250"/>
          <p:cNvSpPr>
            <a:spLocks noChangeShapeType="1"/>
          </p:cNvSpPr>
          <p:nvPr/>
        </p:nvSpPr>
        <p:spPr bwMode="auto">
          <a:xfrm flipH="1">
            <a:off x="1825625" y="4738688"/>
            <a:ext cx="342900" cy="53975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5" name="Line 2251"/>
          <p:cNvSpPr>
            <a:spLocks noChangeShapeType="1"/>
          </p:cNvSpPr>
          <p:nvPr/>
        </p:nvSpPr>
        <p:spPr bwMode="auto">
          <a:xfrm flipH="1">
            <a:off x="1873250" y="4811713"/>
            <a:ext cx="342900" cy="55562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6" name="Line 2252"/>
          <p:cNvSpPr>
            <a:spLocks noChangeShapeType="1"/>
          </p:cNvSpPr>
          <p:nvPr/>
        </p:nvSpPr>
        <p:spPr bwMode="auto">
          <a:xfrm flipH="1">
            <a:off x="1841500" y="5038725"/>
            <a:ext cx="598488" cy="1651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17" name="Line 2253"/>
          <p:cNvSpPr>
            <a:spLocks noChangeShapeType="1"/>
          </p:cNvSpPr>
          <p:nvPr/>
        </p:nvSpPr>
        <p:spPr bwMode="auto">
          <a:xfrm flipH="1">
            <a:off x="1927225" y="5099050"/>
            <a:ext cx="601663" cy="1651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73" name="Group 2254"/>
          <p:cNvGrpSpPr>
            <a:grpSpLocks/>
          </p:cNvGrpSpPr>
          <p:nvPr/>
        </p:nvGrpSpPr>
        <p:grpSpPr bwMode="auto">
          <a:xfrm>
            <a:off x="2309813" y="5335588"/>
            <a:ext cx="641350" cy="301625"/>
            <a:chOff x="1108" y="3391"/>
            <a:chExt cx="575" cy="290"/>
          </a:xfrm>
        </p:grpSpPr>
        <p:sp>
          <p:nvSpPr>
            <p:cNvPr id="13519" name="Line 2255"/>
            <p:cNvSpPr>
              <a:spLocks noChangeShapeType="1"/>
            </p:cNvSpPr>
            <p:nvPr/>
          </p:nvSpPr>
          <p:spPr bwMode="auto">
            <a:xfrm flipH="1">
              <a:off x="1108" y="3391"/>
              <a:ext cx="517" cy="247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520" name="Line 2256"/>
            <p:cNvSpPr>
              <a:spLocks noChangeShapeType="1"/>
            </p:cNvSpPr>
            <p:nvPr/>
          </p:nvSpPr>
          <p:spPr bwMode="auto">
            <a:xfrm flipH="1">
              <a:off x="1166" y="3432"/>
              <a:ext cx="517" cy="249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stealth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1574" name="Group 2257"/>
          <p:cNvGrpSpPr>
            <a:grpSpLocks/>
          </p:cNvGrpSpPr>
          <p:nvPr/>
        </p:nvGrpSpPr>
        <p:grpSpPr bwMode="auto">
          <a:xfrm>
            <a:off x="3087688" y="5440363"/>
            <a:ext cx="566737" cy="473075"/>
            <a:chOff x="1533" y="3464"/>
            <a:chExt cx="556" cy="426"/>
          </a:xfrm>
        </p:grpSpPr>
        <p:sp>
          <p:nvSpPr>
            <p:cNvPr id="13522" name="Line 2258"/>
            <p:cNvSpPr>
              <a:spLocks noChangeShapeType="1"/>
            </p:cNvSpPr>
            <p:nvPr/>
          </p:nvSpPr>
          <p:spPr bwMode="auto">
            <a:xfrm flipH="1">
              <a:off x="1533" y="3464"/>
              <a:ext cx="470" cy="402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523" name="Line 2259"/>
            <p:cNvSpPr>
              <a:spLocks noChangeShapeType="1"/>
            </p:cNvSpPr>
            <p:nvPr/>
          </p:nvSpPr>
          <p:spPr bwMode="auto">
            <a:xfrm flipH="1">
              <a:off x="1619" y="3488"/>
              <a:ext cx="470" cy="402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stealth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3524" name="Line 2260"/>
          <p:cNvSpPr>
            <a:spLocks noChangeShapeType="1"/>
          </p:cNvSpPr>
          <p:nvPr/>
        </p:nvSpPr>
        <p:spPr bwMode="auto">
          <a:xfrm>
            <a:off x="7232650" y="4941888"/>
            <a:ext cx="566738" cy="77787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25" name="Line 2261"/>
          <p:cNvSpPr>
            <a:spLocks noChangeShapeType="1"/>
          </p:cNvSpPr>
          <p:nvPr/>
        </p:nvSpPr>
        <p:spPr bwMode="auto">
          <a:xfrm>
            <a:off x="7265988" y="4846638"/>
            <a:ext cx="566737" cy="762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26" name="Line 2262"/>
          <p:cNvSpPr>
            <a:spLocks noChangeShapeType="1"/>
          </p:cNvSpPr>
          <p:nvPr/>
        </p:nvSpPr>
        <p:spPr bwMode="auto">
          <a:xfrm>
            <a:off x="6794500" y="5311775"/>
            <a:ext cx="831850" cy="2921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27" name="Line 2263"/>
          <p:cNvSpPr>
            <a:spLocks noChangeShapeType="1"/>
          </p:cNvSpPr>
          <p:nvPr/>
        </p:nvSpPr>
        <p:spPr bwMode="auto">
          <a:xfrm>
            <a:off x="6846888" y="5237163"/>
            <a:ext cx="844550" cy="2921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28" name="Line 2264"/>
          <p:cNvSpPr>
            <a:spLocks noChangeShapeType="1"/>
          </p:cNvSpPr>
          <p:nvPr/>
        </p:nvSpPr>
        <p:spPr bwMode="auto">
          <a:xfrm flipV="1">
            <a:off x="7199313" y="4111625"/>
            <a:ext cx="638175" cy="112713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529" name="Line 2265"/>
          <p:cNvSpPr>
            <a:spLocks noChangeShapeType="1"/>
          </p:cNvSpPr>
          <p:nvPr/>
        </p:nvSpPr>
        <p:spPr bwMode="auto">
          <a:xfrm flipV="1">
            <a:off x="7224713" y="4192588"/>
            <a:ext cx="636587" cy="114300"/>
          </a:xfrm>
          <a:prstGeom prst="line">
            <a:avLst/>
          </a:prstGeom>
          <a:noFill/>
          <a:ln w="25400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81" name="Group 2266"/>
          <p:cNvGrpSpPr>
            <a:grpSpLocks/>
          </p:cNvGrpSpPr>
          <p:nvPr/>
        </p:nvGrpSpPr>
        <p:grpSpPr bwMode="auto">
          <a:xfrm rot="-172768">
            <a:off x="6694488" y="3841750"/>
            <a:ext cx="425450" cy="276225"/>
            <a:chOff x="4250" y="2298"/>
            <a:chExt cx="549" cy="197"/>
          </a:xfrm>
        </p:grpSpPr>
        <p:sp>
          <p:nvSpPr>
            <p:cNvPr id="13531" name="Line 2267"/>
            <p:cNvSpPr>
              <a:spLocks noChangeShapeType="1"/>
            </p:cNvSpPr>
            <p:nvPr/>
          </p:nvSpPr>
          <p:spPr bwMode="auto">
            <a:xfrm flipV="1">
              <a:off x="4250" y="2297"/>
              <a:ext cx="492" cy="157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532" name="Line 2268"/>
            <p:cNvSpPr>
              <a:spLocks noChangeShapeType="1"/>
            </p:cNvSpPr>
            <p:nvPr/>
          </p:nvSpPr>
          <p:spPr bwMode="auto">
            <a:xfrm flipV="1">
              <a:off x="4306" y="2338"/>
              <a:ext cx="492" cy="156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 type="stealth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21582" name="Group 2269"/>
          <p:cNvGrpSpPr>
            <a:grpSpLocks/>
          </p:cNvGrpSpPr>
          <p:nvPr/>
        </p:nvGrpSpPr>
        <p:grpSpPr bwMode="auto">
          <a:xfrm>
            <a:off x="3052763" y="4138613"/>
            <a:ext cx="374650" cy="233362"/>
            <a:chOff x="2062" y="1590"/>
            <a:chExt cx="271" cy="271"/>
          </a:xfrm>
        </p:grpSpPr>
        <p:sp>
          <p:nvSpPr>
            <p:cNvPr id="21611" name="Oval 2270"/>
            <p:cNvSpPr>
              <a:spLocks noChangeArrowheads="1"/>
            </p:cNvSpPr>
            <p:nvPr/>
          </p:nvSpPr>
          <p:spPr bwMode="auto">
            <a:xfrm>
              <a:off x="2062" y="1590"/>
              <a:ext cx="271" cy="271"/>
            </a:xfrm>
            <a:prstGeom prst="ellipse">
              <a:avLst/>
            </a:prstGeom>
            <a:gradFill rotWithShape="0">
              <a:gsLst>
                <a:gs pos="0">
                  <a:srgbClr val="E2BDF8"/>
                </a:gs>
                <a:gs pos="100000">
                  <a:srgbClr val="D298F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8719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612" name="Oval 2271"/>
            <p:cNvSpPr>
              <a:spLocks noChangeArrowheads="1"/>
            </p:cNvSpPr>
            <p:nvPr/>
          </p:nvSpPr>
          <p:spPr bwMode="auto">
            <a:xfrm>
              <a:off x="2123" y="1628"/>
              <a:ext cx="159" cy="173"/>
            </a:xfrm>
            <a:prstGeom prst="ellipse">
              <a:avLst/>
            </a:prstGeom>
            <a:gradFill rotWithShape="0">
              <a:gsLst>
                <a:gs pos="0">
                  <a:srgbClr val="E848B4"/>
                </a:gs>
                <a:gs pos="100000">
                  <a:srgbClr val="F087C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7" dist="17961" dir="2700000">
                <a:srgbClr val="8B2B6C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1613" name="Group 2272"/>
            <p:cNvGrpSpPr>
              <a:grpSpLocks/>
            </p:cNvGrpSpPr>
            <p:nvPr/>
          </p:nvGrpSpPr>
          <p:grpSpPr bwMode="auto">
            <a:xfrm>
              <a:off x="2182" y="1650"/>
              <a:ext cx="40" cy="140"/>
              <a:chOff x="2182" y="1650"/>
              <a:chExt cx="40" cy="140"/>
            </a:xfrm>
          </p:grpSpPr>
          <p:grpSp>
            <p:nvGrpSpPr>
              <p:cNvPr id="21614" name="Group 2273"/>
              <p:cNvGrpSpPr>
                <a:grpSpLocks/>
              </p:cNvGrpSpPr>
              <p:nvPr/>
            </p:nvGrpSpPr>
            <p:grpSpPr bwMode="auto">
              <a:xfrm>
                <a:off x="2182" y="1650"/>
                <a:ext cx="40" cy="63"/>
                <a:chOff x="2182" y="1650"/>
                <a:chExt cx="40" cy="63"/>
              </a:xfrm>
            </p:grpSpPr>
            <p:sp>
              <p:nvSpPr>
                <p:cNvPr id="21621" name="Line 2274"/>
                <p:cNvSpPr>
                  <a:spLocks noChangeShapeType="1"/>
                </p:cNvSpPr>
                <p:nvPr/>
              </p:nvSpPr>
              <p:spPr bwMode="auto">
                <a:xfrm flipH="1">
                  <a:off x="2182" y="1650"/>
                  <a:ext cx="6" cy="56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22" name="Line 2275"/>
                <p:cNvSpPr>
                  <a:spLocks noChangeShapeType="1"/>
                </p:cNvSpPr>
                <p:nvPr/>
              </p:nvSpPr>
              <p:spPr bwMode="auto">
                <a:xfrm flipH="1">
                  <a:off x="2218" y="1653"/>
                  <a:ext cx="4" cy="60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1615" name="Group 2276"/>
              <p:cNvGrpSpPr>
                <a:grpSpLocks/>
              </p:cNvGrpSpPr>
              <p:nvPr/>
            </p:nvGrpSpPr>
            <p:grpSpPr bwMode="auto">
              <a:xfrm>
                <a:off x="2182" y="1726"/>
                <a:ext cx="40" cy="64"/>
                <a:chOff x="2182" y="1726"/>
                <a:chExt cx="40" cy="64"/>
              </a:xfrm>
            </p:grpSpPr>
            <p:sp>
              <p:nvSpPr>
                <p:cNvPr id="21619" name="Line 2277"/>
                <p:cNvSpPr>
                  <a:spLocks noChangeShapeType="1"/>
                </p:cNvSpPr>
                <p:nvPr/>
              </p:nvSpPr>
              <p:spPr bwMode="auto">
                <a:xfrm flipH="1">
                  <a:off x="2182" y="1726"/>
                  <a:ext cx="6" cy="57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20" name="Line 2278"/>
                <p:cNvSpPr>
                  <a:spLocks noChangeShapeType="1"/>
                </p:cNvSpPr>
                <p:nvPr/>
              </p:nvSpPr>
              <p:spPr bwMode="auto">
                <a:xfrm flipH="1">
                  <a:off x="2218" y="1731"/>
                  <a:ext cx="4" cy="59"/>
                </a:xfrm>
                <a:prstGeom prst="line">
                  <a:avLst/>
                </a:prstGeom>
                <a:noFill/>
                <a:ln w="50800">
                  <a:solidFill>
                    <a:srgbClr val="78009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48005F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1616" name="Group 2279"/>
              <p:cNvGrpSpPr>
                <a:grpSpLocks/>
              </p:cNvGrpSpPr>
              <p:nvPr/>
            </p:nvGrpSpPr>
            <p:grpSpPr bwMode="auto">
              <a:xfrm>
                <a:off x="2187" y="1697"/>
                <a:ext cx="33" cy="39"/>
                <a:chOff x="2187" y="1697"/>
                <a:chExt cx="33" cy="39"/>
              </a:xfrm>
            </p:grpSpPr>
            <p:sp>
              <p:nvSpPr>
                <p:cNvPr id="21617" name="Line 2280"/>
                <p:cNvSpPr>
                  <a:spLocks noChangeShapeType="1"/>
                </p:cNvSpPr>
                <p:nvPr/>
              </p:nvSpPr>
              <p:spPr bwMode="auto">
                <a:xfrm>
                  <a:off x="2187" y="1697"/>
                  <a:ext cx="4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18" name="Line 2281"/>
                <p:cNvSpPr>
                  <a:spLocks noChangeShapeType="1"/>
                </p:cNvSpPr>
                <p:nvPr/>
              </p:nvSpPr>
              <p:spPr bwMode="auto">
                <a:xfrm>
                  <a:off x="2215" y="1697"/>
                  <a:ext cx="5" cy="39"/>
                </a:xfrm>
                <a:prstGeom prst="line">
                  <a:avLst/>
                </a:prstGeom>
                <a:noFill/>
                <a:ln w="50800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991F00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1583" name="Line 2282"/>
          <p:cNvSpPr>
            <a:spLocks noChangeShapeType="1"/>
          </p:cNvSpPr>
          <p:nvPr/>
        </p:nvSpPr>
        <p:spPr bwMode="auto">
          <a:xfrm>
            <a:off x="4019550" y="4008438"/>
            <a:ext cx="471488" cy="419100"/>
          </a:xfrm>
          <a:prstGeom prst="line">
            <a:avLst/>
          </a:prstGeom>
          <a:noFill/>
          <a:ln w="12700">
            <a:solidFill>
              <a:srgbClr val="FF4DFF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2E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84" name="Line 2283"/>
          <p:cNvSpPr>
            <a:spLocks noChangeShapeType="1"/>
          </p:cNvSpPr>
          <p:nvPr/>
        </p:nvSpPr>
        <p:spPr bwMode="auto">
          <a:xfrm flipH="1">
            <a:off x="5322888" y="4305300"/>
            <a:ext cx="585787" cy="219075"/>
          </a:xfrm>
          <a:prstGeom prst="line">
            <a:avLst/>
          </a:prstGeom>
          <a:noFill/>
          <a:ln w="12700">
            <a:solidFill>
              <a:srgbClr val="FF4DFF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2E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85" name="Line 2284"/>
          <p:cNvSpPr>
            <a:spLocks noChangeShapeType="1"/>
          </p:cNvSpPr>
          <p:nvPr/>
        </p:nvSpPr>
        <p:spPr bwMode="auto">
          <a:xfrm flipH="1" flipV="1">
            <a:off x="5270500" y="4792663"/>
            <a:ext cx="773113" cy="312737"/>
          </a:xfrm>
          <a:prstGeom prst="line">
            <a:avLst/>
          </a:prstGeom>
          <a:noFill/>
          <a:ln w="12700">
            <a:solidFill>
              <a:srgbClr val="FF4DFF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2E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86" name="Line 2285"/>
          <p:cNvSpPr>
            <a:spLocks noChangeShapeType="1"/>
          </p:cNvSpPr>
          <p:nvPr/>
        </p:nvSpPr>
        <p:spPr bwMode="auto">
          <a:xfrm flipV="1">
            <a:off x="3841750" y="4792663"/>
            <a:ext cx="741363" cy="315912"/>
          </a:xfrm>
          <a:prstGeom prst="line">
            <a:avLst/>
          </a:prstGeom>
          <a:noFill/>
          <a:ln w="12700">
            <a:solidFill>
              <a:srgbClr val="FF4DFF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2E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550" name="Arc 2286"/>
          <p:cNvSpPr>
            <a:spLocks/>
          </p:cNvSpPr>
          <p:nvPr/>
        </p:nvSpPr>
        <p:spPr bwMode="auto">
          <a:xfrm rot="-2503817">
            <a:off x="7870825" y="3384550"/>
            <a:ext cx="425450" cy="701675"/>
          </a:xfrm>
          <a:custGeom>
            <a:avLst/>
            <a:gdLst>
              <a:gd name="G0" fmla="+- 0 0 0"/>
              <a:gd name="G1" fmla="+- 21316 0 0"/>
              <a:gd name="G2" fmla="+- 21600 0 0"/>
              <a:gd name="T0" fmla="*/ 3492 w 21600"/>
              <a:gd name="T1" fmla="*/ 0 h 41937"/>
              <a:gd name="T2" fmla="*/ 6429 w 21600"/>
              <a:gd name="T3" fmla="*/ 41937 h 41937"/>
              <a:gd name="T4" fmla="*/ 0 w 21600"/>
              <a:gd name="T5" fmla="*/ 21316 h 4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937" fill="none" extrusionOk="0">
                <a:moveTo>
                  <a:pt x="3491" y="0"/>
                </a:moveTo>
                <a:cubicBezTo>
                  <a:pt x="13934" y="1710"/>
                  <a:pt x="21600" y="10734"/>
                  <a:pt x="21600" y="21316"/>
                </a:cubicBezTo>
                <a:cubicBezTo>
                  <a:pt x="21600" y="30768"/>
                  <a:pt x="15453" y="39123"/>
                  <a:pt x="6429" y="41937"/>
                </a:cubicBezTo>
              </a:path>
              <a:path w="21600" h="41937" stroke="0" extrusionOk="0">
                <a:moveTo>
                  <a:pt x="3491" y="0"/>
                </a:moveTo>
                <a:cubicBezTo>
                  <a:pt x="13934" y="1710"/>
                  <a:pt x="21600" y="10734"/>
                  <a:pt x="21600" y="21316"/>
                </a:cubicBezTo>
                <a:cubicBezTo>
                  <a:pt x="21600" y="30768"/>
                  <a:pt x="15453" y="39123"/>
                  <a:pt x="6429" y="41937"/>
                </a:cubicBezTo>
                <a:lnTo>
                  <a:pt x="0" y="21316"/>
                </a:lnTo>
                <a:close/>
              </a:path>
            </a:pathLst>
          </a:custGeom>
          <a:noFill/>
          <a:ln w="25400" cap="rnd">
            <a:solidFill>
              <a:srgbClr val="660066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21588" name="Group 2287"/>
          <p:cNvGrpSpPr>
            <a:grpSpLocks/>
          </p:cNvGrpSpPr>
          <p:nvPr/>
        </p:nvGrpSpPr>
        <p:grpSpPr bwMode="auto">
          <a:xfrm>
            <a:off x="5551488" y="4521200"/>
            <a:ext cx="611187" cy="236538"/>
            <a:chOff x="4175" y="1295"/>
            <a:chExt cx="1419" cy="406"/>
          </a:xfrm>
        </p:grpSpPr>
        <p:sp>
          <p:nvSpPr>
            <p:cNvPr id="21609" name="Freeform 2288"/>
            <p:cNvSpPr>
              <a:spLocks/>
            </p:cNvSpPr>
            <p:nvPr/>
          </p:nvSpPr>
          <p:spPr bwMode="auto">
            <a:xfrm>
              <a:off x="4175" y="1295"/>
              <a:ext cx="1419" cy="406"/>
            </a:xfrm>
            <a:custGeom>
              <a:avLst/>
              <a:gdLst>
                <a:gd name="T0" fmla="*/ 186 w 1419"/>
                <a:gd name="T1" fmla="*/ 251 h 406"/>
                <a:gd name="T2" fmla="*/ 61 w 1419"/>
                <a:gd name="T3" fmla="*/ 257 h 406"/>
                <a:gd name="T4" fmla="*/ 9 w 1419"/>
                <a:gd name="T5" fmla="*/ 282 h 406"/>
                <a:gd name="T6" fmla="*/ 30 w 1419"/>
                <a:gd name="T7" fmla="*/ 304 h 406"/>
                <a:gd name="T8" fmla="*/ 123 w 1419"/>
                <a:gd name="T9" fmla="*/ 290 h 406"/>
                <a:gd name="T10" fmla="*/ 269 w 1419"/>
                <a:gd name="T11" fmla="*/ 279 h 406"/>
                <a:gd name="T12" fmla="*/ 403 w 1419"/>
                <a:gd name="T13" fmla="*/ 265 h 406"/>
                <a:gd name="T14" fmla="*/ 496 w 1419"/>
                <a:gd name="T15" fmla="*/ 257 h 406"/>
                <a:gd name="T16" fmla="*/ 734 w 1419"/>
                <a:gd name="T17" fmla="*/ 257 h 406"/>
                <a:gd name="T18" fmla="*/ 652 w 1419"/>
                <a:gd name="T19" fmla="*/ 282 h 406"/>
                <a:gd name="T20" fmla="*/ 465 w 1419"/>
                <a:gd name="T21" fmla="*/ 307 h 406"/>
                <a:gd name="T22" fmla="*/ 392 w 1419"/>
                <a:gd name="T23" fmla="*/ 335 h 406"/>
                <a:gd name="T24" fmla="*/ 362 w 1419"/>
                <a:gd name="T25" fmla="*/ 374 h 406"/>
                <a:gd name="T26" fmla="*/ 414 w 1419"/>
                <a:gd name="T27" fmla="*/ 377 h 406"/>
                <a:gd name="T28" fmla="*/ 579 w 1419"/>
                <a:gd name="T29" fmla="*/ 343 h 406"/>
                <a:gd name="T30" fmla="*/ 786 w 1419"/>
                <a:gd name="T31" fmla="*/ 326 h 406"/>
                <a:gd name="T32" fmla="*/ 848 w 1419"/>
                <a:gd name="T33" fmla="*/ 304 h 406"/>
                <a:gd name="T34" fmla="*/ 869 w 1419"/>
                <a:gd name="T35" fmla="*/ 279 h 406"/>
                <a:gd name="T36" fmla="*/ 869 w 1419"/>
                <a:gd name="T37" fmla="*/ 254 h 406"/>
                <a:gd name="T38" fmla="*/ 879 w 1419"/>
                <a:gd name="T39" fmla="*/ 248 h 406"/>
                <a:gd name="T40" fmla="*/ 941 w 1419"/>
                <a:gd name="T41" fmla="*/ 298 h 406"/>
                <a:gd name="T42" fmla="*/ 1045 w 1419"/>
                <a:gd name="T43" fmla="*/ 332 h 406"/>
                <a:gd name="T44" fmla="*/ 1148 w 1419"/>
                <a:gd name="T45" fmla="*/ 371 h 406"/>
                <a:gd name="T46" fmla="*/ 1242 w 1419"/>
                <a:gd name="T47" fmla="*/ 396 h 406"/>
                <a:gd name="T48" fmla="*/ 1221 w 1419"/>
                <a:gd name="T49" fmla="*/ 366 h 406"/>
                <a:gd name="T50" fmla="*/ 1200 w 1419"/>
                <a:gd name="T51" fmla="*/ 310 h 406"/>
                <a:gd name="T52" fmla="*/ 1169 w 1419"/>
                <a:gd name="T53" fmla="*/ 265 h 406"/>
                <a:gd name="T54" fmla="*/ 1107 w 1419"/>
                <a:gd name="T55" fmla="*/ 240 h 406"/>
                <a:gd name="T56" fmla="*/ 1035 w 1419"/>
                <a:gd name="T57" fmla="*/ 212 h 406"/>
                <a:gd name="T58" fmla="*/ 869 w 1419"/>
                <a:gd name="T59" fmla="*/ 209 h 406"/>
                <a:gd name="T60" fmla="*/ 1024 w 1419"/>
                <a:gd name="T61" fmla="*/ 150 h 406"/>
                <a:gd name="T62" fmla="*/ 1190 w 1419"/>
                <a:gd name="T63" fmla="*/ 89 h 406"/>
                <a:gd name="T64" fmla="*/ 1335 w 1419"/>
                <a:gd name="T65" fmla="*/ 38 h 406"/>
                <a:gd name="T66" fmla="*/ 1335 w 1419"/>
                <a:gd name="T67" fmla="*/ 5 h 406"/>
                <a:gd name="T68" fmla="*/ 1107 w 1419"/>
                <a:gd name="T69" fmla="*/ 33 h 406"/>
                <a:gd name="T70" fmla="*/ 900 w 1419"/>
                <a:gd name="T71" fmla="*/ 67 h 406"/>
                <a:gd name="T72" fmla="*/ 838 w 1419"/>
                <a:gd name="T73" fmla="*/ 108 h 406"/>
                <a:gd name="T74" fmla="*/ 827 w 1419"/>
                <a:gd name="T75" fmla="*/ 136 h 406"/>
                <a:gd name="T76" fmla="*/ 848 w 1419"/>
                <a:gd name="T77" fmla="*/ 161 h 406"/>
                <a:gd name="T78" fmla="*/ 817 w 1419"/>
                <a:gd name="T79" fmla="*/ 156 h 406"/>
                <a:gd name="T80" fmla="*/ 786 w 1419"/>
                <a:gd name="T81" fmla="*/ 83 h 406"/>
                <a:gd name="T82" fmla="*/ 786 w 1419"/>
                <a:gd name="T83" fmla="*/ 41 h 406"/>
                <a:gd name="T84" fmla="*/ 734 w 1419"/>
                <a:gd name="T85" fmla="*/ 92 h 406"/>
                <a:gd name="T86" fmla="*/ 713 w 1419"/>
                <a:gd name="T87" fmla="*/ 125 h 406"/>
                <a:gd name="T88" fmla="*/ 724 w 1419"/>
                <a:gd name="T89" fmla="*/ 150 h 406"/>
                <a:gd name="T90" fmla="*/ 724 w 1419"/>
                <a:gd name="T91" fmla="*/ 178 h 406"/>
                <a:gd name="T92" fmla="*/ 569 w 1419"/>
                <a:gd name="T93" fmla="*/ 184 h 406"/>
                <a:gd name="T94" fmla="*/ 455 w 1419"/>
                <a:gd name="T95" fmla="*/ 184 h 406"/>
                <a:gd name="T96" fmla="*/ 175 w 1419"/>
                <a:gd name="T97" fmla="*/ 184 h 406"/>
                <a:gd name="T98" fmla="*/ 207 w 1419"/>
                <a:gd name="T99" fmla="*/ 192 h 406"/>
                <a:gd name="T100" fmla="*/ 300 w 1419"/>
                <a:gd name="T101" fmla="*/ 192 h 406"/>
                <a:gd name="T102" fmla="*/ 506 w 1419"/>
                <a:gd name="T103" fmla="*/ 192 h 406"/>
                <a:gd name="T104" fmla="*/ 600 w 1419"/>
                <a:gd name="T105" fmla="*/ 198 h 406"/>
                <a:gd name="T106" fmla="*/ 662 w 1419"/>
                <a:gd name="T107" fmla="*/ 215 h 406"/>
                <a:gd name="T108" fmla="*/ 569 w 1419"/>
                <a:gd name="T109" fmla="*/ 226 h 406"/>
                <a:gd name="T110" fmla="*/ 476 w 1419"/>
                <a:gd name="T111" fmla="*/ 234 h 406"/>
                <a:gd name="T112" fmla="*/ 355 w 1419"/>
                <a:gd name="T113" fmla="*/ 245 h 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19" h="406">
                  <a:moveTo>
                    <a:pt x="355" y="245"/>
                  </a:moveTo>
                  <a:lnTo>
                    <a:pt x="269" y="251"/>
                  </a:lnTo>
                  <a:lnTo>
                    <a:pt x="186" y="251"/>
                  </a:lnTo>
                  <a:lnTo>
                    <a:pt x="123" y="251"/>
                  </a:lnTo>
                  <a:lnTo>
                    <a:pt x="93" y="254"/>
                  </a:lnTo>
                  <a:lnTo>
                    <a:pt x="61" y="257"/>
                  </a:lnTo>
                  <a:lnTo>
                    <a:pt x="30" y="265"/>
                  </a:lnTo>
                  <a:lnTo>
                    <a:pt x="20" y="273"/>
                  </a:lnTo>
                  <a:lnTo>
                    <a:pt x="9" y="282"/>
                  </a:lnTo>
                  <a:lnTo>
                    <a:pt x="9" y="290"/>
                  </a:lnTo>
                  <a:lnTo>
                    <a:pt x="0" y="298"/>
                  </a:lnTo>
                  <a:lnTo>
                    <a:pt x="30" y="304"/>
                  </a:lnTo>
                  <a:lnTo>
                    <a:pt x="52" y="304"/>
                  </a:lnTo>
                  <a:lnTo>
                    <a:pt x="82" y="298"/>
                  </a:lnTo>
                  <a:lnTo>
                    <a:pt x="123" y="290"/>
                  </a:lnTo>
                  <a:lnTo>
                    <a:pt x="165" y="287"/>
                  </a:lnTo>
                  <a:lnTo>
                    <a:pt x="207" y="282"/>
                  </a:lnTo>
                  <a:lnTo>
                    <a:pt x="269" y="279"/>
                  </a:lnTo>
                  <a:lnTo>
                    <a:pt x="330" y="276"/>
                  </a:lnTo>
                  <a:lnTo>
                    <a:pt x="372" y="270"/>
                  </a:lnTo>
                  <a:lnTo>
                    <a:pt x="403" y="265"/>
                  </a:lnTo>
                  <a:lnTo>
                    <a:pt x="434" y="262"/>
                  </a:lnTo>
                  <a:lnTo>
                    <a:pt x="465" y="257"/>
                  </a:lnTo>
                  <a:lnTo>
                    <a:pt x="496" y="257"/>
                  </a:lnTo>
                  <a:lnTo>
                    <a:pt x="600" y="257"/>
                  </a:lnTo>
                  <a:lnTo>
                    <a:pt x="704" y="257"/>
                  </a:lnTo>
                  <a:lnTo>
                    <a:pt x="734" y="257"/>
                  </a:lnTo>
                  <a:lnTo>
                    <a:pt x="704" y="268"/>
                  </a:lnTo>
                  <a:lnTo>
                    <a:pt x="672" y="276"/>
                  </a:lnTo>
                  <a:lnTo>
                    <a:pt x="652" y="282"/>
                  </a:lnTo>
                  <a:lnTo>
                    <a:pt x="569" y="293"/>
                  </a:lnTo>
                  <a:lnTo>
                    <a:pt x="506" y="298"/>
                  </a:lnTo>
                  <a:lnTo>
                    <a:pt x="465" y="307"/>
                  </a:lnTo>
                  <a:lnTo>
                    <a:pt x="434" y="315"/>
                  </a:lnTo>
                  <a:lnTo>
                    <a:pt x="403" y="326"/>
                  </a:lnTo>
                  <a:lnTo>
                    <a:pt x="392" y="335"/>
                  </a:lnTo>
                  <a:lnTo>
                    <a:pt x="372" y="346"/>
                  </a:lnTo>
                  <a:lnTo>
                    <a:pt x="372" y="357"/>
                  </a:lnTo>
                  <a:lnTo>
                    <a:pt x="362" y="374"/>
                  </a:lnTo>
                  <a:lnTo>
                    <a:pt x="362" y="382"/>
                  </a:lnTo>
                  <a:lnTo>
                    <a:pt x="392" y="385"/>
                  </a:lnTo>
                  <a:lnTo>
                    <a:pt x="414" y="377"/>
                  </a:lnTo>
                  <a:lnTo>
                    <a:pt x="455" y="354"/>
                  </a:lnTo>
                  <a:lnTo>
                    <a:pt x="517" y="349"/>
                  </a:lnTo>
                  <a:lnTo>
                    <a:pt x="579" y="343"/>
                  </a:lnTo>
                  <a:lnTo>
                    <a:pt x="662" y="337"/>
                  </a:lnTo>
                  <a:lnTo>
                    <a:pt x="724" y="332"/>
                  </a:lnTo>
                  <a:lnTo>
                    <a:pt x="786" y="326"/>
                  </a:lnTo>
                  <a:lnTo>
                    <a:pt x="817" y="321"/>
                  </a:lnTo>
                  <a:lnTo>
                    <a:pt x="838" y="312"/>
                  </a:lnTo>
                  <a:lnTo>
                    <a:pt x="848" y="304"/>
                  </a:lnTo>
                  <a:lnTo>
                    <a:pt x="859" y="296"/>
                  </a:lnTo>
                  <a:lnTo>
                    <a:pt x="869" y="287"/>
                  </a:lnTo>
                  <a:lnTo>
                    <a:pt x="869" y="279"/>
                  </a:lnTo>
                  <a:lnTo>
                    <a:pt x="869" y="270"/>
                  </a:lnTo>
                  <a:lnTo>
                    <a:pt x="869" y="262"/>
                  </a:lnTo>
                  <a:lnTo>
                    <a:pt x="869" y="254"/>
                  </a:lnTo>
                  <a:lnTo>
                    <a:pt x="859" y="245"/>
                  </a:lnTo>
                  <a:lnTo>
                    <a:pt x="859" y="237"/>
                  </a:lnTo>
                  <a:lnTo>
                    <a:pt x="879" y="248"/>
                  </a:lnTo>
                  <a:lnTo>
                    <a:pt x="900" y="265"/>
                  </a:lnTo>
                  <a:lnTo>
                    <a:pt x="921" y="282"/>
                  </a:lnTo>
                  <a:lnTo>
                    <a:pt x="941" y="298"/>
                  </a:lnTo>
                  <a:lnTo>
                    <a:pt x="983" y="310"/>
                  </a:lnTo>
                  <a:lnTo>
                    <a:pt x="1014" y="321"/>
                  </a:lnTo>
                  <a:lnTo>
                    <a:pt x="1045" y="332"/>
                  </a:lnTo>
                  <a:lnTo>
                    <a:pt x="1066" y="349"/>
                  </a:lnTo>
                  <a:lnTo>
                    <a:pt x="1087" y="366"/>
                  </a:lnTo>
                  <a:lnTo>
                    <a:pt x="1148" y="371"/>
                  </a:lnTo>
                  <a:lnTo>
                    <a:pt x="1180" y="379"/>
                  </a:lnTo>
                  <a:lnTo>
                    <a:pt x="1200" y="385"/>
                  </a:lnTo>
                  <a:lnTo>
                    <a:pt x="1242" y="396"/>
                  </a:lnTo>
                  <a:lnTo>
                    <a:pt x="1252" y="405"/>
                  </a:lnTo>
                  <a:lnTo>
                    <a:pt x="1231" y="393"/>
                  </a:lnTo>
                  <a:lnTo>
                    <a:pt x="1221" y="366"/>
                  </a:lnTo>
                  <a:lnTo>
                    <a:pt x="1221" y="349"/>
                  </a:lnTo>
                  <a:lnTo>
                    <a:pt x="1210" y="326"/>
                  </a:lnTo>
                  <a:lnTo>
                    <a:pt x="1200" y="310"/>
                  </a:lnTo>
                  <a:lnTo>
                    <a:pt x="1190" y="287"/>
                  </a:lnTo>
                  <a:lnTo>
                    <a:pt x="1180" y="276"/>
                  </a:lnTo>
                  <a:lnTo>
                    <a:pt x="1169" y="265"/>
                  </a:lnTo>
                  <a:lnTo>
                    <a:pt x="1158" y="257"/>
                  </a:lnTo>
                  <a:lnTo>
                    <a:pt x="1128" y="248"/>
                  </a:lnTo>
                  <a:lnTo>
                    <a:pt x="1107" y="240"/>
                  </a:lnTo>
                  <a:lnTo>
                    <a:pt x="1087" y="229"/>
                  </a:lnTo>
                  <a:lnTo>
                    <a:pt x="1066" y="220"/>
                  </a:lnTo>
                  <a:lnTo>
                    <a:pt x="1035" y="212"/>
                  </a:lnTo>
                  <a:lnTo>
                    <a:pt x="1003" y="209"/>
                  </a:lnTo>
                  <a:lnTo>
                    <a:pt x="900" y="209"/>
                  </a:lnTo>
                  <a:lnTo>
                    <a:pt x="869" y="209"/>
                  </a:lnTo>
                  <a:lnTo>
                    <a:pt x="889" y="201"/>
                  </a:lnTo>
                  <a:lnTo>
                    <a:pt x="962" y="173"/>
                  </a:lnTo>
                  <a:lnTo>
                    <a:pt x="1024" y="150"/>
                  </a:lnTo>
                  <a:lnTo>
                    <a:pt x="1107" y="128"/>
                  </a:lnTo>
                  <a:lnTo>
                    <a:pt x="1169" y="106"/>
                  </a:lnTo>
                  <a:lnTo>
                    <a:pt x="1190" y="89"/>
                  </a:lnTo>
                  <a:lnTo>
                    <a:pt x="1210" y="72"/>
                  </a:lnTo>
                  <a:lnTo>
                    <a:pt x="1272" y="55"/>
                  </a:lnTo>
                  <a:lnTo>
                    <a:pt x="1335" y="38"/>
                  </a:lnTo>
                  <a:lnTo>
                    <a:pt x="1397" y="16"/>
                  </a:lnTo>
                  <a:lnTo>
                    <a:pt x="1418" y="0"/>
                  </a:lnTo>
                  <a:lnTo>
                    <a:pt x="1335" y="5"/>
                  </a:lnTo>
                  <a:lnTo>
                    <a:pt x="1231" y="16"/>
                  </a:lnTo>
                  <a:lnTo>
                    <a:pt x="1148" y="25"/>
                  </a:lnTo>
                  <a:lnTo>
                    <a:pt x="1107" y="33"/>
                  </a:lnTo>
                  <a:lnTo>
                    <a:pt x="1024" y="44"/>
                  </a:lnTo>
                  <a:lnTo>
                    <a:pt x="962" y="50"/>
                  </a:lnTo>
                  <a:lnTo>
                    <a:pt x="900" y="67"/>
                  </a:lnTo>
                  <a:lnTo>
                    <a:pt x="859" y="89"/>
                  </a:lnTo>
                  <a:lnTo>
                    <a:pt x="848" y="97"/>
                  </a:lnTo>
                  <a:lnTo>
                    <a:pt x="838" y="108"/>
                  </a:lnTo>
                  <a:lnTo>
                    <a:pt x="827" y="120"/>
                  </a:lnTo>
                  <a:lnTo>
                    <a:pt x="827" y="128"/>
                  </a:lnTo>
                  <a:lnTo>
                    <a:pt x="827" y="136"/>
                  </a:lnTo>
                  <a:lnTo>
                    <a:pt x="838" y="145"/>
                  </a:lnTo>
                  <a:lnTo>
                    <a:pt x="848" y="153"/>
                  </a:lnTo>
                  <a:lnTo>
                    <a:pt x="848" y="161"/>
                  </a:lnTo>
                  <a:lnTo>
                    <a:pt x="848" y="170"/>
                  </a:lnTo>
                  <a:lnTo>
                    <a:pt x="838" y="181"/>
                  </a:lnTo>
                  <a:lnTo>
                    <a:pt x="817" y="156"/>
                  </a:lnTo>
                  <a:lnTo>
                    <a:pt x="797" y="122"/>
                  </a:lnTo>
                  <a:lnTo>
                    <a:pt x="797" y="100"/>
                  </a:lnTo>
                  <a:lnTo>
                    <a:pt x="786" y="83"/>
                  </a:lnTo>
                  <a:lnTo>
                    <a:pt x="786" y="72"/>
                  </a:lnTo>
                  <a:lnTo>
                    <a:pt x="786" y="61"/>
                  </a:lnTo>
                  <a:lnTo>
                    <a:pt x="786" y="41"/>
                  </a:lnTo>
                  <a:lnTo>
                    <a:pt x="755" y="58"/>
                  </a:lnTo>
                  <a:lnTo>
                    <a:pt x="745" y="75"/>
                  </a:lnTo>
                  <a:lnTo>
                    <a:pt x="734" y="92"/>
                  </a:lnTo>
                  <a:lnTo>
                    <a:pt x="724" y="103"/>
                  </a:lnTo>
                  <a:lnTo>
                    <a:pt x="713" y="114"/>
                  </a:lnTo>
                  <a:lnTo>
                    <a:pt x="713" y="125"/>
                  </a:lnTo>
                  <a:lnTo>
                    <a:pt x="713" y="134"/>
                  </a:lnTo>
                  <a:lnTo>
                    <a:pt x="724" y="142"/>
                  </a:lnTo>
                  <a:lnTo>
                    <a:pt x="724" y="150"/>
                  </a:lnTo>
                  <a:lnTo>
                    <a:pt x="724" y="159"/>
                  </a:lnTo>
                  <a:lnTo>
                    <a:pt x="724" y="170"/>
                  </a:lnTo>
                  <a:lnTo>
                    <a:pt x="724" y="178"/>
                  </a:lnTo>
                  <a:lnTo>
                    <a:pt x="693" y="184"/>
                  </a:lnTo>
                  <a:lnTo>
                    <a:pt x="652" y="184"/>
                  </a:lnTo>
                  <a:lnTo>
                    <a:pt x="569" y="184"/>
                  </a:lnTo>
                  <a:lnTo>
                    <a:pt x="527" y="184"/>
                  </a:lnTo>
                  <a:lnTo>
                    <a:pt x="486" y="184"/>
                  </a:lnTo>
                  <a:lnTo>
                    <a:pt x="455" y="184"/>
                  </a:lnTo>
                  <a:lnTo>
                    <a:pt x="310" y="184"/>
                  </a:lnTo>
                  <a:lnTo>
                    <a:pt x="207" y="184"/>
                  </a:lnTo>
                  <a:lnTo>
                    <a:pt x="175" y="184"/>
                  </a:lnTo>
                  <a:lnTo>
                    <a:pt x="144" y="190"/>
                  </a:lnTo>
                  <a:lnTo>
                    <a:pt x="175" y="192"/>
                  </a:lnTo>
                  <a:lnTo>
                    <a:pt x="207" y="192"/>
                  </a:lnTo>
                  <a:lnTo>
                    <a:pt x="248" y="192"/>
                  </a:lnTo>
                  <a:lnTo>
                    <a:pt x="278" y="192"/>
                  </a:lnTo>
                  <a:lnTo>
                    <a:pt x="300" y="192"/>
                  </a:lnTo>
                  <a:lnTo>
                    <a:pt x="362" y="192"/>
                  </a:lnTo>
                  <a:lnTo>
                    <a:pt x="444" y="192"/>
                  </a:lnTo>
                  <a:lnTo>
                    <a:pt x="506" y="192"/>
                  </a:lnTo>
                  <a:lnTo>
                    <a:pt x="538" y="195"/>
                  </a:lnTo>
                  <a:lnTo>
                    <a:pt x="569" y="195"/>
                  </a:lnTo>
                  <a:lnTo>
                    <a:pt x="600" y="198"/>
                  </a:lnTo>
                  <a:lnTo>
                    <a:pt x="631" y="203"/>
                  </a:lnTo>
                  <a:lnTo>
                    <a:pt x="662" y="206"/>
                  </a:lnTo>
                  <a:lnTo>
                    <a:pt x="662" y="215"/>
                  </a:lnTo>
                  <a:lnTo>
                    <a:pt x="641" y="217"/>
                  </a:lnTo>
                  <a:lnTo>
                    <a:pt x="600" y="223"/>
                  </a:lnTo>
                  <a:lnTo>
                    <a:pt x="569" y="226"/>
                  </a:lnTo>
                  <a:lnTo>
                    <a:pt x="538" y="229"/>
                  </a:lnTo>
                  <a:lnTo>
                    <a:pt x="506" y="231"/>
                  </a:lnTo>
                  <a:lnTo>
                    <a:pt x="476" y="234"/>
                  </a:lnTo>
                  <a:lnTo>
                    <a:pt x="444" y="237"/>
                  </a:lnTo>
                  <a:lnTo>
                    <a:pt x="414" y="240"/>
                  </a:lnTo>
                  <a:lnTo>
                    <a:pt x="355" y="245"/>
                  </a:lnTo>
                </a:path>
              </a:pathLst>
            </a:custGeom>
            <a:solidFill>
              <a:srgbClr val="D7B0FF"/>
            </a:solidFill>
            <a:ln>
              <a:noFill/>
            </a:ln>
            <a:effectLst>
              <a:prstShdw prst="shdw17" dist="17961" dir="13500000">
                <a:srgbClr val="816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10" name="Oval 2289"/>
            <p:cNvSpPr>
              <a:spLocks noChangeArrowheads="1"/>
            </p:cNvSpPr>
            <p:nvPr/>
          </p:nvSpPr>
          <p:spPr bwMode="auto">
            <a:xfrm>
              <a:off x="4916" y="1482"/>
              <a:ext cx="88" cy="70"/>
            </a:xfrm>
            <a:prstGeom prst="ellipse">
              <a:avLst/>
            </a:prstGeom>
            <a:solidFill>
              <a:srgbClr val="FF7DFF"/>
            </a:solidFill>
            <a:ln>
              <a:noFill/>
            </a:ln>
            <a:effectLst>
              <a:prstShdw prst="shdw17" dist="17961" dir="13500000">
                <a:srgbClr val="994B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589" name="Group 2290"/>
          <p:cNvGrpSpPr>
            <a:grpSpLocks/>
          </p:cNvGrpSpPr>
          <p:nvPr/>
        </p:nvGrpSpPr>
        <p:grpSpPr bwMode="auto">
          <a:xfrm>
            <a:off x="5988050" y="4699000"/>
            <a:ext cx="611188" cy="355600"/>
            <a:chOff x="4175" y="1295"/>
            <a:chExt cx="1419" cy="406"/>
          </a:xfrm>
        </p:grpSpPr>
        <p:sp>
          <p:nvSpPr>
            <p:cNvPr id="21607" name="Freeform 2291"/>
            <p:cNvSpPr>
              <a:spLocks/>
            </p:cNvSpPr>
            <p:nvPr/>
          </p:nvSpPr>
          <p:spPr bwMode="auto">
            <a:xfrm>
              <a:off x="4175" y="1295"/>
              <a:ext cx="1419" cy="406"/>
            </a:xfrm>
            <a:custGeom>
              <a:avLst/>
              <a:gdLst>
                <a:gd name="T0" fmla="*/ 186 w 1419"/>
                <a:gd name="T1" fmla="*/ 251 h 406"/>
                <a:gd name="T2" fmla="*/ 61 w 1419"/>
                <a:gd name="T3" fmla="*/ 257 h 406"/>
                <a:gd name="T4" fmla="*/ 9 w 1419"/>
                <a:gd name="T5" fmla="*/ 282 h 406"/>
                <a:gd name="T6" fmla="*/ 30 w 1419"/>
                <a:gd name="T7" fmla="*/ 304 h 406"/>
                <a:gd name="T8" fmla="*/ 123 w 1419"/>
                <a:gd name="T9" fmla="*/ 290 h 406"/>
                <a:gd name="T10" fmla="*/ 269 w 1419"/>
                <a:gd name="T11" fmla="*/ 279 h 406"/>
                <a:gd name="T12" fmla="*/ 403 w 1419"/>
                <a:gd name="T13" fmla="*/ 265 h 406"/>
                <a:gd name="T14" fmla="*/ 496 w 1419"/>
                <a:gd name="T15" fmla="*/ 257 h 406"/>
                <a:gd name="T16" fmla="*/ 734 w 1419"/>
                <a:gd name="T17" fmla="*/ 257 h 406"/>
                <a:gd name="T18" fmla="*/ 652 w 1419"/>
                <a:gd name="T19" fmla="*/ 282 h 406"/>
                <a:gd name="T20" fmla="*/ 465 w 1419"/>
                <a:gd name="T21" fmla="*/ 307 h 406"/>
                <a:gd name="T22" fmla="*/ 392 w 1419"/>
                <a:gd name="T23" fmla="*/ 335 h 406"/>
                <a:gd name="T24" fmla="*/ 362 w 1419"/>
                <a:gd name="T25" fmla="*/ 374 h 406"/>
                <a:gd name="T26" fmla="*/ 414 w 1419"/>
                <a:gd name="T27" fmla="*/ 377 h 406"/>
                <a:gd name="T28" fmla="*/ 579 w 1419"/>
                <a:gd name="T29" fmla="*/ 343 h 406"/>
                <a:gd name="T30" fmla="*/ 786 w 1419"/>
                <a:gd name="T31" fmla="*/ 326 h 406"/>
                <a:gd name="T32" fmla="*/ 848 w 1419"/>
                <a:gd name="T33" fmla="*/ 304 h 406"/>
                <a:gd name="T34" fmla="*/ 869 w 1419"/>
                <a:gd name="T35" fmla="*/ 279 h 406"/>
                <a:gd name="T36" fmla="*/ 869 w 1419"/>
                <a:gd name="T37" fmla="*/ 254 h 406"/>
                <a:gd name="T38" fmla="*/ 879 w 1419"/>
                <a:gd name="T39" fmla="*/ 248 h 406"/>
                <a:gd name="T40" fmla="*/ 941 w 1419"/>
                <a:gd name="T41" fmla="*/ 298 h 406"/>
                <a:gd name="T42" fmla="*/ 1045 w 1419"/>
                <a:gd name="T43" fmla="*/ 332 h 406"/>
                <a:gd name="T44" fmla="*/ 1148 w 1419"/>
                <a:gd name="T45" fmla="*/ 371 h 406"/>
                <a:gd name="T46" fmla="*/ 1242 w 1419"/>
                <a:gd name="T47" fmla="*/ 396 h 406"/>
                <a:gd name="T48" fmla="*/ 1221 w 1419"/>
                <a:gd name="T49" fmla="*/ 366 h 406"/>
                <a:gd name="T50" fmla="*/ 1200 w 1419"/>
                <a:gd name="T51" fmla="*/ 310 h 406"/>
                <a:gd name="T52" fmla="*/ 1169 w 1419"/>
                <a:gd name="T53" fmla="*/ 265 h 406"/>
                <a:gd name="T54" fmla="*/ 1107 w 1419"/>
                <a:gd name="T55" fmla="*/ 240 h 406"/>
                <a:gd name="T56" fmla="*/ 1035 w 1419"/>
                <a:gd name="T57" fmla="*/ 212 h 406"/>
                <a:gd name="T58" fmla="*/ 869 w 1419"/>
                <a:gd name="T59" fmla="*/ 209 h 406"/>
                <a:gd name="T60" fmla="*/ 1024 w 1419"/>
                <a:gd name="T61" fmla="*/ 150 h 406"/>
                <a:gd name="T62" fmla="*/ 1190 w 1419"/>
                <a:gd name="T63" fmla="*/ 89 h 406"/>
                <a:gd name="T64" fmla="*/ 1335 w 1419"/>
                <a:gd name="T65" fmla="*/ 38 h 406"/>
                <a:gd name="T66" fmla="*/ 1335 w 1419"/>
                <a:gd name="T67" fmla="*/ 5 h 406"/>
                <a:gd name="T68" fmla="*/ 1107 w 1419"/>
                <a:gd name="T69" fmla="*/ 33 h 406"/>
                <a:gd name="T70" fmla="*/ 900 w 1419"/>
                <a:gd name="T71" fmla="*/ 67 h 406"/>
                <a:gd name="T72" fmla="*/ 838 w 1419"/>
                <a:gd name="T73" fmla="*/ 108 h 406"/>
                <a:gd name="T74" fmla="*/ 827 w 1419"/>
                <a:gd name="T75" fmla="*/ 136 h 406"/>
                <a:gd name="T76" fmla="*/ 848 w 1419"/>
                <a:gd name="T77" fmla="*/ 161 h 406"/>
                <a:gd name="T78" fmla="*/ 817 w 1419"/>
                <a:gd name="T79" fmla="*/ 156 h 406"/>
                <a:gd name="T80" fmla="*/ 786 w 1419"/>
                <a:gd name="T81" fmla="*/ 83 h 406"/>
                <a:gd name="T82" fmla="*/ 786 w 1419"/>
                <a:gd name="T83" fmla="*/ 41 h 406"/>
                <a:gd name="T84" fmla="*/ 734 w 1419"/>
                <a:gd name="T85" fmla="*/ 92 h 406"/>
                <a:gd name="T86" fmla="*/ 713 w 1419"/>
                <a:gd name="T87" fmla="*/ 125 h 406"/>
                <a:gd name="T88" fmla="*/ 724 w 1419"/>
                <a:gd name="T89" fmla="*/ 150 h 406"/>
                <a:gd name="T90" fmla="*/ 724 w 1419"/>
                <a:gd name="T91" fmla="*/ 178 h 406"/>
                <a:gd name="T92" fmla="*/ 569 w 1419"/>
                <a:gd name="T93" fmla="*/ 184 h 406"/>
                <a:gd name="T94" fmla="*/ 455 w 1419"/>
                <a:gd name="T95" fmla="*/ 184 h 406"/>
                <a:gd name="T96" fmla="*/ 175 w 1419"/>
                <a:gd name="T97" fmla="*/ 184 h 406"/>
                <a:gd name="T98" fmla="*/ 207 w 1419"/>
                <a:gd name="T99" fmla="*/ 192 h 406"/>
                <a:gd name="T100" fmla="*/ 300 w 1419"/>
                <a:gd name="T101" fmla="*/ 192 h 406"/>
                <a:gd name="T102" fmla="*/ 506 w 1419"/>
                <a:gd name="T103" fmla="*/ 192 h 406"/>
                <a:gd name="T104" fmla="*/ 600 w 1419"/>
                <a:gd name="T105" fmla="*/ 198 h 406"/>
                <a:gd name="T106" fmla="*/ 662 w 1419"/>
                <a:gd name="T107" fmla="*/ 215 h 406"/>
                <a:gd name="T108" fmla="*/ 569 w 1419"/>
                <a:gd name="T109" fmla="*/ 226 h 406"/>
                <a:gd name="T110" fmla="*/ 476 w 1419"/>
                <a:gd name="T111" fmla="*/ 234 h 406"/>
                <a:gd name="T112" fmla="*/ 355 w 1419"/>
                <a:gd name="T113" fmla="*/ 245 h 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19" h="406">
                  <a:moveTo>
                    <a:pt x="355" y="245"/>
                  </a:moveTo>
                  <a:lnTo>
                    <a:pt x="269" y="251"/>
                  </a:lnTo>
                  <a:lnTo>
                    <a:pt x="186" y="251"/>
                  </a:lnTo>
                  <a:lnTo>
                    <a:pt x="123" y="251"/>
                  </a:lnTo>
                  <a:lnTo>
                    <a:pt x="93" y="254"/>
                  </a:lnTo>
                  <a:lnTo>
                    <a:pt x="61" y="257"/>
                  </a:lnTo>
                  <a:lnTo>
                    <a:pt x="30" y="265"/>
                  </a:lnTo>
                  <a:lnTo>
                    <a:pt x="20" y="273"/>
                  </a:lnTo>
                  <a:lnTo>
                    <a:pt x="9" y="282"/>
                  </a:lnTo>
                  <a:lnTo>
                    <a:pt x="9" y="290"/>
                  </a:lnTo>
                  <a:lnTo>
                    <a:pt x="0" y="298"/>
                  </a:lnTo>
                  <a:lnTo>
                    <a:pt x="30" y="304"/>
                  </a:lnTo>
                  <a:lnTo>
                    <a:pt x="52" y="304"/>
                  </a:lnTo>
                  <a:lnTo>
                    <a:pt x="82" y="298"/>
                  </a:lnTo>
                  <a:lnTo>
                    <a:pt x="123" y="290"/>
                  </a:lnTo>
                  <a:lnTo>
                    <a:pt x="165" y="287"/>
                  </a:lnTo>
                  <a:lnTo>
                    <a:pt x="207" y="282"/>
                  </a:lnTo>
                  <a:lnTo>
                    <a:pt x="269" y="279"/>
                  </a:lnTo>
                  <a:lnTo>
                    <a:pt x="330" y="276"/>
                  </a:lnTo>
                  <a:lnTo>
                    <a:pt x="372" y="270"/>
                  </a:lnTo>
                  <a:lnTo>
                    <a:pt x="403" y="265"/>
                  </a:lnTo>
                  <a:lnTo>
                    <a:pt x="434" y="262"/>
                  </a:lnTo>
                  <a:lnTo>
                    <a:pt x="465" y="257"/>
                  </a:lnTo>
                  <a:lnTo>
                    <a:pt x="496" y="257"/>
                  </a:lnTo>
                  <a:lnTo>
                    <a:pt x="600" y="257"/>
                  </a:lnTo>
                  <a:lnTo>
                    <a:pt x="704" y="257"/>
                  </a:lnTo>
                  <a:lnTo>
                    <a:pt x="734" y="257"/>
                  </a:lnTo>
                  <a:lnTo>
                    <a:pt x="704" y="268"/>
                  </a:lnTo>
                  <a:lnTo>
                    <a:pt x="672" y="276"/>
                  </a:lnTo>
                  <a:lnTo>
                    <a:pt x="652" y="282"/>
                  </a:lnTo>
                  <a:lnTo>
                    <a:pt x="569" y="293"/>
                  </a:lnTo>
                  <a:lnTo>
                    <a:pt x="506" y="298"/>
                  </a:lnTo>
                  <a:lnTo>
                    <a:pt x="465" y="307"/>
                  </a:lnTo>
                  <a:lnTo>
                    <a:pt x="434" y="315"/>
                  </a:lnTo>
                  <a:lnTo>
                    <a:pt x="403" y="326"/>
                  </a:lnTo>
                  <a:lnTo>
                    <a:pt x="392" y="335"/>
                  </a:lnTo>
                  <a:lnTo>
                    <a:pt x="372" y="346"/>
                  </a:lnTo>
                  <a:lnTo>
                    <a:pt x="372" y="357"/>
                  </a:lnTo>
                  <a:lnTo>
                    <a:pt x="362" y="374"/>
                  </a:lnTo>
                  <a:lnTo>
                    <a:pt x="362" y="382"/>
                  </a:lnTo>
                  <a:lnTo>
                    <a:pt x="392" y="385"/>
                  </a:lnTo>
                  <a:lnTo>
                    <a:pt x="414" y="377"/>
                  </a:lnTo>
                  <a:lnTo>
                    <a:pt x="455" y="354"/>
                  </a:lnTo>
                  <a:lnTo>
                    <a:pt x="517" y="349"/>
                  </a:lnTo>
                  <a:lnTo>
                    <a:pt x="579" y="343"/>
                  </a:lnTo>
                  <a:lnTo>
                    <a:pt x="662" y="337"/>
                  </a:lnTo>
                  <a:lnTo>
                    <a:pt x="724" y="332"/>
                  </a:lnTo>
                  <a:lnTo>
                    <a:pt x="786" y="326"/>
                  </a:lnTo>
                  <a:lnTo>
                    <a:pt x="817" y="321"/>
                  </a:lnTo>
                  <a:lnTo>
                    <a:pt x="838" y="312"/>
                  </a:lnTo>
                  <a:lnTo>
                    <a:pt x="848" y="304"/>
                  </a:lnTo>
                  <a:lnTo>
                    <a:pt x="859" y="296"/>
                  </a:lnTo>
                  <a:lnTo>
                    <a:pt x="869" y="287"/>
                  </a:lnTo>
                  <a:lnTo>
                    <a:pt x="869" y="279"/>
                  </a:lnTo>
                  <a:lnTo>
                    <a:pt x="869" y="270"/>
                  </a:lnTo>
                  <a:lnTo>
                    <a:pt x="869" y="262"/>
                  </a:lnTo>
                  <a:lnTo>
                    <a:pt x="869" y="254"/>
                  </a:lnTo>
                  <a:lnTo>
                    <a:pt x="859" y="245"/>
                  </a:lnTo>
                  <a:lnTo>
                    <a:pt x="859" y="237"/>
                  </a:lnTo>
                  <a:lnTo>
                    <a:pt x="879" y="248"/>
                  </a:lnTo>
                  <a:lnTo>
                    <a:pt x="900" y="265"/>
                  </a:lnTo>
                  <a:lnTo>
                    <a:pt x="921" y="282"/>
                  </a:lnTo>
                  <a:lnTo>
                    <a:pt x="941" y="298"/>
                  </a:lnTo>
                  <a:lnTo>
                    <a:pt x="983" y="310"/>
                  </a:lnTo>
                  <a:lnTo>
                    <a:pt x="1014" y="321"/>
                  </a:lnTo>
                  <a:lnTo>
                    <a:pt x="1045" y="332"/>
                  </a:lnTo>
                  <a:lnTo>
                    <a:pt x="1066" y="349"/>
                  </a:lnTo>
                  <a:lnTo>
                    <a:pt x="1087" y="366"/>
                  </a:lnTo>
                  <a:lnTo>
                    <a:pt x="1148" y="371"/>
                  </a:lnTo>
                  <a:lnTo>
                    <a:pt x="1180" y="379"/>
                  </a:lnTo>
                  <a:lnTo>
                    <a:pt x="1200" y="385"/>
                  </a:lnTo>
                  <a:lnTo>
                    <a:pt x="1242" y="396"/>
                  </a:lnTo>
                  <a:lnTo>
                    <a:pt x="1252" y="405"/>
                  </a:lnTo>
                  <a:lnTo>
                    <a:pt x="1231" y="393"/>
                  </a:lnTo>
                  <a:lnTo>
                    <a:pt x="1221" y="366"/>
                  </a:lnTo>
                  <a:lnTo>
                    <a:pt x="1221" y="349"/>
                  </a:lnTo>
                  <a:lnTo>
                    <a:pt x="1210" y="326"/>
                  </a:lnTo>
                  <a:lnTo>
                    <a:pt x="1200" y="310"/>
                  </a:lnTo>
                  <a:lnTo>
                    <a:pt x="1190" y="287"/>
                  </a:lnTo>
                  <a:lnTo>
                    <a:pt x="1180" y="276"/>
                  </a:lnTo>
                  <a:lnTo>
                    <a:pt x="1169" y="265"/>
                  </a:lnTo>
                  <a:lnTo>
                    <a:pt x="1158" y="257"/>
                  </a:lnTo>
                  <a:lnTo>
                    <a:pt x="1128" y="248"/>
                  </a:lnTo>
                  <a:lnTo>
                    <a:pt x="1107" y="240"/>
                  </a:lnTo>
                  <a:lnTo>
                    <a:pt x="1087" y="229"/>
                  </a:lnTo>
                  <a:lnTo>
                    <a:pt x="1066" y="220"/>
                  </a:lnTo>
                  <a:lnTo>
                    <a:pt x="1035" y="212"/>
                  </a:lnTo>
                  <a:lnTo>
                    <a:pt x="1003" y="209"/>
                  </a:lnTo>
                  <a:lnTo>
                    <a:pt x="900" y="209"/>
                  </a:lnTo>
                  <a:lnTo>
                    <a:pt x="869" y="209"/>
                  </a:lnTo>
                  <a:lnTo>
                    <a:pt x="889" y="201"/>
                  </a:lnTo>
                  <a:lnTo>
                    <a:pt x="962" y="173"/>
                  </a:lnTo>
                  <a:lnTo>
                    <a:pt x="1024" y="150"/>
                  </a:lnTo>
                  <a:lnTo>
                    <a:pt x="1107" y="128"/>
                  </a:lnTo>
                  <a:lnTo>
                    <a:pt x="1169" y="106"/>
                  </a:lnTo>
                  <a:lnTo>
                    <a:pt x="1190" y="89"/>
                  </a:lnTo>
                  <a:lnTo>
                    <a:pt x="1210" y="72"/>
                  </a:lnTo>
                  <a:lnTo>
                    <a:pt x="1272" y="55"/>
                  </a:lnTo>
                  <a:lnTo>
                    <a:pt x="1335" y="38"/>
                  </a:lnTo>
                  <a:lnTo>
                    <a:pt x="1397" y="16"/>
                  </a:lnTo>
                  <a:lnTo>
                    <a:pt x="1418" y="0"/>
                  </a:lnTo>
                  <a:lnTo>
                    <a:pt x="1335" y="5"/>
                  </a:lnTo>
                  <a:lnTo>
                    <a:pt x="1231" y="16"/>
                  </a:lnTo>
                  <a:lnTo>
                    <a:pt x="1148" y="25"/>
                  </a:lnTo>
                  <a:lnTo>
                    <a:pt x="1107" y="33"/>
                  </a:lnTo>
                  <a:lnTo>
                    <a:pt x="1024" y="44"/>
                  </a:lnTo>
                  <a:lnTo>
                    <a:pt x="962" y="50"/>
                  </a:lnTo>
                  <a:lnTo>
                    <a:pt x="900" y="67"/>
                  </a:lnTo>
                  <a:lnTo>
                    <a:pt x="859" y="89"/>
                  </a:lnTo>
                  <a:lnTo>
                    <a:pt x="848" y="97"/>
                  </a:lnTo>
                  <a:lnTo>
                    <a:pt x="838" y="108"/>
                  </a:lnTo>
                  <a:lnTo>
                    <a:pt x="827" y="120"/>
                  </a:lnTo>
                  <a:lnTo>
                    <a:pt x="827" y="128"/>
                  </a:lnTo>
                  <a:lnTo>
                    <a:pt x="827" y="136"/>
                  </a:lnTo>
                  <a:lnTo>
                    <a:pt x="838" y="145"/>
                  </a:lnTo>
                  <a:lnTo>
                    <a:pt x="848" y="153"/>
                  </a:lnTo>
                  <a:lnTo>
                    <a:pt x="848" y="161"/>
                  </a:lnTo>
                  <a:lnTo>
                    <a:pt x="848" y="170"/>
                  </a:lnTo>
                  <a:lnTo>
                    <a:pt x="838" y="181"/>
                  </a:lnTo>
                  <a:lnTo>
                    <a:pt x="817" y="156"/>
                  </a:lnTo>
                  <a:lnTo>
                    <a:pt x="797" y="122"/>
                  </a:lnTo>
                  <a:lnTo>
                    <a:pt x="797" y="100"/>
                  </a:lnTo>
                  <a:lnTo>
                    <a:pt x="786" y="83"/>
                  </a:lnTo>
                  <a:lnTo>
                    <a:pt x="786" y="72"/>
                  </a:lnTo>
                  <a:lnTo>
                    <a:pt x="786" y="61"/>
                  </a:lnTo>
                  <a:lnTo>
                    <a:pt x="786" y="41"/>
                  </a:lnTo>
                  <a:lnTo>
                    <a:pt x="755" y="58"/>
                  </a:lnTo>
                  <a:lnTo>
                    <a:pt x="745" y="75"/>
                  </a:lnTo>
                  <a:lnTo>
                    <a:pt x="734" y="92"/>
                  </a:lnTo>
                  <a:lnTo>
                    <a:pt x="724" y="103"/>
                  </a:lnTo>
                  <a:lnTo>
                    <a:pt x="713" y="114"/>
                  </a:lnTo>
                  <a:lnTo>
                    <a:pt x="713" y="125"/>
                  </a:lnTo>
                  <a:lnTo>
                    <a:pt x="713" y="134"/>
                  </a:lnTo>
                  <a:lnTo>
                    <a:pt x="724" y="142"/>
                  </a:lnTo>
                  <a:lnTo>
                    <a:pt x="724" y="150"/>
                  </a:lnTo>
                  <a:lnTo>
                    <a:pt x="724" y="159"/>
                  </a:lnTo>
                  <a:lnTo>
                    <a:pt x="724" y="170"/>
                  </a:lnTo>
                  <a:lnTo>
                    <a:pt x="724" y="178"/>
                  </a:lnTo>
                  <a:lnTo>
                    <a:pt x="693" y="184"/>
                  </a:lnTo>
                  <a:lnTo>
                    <a:pt x="652" y="184"/>
                  </a:lnTo>
                  <a:lnTo>
                    <a:pt x="569" y="184"/>
                  </a:lnTo>
                  <a:lnTo>
                    <a:pt x="527" y="184"/>
                  </a:lnTo>
                  <a:lnTo>
                    <a:pt x="486" y="184"/>
                  </a:lnTo>
                  <a:lnTo>
                    <a:pt x="455" y="184"/>
                  </a:lnTo>
                  <a:lnTo>
                    <a:pt x="310" y="184"/>
                  </a:lnTo>
                  <a:lnTo>
                    <a:pt x="207" y="184"/>
                  </a:lnTo>
                  <a:lnTo>
                    <a:pt x="175" y="184"/>
                  </a:lnTo>
                  <a:lnTo>
                    <a:pt x="144" y="190"/>
                  </a:lnTo>
                  <a:lnTo>
                    <a:pt x="175" y="192"/>
                  </a:lnTo>
                  <a:lnTo>
                    <a:pt x="207" y="192"/>
                  </a:lnTo>
                  <a:lnTo>
                    <a:pt x="248" y="192"/>
                  </a:lnTo>
                  <a:lnTo>
                    <a:pt x="278" y="192"/>
                  </a:lnTo>
                  <a:lnTo>
                    <a:pt x="300" y="192"/>
                  </a:lnTo>
                  <a:lnTo>
                    <a:pt x="362" y="192"/>
                  </a:lnTo>
                  <a:lnTo>
                    <a:pt x="444" y="192"/>
                  </a:lnTo>
                  <a:lnTo>
                    <a:pt x="506" y="192"/>
                  </a:lnTo>
                  <a:lnTo>
                    <a:pt x="538" y="195"/>
                  </a:lnTo>
                  <a:lnTo>
                    <a:pt x="569" y="195"/>
                  </a:lnTo>
                  <a:lnTo>
                    <a:pt x="600" y="198"/>
                  </a:lnTo>
                  <a:lnTo>
                    <a:pt x="631" y="203"/>
                  </a:lnTo>
                  <a:lnTo>
                    <a:pt x="662" y="206"/>
                  </a:lnTo>
                  <a:lnTo>
                    <a:pt x="662" y="215"/>
                  </a:lnTo>
                  <a:lnTo>
                    <a:pt x="641" y="217"/>
                  </a:lnTo>
                  <a:lnTo>
                    <a:pt x="600" y="223"/>
                  </a:lnTo>
                  <a:lnTo>
                    <a:pt x="569" y="226"/>
                  </a:lnTo>
                  <a:lnTo>
                    <a:pt x="538" y="229"/>
                  </a:lnTo>
                  <a:lnTo>
                    <a:pt x="506" y="231"/>
                  </a:lnTo>
                  <a:lnTo>
                    <a:pt x="476" y="234"/>
                  </a:lnTo>
                  <a:lnTo>
                    <a:pt x="444" y="237"/>
                  </a:lnTo>
                  <a:lnTo>
                    <a:pt x="414" y="240"/>
                  </a:lnTo>
                  <a:lnTo>
                    <a:pt x="355" y="245"/>
                  </a:lnTo>
                </a:path>
              </a:pathLst>
            </a:custGeom>
            <a:solidFill>
              <a:srgbClr val="D7B0FF"/>
            </a:solidFill>
            <a:ln>
              <a:noFill/>
            </a:ln>
            <a:effectLst>
              <a:prstShdw prst="shdw17" dist="17961" dir="13500000">
                <a:srgbClr val="816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08" name="Oval 2292"/>
            <p:cNvSpPr>
              <a:spLocks noChangeArrowheads="1"/>
            </p:cNvSpPr>
            <p:nvPr/>
          </p:nvSpPr>
          <p:spPr bwMode="auto">
            <a:xfrm>
              <a:off x="4916" y="1482"/>
              <a:ext cx="88" cy="70"/>
            </a:xfrm>
            <a:prstGeom prst="ellipse">
              <a:avLst/>
            </a:prstGeom>
            <a:solidFill>
              <a:srgbClr val="FF7DFF"/>
            </a:solidFill>
            <a:ln>
              <a:noFill/>
            </a:ln>
            <a:effectLst>
              <a:prstShdw prst="shdw17" dist="17961" dir="13500000">
                <a:srgbClr val="994B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590" name="Group 2293"/>
          <p:cNvGrpSpPr>
            <a:grpSpLocks/>
          </p:cNvGrpSpPr>
          <p:nvPr/>
        </p:nvGrpSpPr>
        <p:grpSpPr bwMode="auto">
          <a:xfrm>
            <a:off x="6337300" y="4579938"/>
            <a:ext cx="611188" cy="296862"/>
            <a:chOff x="4175" y="1295"/>
            <a:chExt cx="1419" cy="406"/>
          </a:xfrm>
        </p:grpSpPr>
        <p:sp>
          <p:nvSpPr>
            <p:cNvPr id="21605" name="Freeform 2294"/>
            <p:cNvSpPr>
              <a:spLocks/>
            </p:cNvSpPr>
            <p:nvPr/>
          </p:nvSpPr>
          <p:spPr bwMode="auto">
            <a:xfrm>
              <a:off x="4175" y="1295"/>
              <a:ext cx="1419" cy="406"/>
            </a:xfrm>
            <a:custGeom>
              <a:avLst/>
              <a:gdLst>
                <a:gd name="T0" fmla="*/ 186 w 1419"/>
                <a:gd name="T1" fmla="*/ 251 h 406"/>
                <a:gd name="T2" fmla="*/ 61 w 1419"/>
                <a:gd name="T3" fmla="*/ 257 h 406"/>
                <a:gd name="T4" fmla="*/ 9 w 1419"/>
                <a:gd name="T5" fmla="*/ 282 h 406"/>
                <a:gd name="T6" fmla="*/ 30 w 1419"/>
                <a:gd name="T7" fmla="*/ 304 h 406"/>
                <a:gd name="T8" fmla="*/ 123 w 1419"/>
                <a:gd name="T9" fmla="*/ 290 h 406"/>
                <a:gd name="T10" fmla="*/ 269 w 1419"/>
                <a:gd name="T11" fmla="*/ 279 h 406"/>
                <a:gd name="T12" fmla="*/ 403 w 1419"/>
                <a:gd name="T13" fmla="*/ 265 h 406"/>
                <a:gd name="T14" fmla="*/ 496 w 1419"/>
                <a:gd name="T15" fmla="*/ 257 h 406"/>
                <a:gd name="T16" fmla="*/ 734 w 1419"/>
                <a:gd name="T17" fmla="*/ 257 h 406"/>
                <a:gd name="T18" fmla="*/ 652 w 1419"/>
                <a:gd name="T19" fmla="*/ 282 h 406"/>
                <a:gd name="T20" fmla="*/ 465 w 1419"/>
                <a:gd name="T21" fmla="*/ 307 h 406"/>
                <a:gd name="T22" fmla="*/ 392 w 1419"/>
                <a:gd name="T23" fmla="*/ 335 h 406"/>
                <a:gd name="T24" fmla="*/ 362 w 1419"/>
                <a:gd name="T25" fmla="*/ 374 h 406"/>
                <a:gd name="T26" fmla="*/ 414 w 1419"/>
                <a:gd name="T27" fmla="*/ 377 h 406"/>
                <a:gd name="T28" fmla="*/ 579 w 1419"/>
                <a:gd name="T29" fmla="*/ 343 h 406"/>
                <a:gd name="T30" fmla="*/ 786 w 1419"/>
                <a:gd name="T31" fmla="*/ 326 h 406"/>
                <a:gd name="T32" fmla="*/ 848 w 1419"/>
                <a:gd name="T33" fmla="*/ 304 h 406"/>
                <a:gd name="T34" fmla="*/ 869 w 1419"/>
                <a:gd name="T35" fmla="*/ 279 h 406"/>
                <a:gd name="T36" fmla="*/ 869 w 1419"/>
                <a:gd name="T37" fmla="*/ 254 h 406"/>
                <a:gd name="T38" fmla="*/ 879 w 1419"/>
                <a:gd name="T39" fmla="*/ 248 h 406"/>
                <a:gd name="T40" fmla="*/ 941 w 1419"/>
                <a:gd name="T41" fmla="*/ 298 h 406"/>
                <a:gd name="T42" fmla="*/ 1045 w 1419"/>
                <a:gd name="T43" fmla="*/ 332 h 406"/>
                <a:gd name="T44" fmla="*/ 1148 w 1419"/>
                <a:gd name="T45" fmla="*/ 371 h 406"/>
                <a:gd name="T46" fmla="*/ 1242 w 1419"/>
                <a:gd name="T47" fmla="*/ 396 h 406"/>
                <a:gd name="T48" fmla="*/ 1221 w 1419"/>
                <a:gd name="T49" fmla="*/ 366 h 406"/>
                <a:gd name="T50" fmla="*/ 1200 w 1419"/>
                <a:gd name="T51" fmla="*/ 310 h 406"/>
                <a:gd name="T52" fmla="*/ 1169 w 1419"/>
                <a:gd name="T53" fmla="*/ 265 h 406"/>
                <a:gd name="T54" fmla="*/ 1107 w 1419"/>
                <a:gd name="T55" fmla="*/ 240 h 406"/>
                <a:gd name="T56" fmla="*/ 1035 w 1419"/>
                <a:gd name="T57" fmla="*/ 212 h 406"/>
                <a:gd name="T58" fmla="*/ 869 w 1419"/>
                <a:gd name="T59" fmla="*/ 209 h 406"/>
                <a:gd name="T60" fmla="*/ 1024 w 1419"/>
                <a:gd name="T61" fmla="*/ 150 h 406"/>
                <a:gd name="T62" fmla="*/ 1190 w 1419"/>
                <a:gd name="T63" fmla="*/ 89 h 406"/>
                <a:gd name="T64" fmla="*/ 1335 w 1419"/>
                <a:gd name="T65" fmla="*/ 38 h 406"/>
                <a:gd name="T66" fmla="*/ 1335 w 1419"/>
                <a:gd name="T67" fmla="*/ 5 h 406"/>
                <a:gd name="T68" fmla="*/ 1107 w 1419"/>
                <a:gd name="T69" fmla="*/ 33 h 406"/>
                <a:gd name="T70" fmla="*/ 900 w 1419"/>
                <a:gd name="T71" fmla="*/ 67 h 406"/>
                <a:gd name="T72" fmla="*/ 838 w 1419"/>
                <a:gd name="T73" fmla="*/ 108 h 406"/>
                <a:gd name="T74" fmla="*/ 827 w 1419"/>
                <a:gd name="T75" fmla="*/ 136 h 406"/>
                <a:gd name="T76" fmla="*/ 848 w 1419"/>
                <a:gd name="T77" fmla="*/ 161 h 406"/>
                <a:gd name="T78" fmla="*/ 817 w 1419"/>
                <a:gd name="T79" fmla="*/ 156 h 406"/>
                <a:gd name="T80" fmla="*/ 786 w 1419"/>
                <a:gd name="T81" fmla="*/ 83 h 406"/>
                <a:gd name="T82" fmla="*/ 786 w 1419"/>
                <a:gd name="T83" fmla="*/ 41 h 406"/>
                <a:gd name="T84" fmla="*/ 734 w 1419"/>
                <a:gd name="T85" fmla="*/ 92 h 406"/>
                <a:gd name="T86" fmla="*/ 713 w 1419"/>
                <a:gd name="T87" fmla="*/ 125 h 406"/>
                <a:gd name="T88" fmla="*/ 724 w 1419"/>
                <a:gd name="T89" fmla="*/ 150 h 406"/>
                <a:gd name="T90" fmla="*/ 724 w 1419"/>
                <a:gd name="T91" fmla="*/ 178 h 406"/>
                <a:gd name="T92" fmla="*/ 569 w 1419"/>
                <a:gd name="T93" fmla="*/ 184 h 406"/>
                <a:gd name="T94" fmla="*/ 455 w 1419"/>
                <a:gd name="T95" fmla="*/ 184 h 406"/>
                <a:gd name="T96" fmla="*/ 175 w 1419"/>
                <a:gd name="T97" fmla="*/ 184 h 406"/>
                <a:gd name="T98" fmla="*/ 207 w 1419"/>
                <a:gd name="T99" fmla="*/ 192 h 406"/>
                <a:gd name="T100" fmla="*/ 300 w 1419"/>
                <a:gd name="T101" fmla="*/ 192 h 406"/>
                <a:gd name="T102" fmla="*/ 506 w 1419"/>
                <a:gd name="T103" fmla="*/ 192 h 406"/>
                <a:gd name="T104" fmla="*/ 600 w 1419"/>
                <a:gd name="T105" fmla="*/ 198 h 406"/>
                <a:gd name="T106" fmla="*/ 662 w 1419"/>
                <a:gd name="T107" fmla="*/ 215 h 406"/>
                <a:gd name="T108" fmla="*/ 569 w 1419"/>
                <a:gd name="T109" fmla="*/ 226 h 406"/>
                <a:gd name="T110" fmla="*/ 476 w 1419"/>
                <a:gd name="T111" fmla="*/ 234 h 406"/>
                <a:gd name="T112" fmla="*/ 355 w 1419"/>
                <a:gd name="T113" fmla="*/ 245 h 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19" h="406">
                  <a:moveTo>
                    <a:pt x="355" y="245"/>
                  </a:moveTo>
                  <a:lnTo>
                    <a:pt x="269" y="251"/>
                  </a:lnTo>
                  <a:lnTo>
                    <a:pt x="186" y="251"/>
                  </a:lnTo>
                  <a:lnTo>
                    <a:pt x="123" y="251"/>
                  </a:lnTo>
                  <a:lnTo>
                    <a:pt x="93" y="254"/>
                  </a:lnTo>
                  <a:lnTo>
                    <a:pt x="61" y="257"/>
                  </a:lnTo>
                  <a:lnTo>
                    <a:pt x="30" y="265"/>
                  </a:lnTo>
                  <a:lnTo>
                    <a:pt x="20" y="273"/>
                  </a:lnTo>
                  <a:lnTo>
                    <a:pt x="9" y="282"/>
                  </a:lnTo>
                  <a:lnTo>
                    <a:pt x="9" y="290"/>
                  </a:lnTo>
                  <a:lnTo>
                    <a:pt x="0" y="298"/>
                  </a:lnTo>
                  <a:lnTo>
                    <a:pt x="30" y="304"/>
                  </a:lnTo>
                  <a:lnTo>
                    <a:pt x="52" y="304"/>
                  </a:lnTo>
                  <a:lnTo>
                    <a:pt x="82" y="298"/>
                  </a:lnTo>
                  <a:lnTo>
                    <a:pt x="123" y="290"/>
                  </a:lnTo>
                  <a:lnTo>
                    <a:pt x="165" y="287"/>
                  </a:lnTo>
                  <a:lnTo>
                    <a:pt x="207" y="282"/>
                  </a:lnTo>
                  <a:lnTo>
                    <a:pt x="269" y="279"/>
                  </a:lnTo>
                  <a:lnTo>
                    <a:pt x="330" y="276"/>
                  </a:lnTo>
                  <a:lnTo>
                    <a:pt x="372" y="270"/>
                  </a:lnTo>
                  <a:lnTo>
                    <a:pt x="403" y="265"/>
                  </a:lnTo>
                  <a:lnTo>
                    <a:pt x="434" y="262"/>
                  </a:lnTo>
                  <a:lnTo>
                    <a:pt x="465" y="257"/>
                  </a:lnTo>
                  <a:lnTo>
                    <a:pt x="496" y="257"/>
                  </a:lnTo>
                  <a:lnTo>
                    <a:pt x="600" y="257"/>
                  </a:lnTo>
                  <a:lnTo>
                    <a:pt x="704" y="257"/>
                  </a:lnTo>
                  <a:lnTo>
                    <a:pt x="734" y="257"/>
                  </a:lnTo>
                  <a:lnTo>
                    <a:pt x="704" y="268"/>
                  </a:lnTo>
                  <a:lnTo>
                    <a:pt x="672" y="276"/>
                  </a:lnTo>
                  <a:lnTo>
                    <a:pt x="652" y="282"/>
                  </a:lnTo>
                  <a:lnTo>
                    <a:pt x="569" y="293"/>
                  </a:lnTo>
                  <a:lnTo>
                    <a:pt x="506" y="298"/>
                  </a:lnTo>
                  <a:lnTo>
                    <a:pt x="465" y="307"/>
                  </a:lnTo>
                  <a:lnTo>
                    <a:pt x="434" y="315"/>
                  </a:lnTo>
                  <a:lnTo>
                    <a:pt x="403" y="326"/>
                  </a:lnTo>
                  <a:lnTo>
                    <a:pt x="392" y="335"/>
                  </a:lnTo>
                  <a:lnTo>
                    <a:pt x="372" y="346"/>
                  </a:lnTo>
                  <a:lnTo>
                    <a:pt x="372" y="357"/>
                  </a:lnTo>
                  <a:lnTo>
                    <a:pt x="362" y="374"/>
                  </a:lnTo>
                  <a:lnTo>
                    <a:pt x="362" y="382"/>
                  </a:lnTo>
                  <a:lnTo>
                    <a:pt x="392" y="385"/>
                  </a:lnTo>
                  <a:lnTo>
                    <a:pt x="414" y="377"/>
                  </a:lnTo>
                  <a:lnTo>
                    <a:pt x="455" y="354"/>
                  </a:lnTo>
                  <a:lnTo>
                    <a:pt x="517" y="349"/>
                  </a:lnTo>
                  <a:lnTo>
                    <a:pt x="579" y="343"/>
                  </a:lnTo>
                  <a:lnTo>
                    <a:pt x="662" y="337"/>
                  </a:lnTo>
                  <a:lnTo>
                    <a:pt x="724" y="332"/>
                  </a:lnTo>
                  <a:lnTo>
                    <a:pt x="786" y="326"/>
                  </a:lnTo>
                  <a:lnTo>
                    <a:pt x="817" y="321"/>
                  </a:lnTo>
                  <a:lnTo>
                    <a:pt x="838" y="312"/>
                  </a:lnTo>
                  <a:lnTo>
                    <a:pt x="848" y="304"/>
                  </a:lnTo>
                  <a:lnTo>
                    <a:pt x="859" y="296"/>
                  </a:lnTo>
                  <a:lnTo>
                    <a:pt x="869" y="287"/>
                  </a:lnTo>
                  <a:lnTo>
                    <a:pt x="869" y="279"/>
                  </a:lnTo>
                  <a:lnTo>
                    <a:pt x="869" y="270"/>
                  </a:lnTo>
                  <a:lnTo>
                    <a:pt x="869" y="262"/>
                  </a:lnTo>
                  <a:lnTo>
                    <a:pt x="869" y="254"/>
                  </a:lnTo>
                  <a:lnTo>
                    <a:pt x="859" y="245"/>
                  </a:lnTo>
                  <a:lnTo>
                    <a:pt x="859" y="237"/>
                  </a:lnTo>
                  <a:lnTo>
                    <a:pt x="879" y="248"/>
                  </a:lnTo>
                  <a:lnTo>
                    <a:pt x="900" y="265"/>
                  </a:lnTo>
                  <a:lnTo>
                    <a:pt x="921" y="282"/>
                  </a:lnTo>
                  <a:lnTo>
                    <a:pt x="941" y="298"/>
                  </a:lnTo>
                  <a:lnTo>
                    <a:pt x="983" y="310"/>
                  </a:lnTo>
                  <a:lnTo>
                    <a:pt x="1014" y="321"/>
                  </a:lnTo>
                  <a:lnTo>
                    <a:pt x="1045" y="332"/>
                  </a:lnTo>
                  <a:lnTo>
                    <a:pt x="1066" y="349"/>
                  </a:lnTo>
                  <a:lnTo>
                    <a:pt x="1087" y="366"/>
                  </a:lnTo>
                  <a:lnTo>
                    <a:pt x="1148" y="371"/>
                  </a:lnTo>
                  <a:lnTo>
                    <a:pt x="1180" y="379"/>
                  </a:lnTo>
                  <a:lnTo>
                    <a:pt x="1200" y="385"/>
                  </a:lnTo>
                  <a:lnTo>
                    <a:pt x="1242" y="396"/>
                  </a:lnTo>
                  <a:lnTo>
                    <a:pt x="1252" y="405"/>
                  </a:lnTo>
                  <a:lnTo>
                    <a:pt x="1231" y="393"/>
                  </a:lnTo>
                  <a:lnTo>
                    <a:pt x="1221" y="366"/>
                  </a:lnTo>
                  <a:lnTo>
                    <a:pt x="1221" y="349"/>
                  </a:lnTo>
                  <a:lnTo>
                    <a:pt x="1210" y="326"/>
                  </a:lnTo>
                  <a:lnTo>
                    <a:pt x="1200" y="310"/>
                  </a:lnTo>
                  <a:lnTo>
                    <a:pt x="1190" y="287"/>
                  </a:lnTo>
                  <a:lnTo>
                    <a:pt x="1180" y="276"/>
                  </a:lnTo>
                  <a:lnTo>
                    <a:pt x="1169" y="265"/>
                  </a:lnTo>
                  <a:lnTo>
                    <a:pt x="1158" y="257"/>
                  </a:lnTo>
                  <a:lnTo>
                    <a:pt x="1128" y="248"/>
                  </a:lnTo>
                  <a:lnTo>
                    <a:pt x="1107" y="240"/>
                  </a:lnTo>
                  <a:lnTo>
                    <a:pt x="1087" y="229"/>
                  </a:lnTo>
                  <a:lnTo>
                    <a:pt x="1066" y="220"/>
                  </a:lnTo>
                  <a:lnTo>
                    <a:pt x="1035" y="212"/>
                  </a:lnTo>
                  <a:lnTo>
                    <a:pt x="1003" y="209"/>
                  </a:lnTo>
                  <a:lnTo>
                    <a:pt x="900" y="209"/>
                  </a:lnTo>
                  <a:lnTo>
                    <a:pt x="869" y="209"/>
                  </a:lnTo>
                  <a:lnTo>
                    <a:pt x="889" y="201"/>
                  </a:lnTo>
                  <a:lnTo>
                    <a:pt x="962" y="173"/>
                  </a:lnTo>
                  <a:lnTo>
                    <a:pt x="1024" y="150"/>
                  </a:lnTo>
                  <a:lnTo>
                    <a:pt x="1107" y="128"/>
                  </a:lnTo>
                  <a:lnTo>
                    <a:pt x="1169" y="106"/>
                  </a:lnTo>
                  <a:lnTo>
                    <a:pt x="1190" y="89"/>
                  </a:lnTo>
                  <a:lnTo>
                    <a:pt x="1210" y="72"/>
                  </a:lnTo>
                  <a:lnTo>
                    <a:pt x="1272" y="55"/>
                  </a:lnTo>
                  <a:lnTo>
                    <a:pt x="1335" y="38"/>
                  </a:lnTo>
                  <a:lnTo>
                    <a:pt x="1397" y="16"/>
                  </a:lnTo>
                  <a:lnTo>
                    <a:pt x="1418" y="0"/>
                  </a:lnTo>
                  <a:lnTo>
                    <a:pt x="1335" y="5"/>
                  </a:lnTo>
                  <a:lnTo>
                    <a:pt x="1231" y="16"/>
                  </a:lnTo>
                  <a:lnTo>
                    <a:pt x="1148" y="25"/>
                  </a:lnTo>
                  <a:lnTo>
                    <a:pt x="1107" y="33"/>
                  </a:lnTo>
                  <a:lnTo>
                    <a:pt x="1024" y="44"/>
                  </a:lnTo>
                  <a:lnTo>
                    <a:pt x="962" y="50"/>
                  </a:lnTo>
                  <a:lnTo>
                    <a:pt x="900" y="67"/>
                  </a:lnTo>
                  <a:lnTo>
                    <a:pt x="859" y="89"/>
                  </a:lnTo>
                  <a:lnTo>
                    <a:pt x="848" y="97"/>
                  </a:lnTo>
                  <a:lnTo>
                    <a:pt x="838" y="108"/>
                  </a:lnTo>
                  <a:lnTo>
                    <a:pt x="827" y="120"/>
                  </a:lnTo>
                  <a:lnTo>
                    <a:pt x="827" y="128"/>
                  </a:lnTo>
                  <a:lnTo>
                    <a:pt x="827" y="136"/>
                  </a:lnTo>
                  <a:lnTo>
                    <a:pt x="838" y="145"/>
                  </a:lnTo>
                  <a:lnTo>
                    <a:pt x="848" y="153"/>
                  </a:lnTo>
                  <a:lnTo>
                    <a:pt x="848" y="161"/>
                  </a:lnTo>
                  <a:lnTo>
                    <a:pt x="848" y="170"/>
                  </a:lnTo>
                  <a:lnTo>
                    <a:pt x="838" y="181"/>
                  </a:lnTo>
                  <a:lnTo>
                    <a:pt x="817" y="156"/>
                  </a:lnTo>
                  <a:lnTo>
                    <a:pt x="797" y="122"/>
                  </a:lnTo>
                  <a:lnTo>
                    <a:pt x="797" y="100"/>
                  </a:lnTo>
                  <a:lnTo>
                    <a:pt x="786" y="83"/>
                  </a:lnTo>
                  <a:lnTo>
                    <a:pt x="786" y="72"/>
                  </a:lnTo>
                  <a:lnTo>
                    <a:pt x="786" y="61"/>
                  </a:lnTo>
                  <a:lnTo>
                    <a:pt x="786" y="41"/>
                  </a:lnTo>
                  <a:lnTo>
                    <a:pt x="755" y="58"/>
                  </a:lnTo>
                  <a:lnTo>
                    <a:pt x="745" y="75"/>
                  </a:lnTo>
                  <a:lnTo>
                    <a:pt x="734" y="92"/>
                  </a:lnTo>
                  <a:lnTo>
                    <a:pt x="724" y="103"/>
                  </a:lnTo>
                  <a:lnTo>
                    <a:pt x="713" y="114"/>
                  </a:lnTo>
                  <a:lnTo>
                    <a:pt x="713" y="125"/>
                  </a:lnTo>
                  <a:lnTo>
                    <a:pt x="713" y="134"/>
                  </a:lnTo>
                  <a:lnTo>
                    <a:pt x="724" y="142"/>
                  </a:lnTo>
                  <a:lnTo>
                    <a:pt x="724" y="150"/>
                  </a:lnTo>
                  <a:lnTo>
                    <a:pt x="724" y="159"/>
                  </a:lnTo>
                  <a:lnTo>
                    <a:pt x="724" y="170"/>
                  </a:lnTo>
                  <a:lnTo>
                    <a:pt x="724" y="178"/>
                  </a:lnTo>
                  <a:lnTo>
                    <a:pt x="693" y="184"/>
                  </a:lnTo>
                  <a:lnTo>
                    <a:pt x="652" y="184"/>
                  </a:lnTo>
                  <a:lnTo>
                    <a:pt x="569" y="184"/>
                  </a:lnTo>
                  <a:lnTo>
                    <a:pt x="527" y="184"/>
                  </a:lnTo>
                  <a:lnTo>
                    <a:pt x="486" y="184"/>
                  </a:lnTo>
                  <a:lnTo>
                    <a:pt x="455" y="184"/>
                  </a:lnTo>
                  <a:lnTo>
                    <a:pt x="310" y="184"/>
                  </a:lnTo>
                  <a:lnTo>
                    <a:pt x="207" y="184"/>
                  </a:lnTo>
                  <a:lnTo>
                    <a:pt x="175" y="184"/>
                  </a:lnTo>
                  <a:lnTo>
                    <a:pt x="144" y="190"/>
                  </a:lnTo>
                  <a:lnTo>
                    <a:pt x="175" y="192"/>
                  </a:lnTo>
                  <a:lnTo>
                    <a:pt x="207" y="192"/>
                  </a:lnTo>
                  <a:lnTo>
                    <a:pt x="248" y="192"/>
                  </a:lnTo>
                  <a:lnTo>
                    <a:pt x="278" y="192"/>
                  </a:lnTo>
                  <a:lnTo>
                    <a:pt x="300" y="192"/>
                  </a:lnTo>
                  <a:lnTo>
                    <a:pt x="362" y="192"/>
                  </a:lnTo>
                  <a:lnTo>
                    <a:pt x="444" y="192"/>
                  </a:lnTo>
                  <a:lnTo>
                    <a:pt x="506" y="192"/>
                  </a:lnTo>
                  <a:lnTo>
                    <a:pt x="538" y="195"/>
                  </a:lnTo>
                  <a:lnTo>
                    <a:pt x="569" y="195"/>
                  </a:lnTo>
                  <a:lnTo>
                    <a:pt x="600" y="198"/>
                  </a:lnTo>
                  <a:lnTo>
                    <a:pt x="631" y="203"/>
                  </a:lnTo>
                  <a:lnTo>
                    <a:pt x="662" y="206"/>
                  </a:lnTo>
                  <a:lnTo>
                    <a:pt x="662" y="215"/>
                  </a:lnTo>
                  <a:lnTo>
                    <a:pt x="641" y="217"/>
                  </a:lnTo>
                  <a:lnTo>
                    <a:pt x="600" y="223"/>
                  </a:lnTo>
                  <a:lnTo>
                    <a:pt x="569" y="226"/>
                  </a:lnTo>
                  <a:lnTo>
                    <a:pt x="538" y="229"/>
                  </a:lnTo>
                  <a:lnTo>
                    <a:pt x="506" y="231"/>
                  </a:lnTo>
                  <a:lnTo>
                    <a:pt x="476" y="234"/>
                  </a:lnTo>
                  <a:lnTo>
                    <a:pt x="444" y="237"/>
                  </a:lnTo>
                  <a:lnTo>
                    <a:pt x="414" y="240"/>
                  </a:lnTo>
                  <a:lnTo>
                    <a:pt x="355" y="245"/>
                  </a:lnTo>
                </a:path>
              </a:pathLst>
            </a:custGeom>
            <a:solidFill>
              <a:srgbClr val="D7B0FF"/>
            </a:solidFill>
            <a:ln>
              <a:noFill/>
            </a:ln>
            <a:effectLst>
              <a:prstShdw prst="shdw17" dist="17961" dir="13500000">
                <a:srgbClr val="816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06" name="Oval 2295"/>
            <p:cNvSpPr>
              <a:spLocks noChangeArrowheads="1"/>
            </p:cNvSpPr>
            <p:nvPr/>
          </p:nvSpPr>
          <p:spPr bwMode="auto">
            <a:xfrm>
              <a:off x="4916" y="1482"/>
              <a:ext cx="88" cy="70"/>
            </a:xfrm>
            <a:prstGeom prst="ellipse">
              <a:avLst/>
            </a:prstGeom>
            <a:solidFill>
              <a:srgbClr val="FF7DFF"/>
            </a:solidFill>
            <a:ln>
              <a:noFill/>
            </a:ln>
            <a:effectLst>
              <a:prstShdw prst="shdw17" dist="17961" dir="13500000">
                <a:srgbClr val="994B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560" name="Rectangle 2296"/>
          <p:cNvSpPr>
            <a:spLocks noChangeArrowheads="1"/>
          </p:cNvSpPr>
          <p:nvPr/>
        </p:nvSpPr>
        <p:spPr bwMode="auto">
          <a:xfrm>
            <a:off x="2141538" y="3773488"/>
            <a:ext cx="2535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200" b="1" u="sng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+mn-cs"/>
              </a:rPr>
              <a:t>Sang périphérique</a:t>
            </a:r>
          </a:p>
        </p:txBody>
      </p:sp>
      <p:sp>
        <p:nvSpPr>
          <p:cNvPr id="21592" name="AutoShape 2297"/>
          <p:cNvSpPr>
            <a:spLocks noChangeArrowheads="1"/>
          </p:cNvSpPr>
          <p:nvPr/>
        </p:nvSpPr>
        <p:spPr bwMode="auto">
          <a:xfrm>
            <a:off x="5351463" y="2493963"/>
            <a:ext cx="1414462" cy="346075"/>
          </a:xfrm>
          <a:prstGeom prst="leftRightArrow">
            <a:avLst>
              <a:gd name="adj1" fmla="val 56667"/>
              <a:gd name="adj2" fmla="val 66095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3" name="AutoShape 2298"/>
          <p:cNvSpPr>
            <a:spLocks noChangeArrowheads="1"/>
          </p:cNvSpPr>
          <p:nvPr/>
        </p:nvSpPr>
        <p:spPr bwMode="auto">
          <a:xfrm rot="-2040985">
            <a:off x="5427663" y="3197225"/>
            <a:ext cx="1779587" cy="346075"/>
          </a:xfrm>
          <a:prstGeom prst="leftRightArrow">
            <a:avLst>
              <a:gd name="adj1" fmla="val 56667"/>
              <a:gd name="adj2" fmla="val 83156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4" name="AutoShape 2299"/>
          <p:cNvSpPr>
            <a:spLocks noChangeArrowheads="1"/>
          </p:cNvSpPr>
          <p:nvPr/>
        </p:nvSpPr>
        <p:spPr bwMode="auto">
          <a:xfrm rot="4340460" flipH="1">
            <a:off x="3939381" y="3212307"/>
            <a:ext cx="892175" cy="354012"/>
          </a:xfrm>
          <a:prstGeom prst="leftRightArrow">
            <a:avLst>
              <a:gd name="adj1" fmla="val 56667"/>
              <a:gd name="adj2" fmla="val 40755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5" name="AutoShape 2300"/>
          <p:cNvSpPr>
            <a:spLocks noChangeArrowheads="1"/>
          </p:cNvSpPr>
          <p:nvPr/>
        </p:nvSpPr>
        <p:spPr bwMode="auto">
          <a:xfrm rot="2300614">
            <a:off x="3228975" y="2114550"/>
            <a:ext cx="212725" cy="346075"/>
          </a:xfrm>
          <a:prstGeom prst="downArrow">
            <a:avLst>
              <a:gd name="adj1" fmla="val 50000"/>
              <a:gd name="adj2" fmla="val 40672"/>
            </a:avLst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6" name="AutoShape 2301"/>
          <p:cNvSpPr>
            <a:spLocks noChangeArrowheads="1"/>
          </p:cNvSpPr>
          <p:nvPr/>
        </p:nvSpPr>
        <p:spPr bwMode="auto">
          <a:xfrm rot="19299386" flipH="1">
            <a:off x="3795713" y="2125663"/>
            <a:ext cx="212725" cy="346075"/>
          </a:xfrm>
          <a:prstGeom prst="downArrow">
            <a:avLst>
              <a:gd name="adj1" fmla="val 50000"/>
              <a:gd name="adj2" fmla="val 40672"/>
            </a:avLst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7" name="AutoShape 2302"/>
          <p:cNvSpPr>
            <a:spLocks noChangeArrowheads="1"/>
          </p:cNvSpPr>
          <p:nvPr/>
        </p:nvSpPr>
        <p:spPr bwMode="auto">
          <a:xfrm>
            <a:off x="3300413" y="2609850"/>
            <a:ext cx="565150" cy="206375"/>
          </a:xfrm>
          <a:prstGeom prst="leftRightArrow">
            <a:avLst>
              <a:gd name="adj1" fmla="val 36111"/>
              <a:gd name="adj2" fmla="val 78452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8" name="AutoShape 2303"/>
          <p:cNvSpPr>
            <a:spLocks noChangeArrowheads="1"/>
          </p:cNvSpPr>
          <p:nvPr/>
        </p:nvSpPr>
        <p:spPr bwMode="auto">
          <a:xfrm rot="21510740" flipH="1">
            <a:off x="7153275" y="2124075"/>
            <a:ext cx="247650" cy="276225"/>
          </a:xfrm>
          <a:prstGeom prst="downArrow">
            <a:avLst>
              <a:gd name="adj1" fmla="val 50000"/>
              <a:gd name="adj2" fmla="val 27885"/>
            </a:avLst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99" name="AutoShape 2304"/>
          <p:cNvSpPr>
            <a:spLocks noChangeArrowheads="1"/>
          </p:cNvSpPr>
          <p:nvPr/>
        </p:nvSpPr>
        <p:spPr bwMode="auto">
          <a:xfrm rot="6709830" flipH="1">
            <a:off x="3764756" y="2913857"/>
            <a:ext cx="276225" cy="220662"/>
          </a:xfrm>
          <a:prstGeom prst="leftRightArrow">
            <a:avLst>
              <a:gd name="adj1" fmla="val 59222"/>
              <a:gd name="adj2" fmla="val 34593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600" name="AutoShape 2305"/>
          <p:cNvSpPr>
            <a:spLocks noChangeArrowheads="1"/>
          </p:cNvSpPr>
          <p:nvPr/>
        </p:nvSpPr>
        <p:spPr bwMode="auto">
          <a:xfrm rot="6709830" flipH="1">
            <a:off x="6981032" y="3032919"/>
            <a:ext cx="488950" cy="293687"/>
          </a:xfrm>
          <a:prstGeom prst="leftRightArrow">
            <a:avLst>
              <a:gd name="adj1" fmla="val 59222"/>
              <a:gd name="adj2" fmla="val 46007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601" name="AutoShape 2306"/>
          <p:cNvSpPr>
            <a:spLocks noChangeArrowheads="1"/>
          </p:cNvSpPr>
          <p:nvPr/>
        </p:nvSpPr>
        <p:spPr bwMode="auto">
          <a:xfrm rot="-6313603">
            <a:off x="2986088" y="2957513"/>
            <a:ext cx="276225" cy="231775"/>
          </a:xfrm>
          <a:prstGeom prst="leftRightArrow">
            <a:avLst>
              <a:gd name="adj1" fmla="val 59222"/>
              <a:gd name="adj2" fmla="val 32934"/>
            </a:avLst>
          </a:prstGeom>
          <a:solidFill>
            <a:srgbClr val="FFFF66"/>
          </a:solidFill>
          <a:ln>
            <a:noFill/>
          </a:ln>
          <a:effectLst>
            <a:prstShdw prst="shdw17" dist="17961" dir="13500000">
              <a:srgbClr val="9999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571" name="Rectangle 2307"/>
          <p:cNvSpPr>
            <a:spLocks noChangeArrowheads="1"/>
          </p:cNvSpPr>
          <p:nvPr/>
        </p:nvSpPr>
        <p:spPr bwMode="auto">
          <a:xfrm>
            <a:off x="387603" y="445341"/>
            <a:ext cx="63579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700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defRPr/>
            </a:pPr>
            <a:r>
              <a:rPr lang="fr-FR" sz="2000" dirty="0">
                <a:solidFill>
                  <a:srgbClr val="333399"/>
                </a:solidFill>
                <a:latin typeface="Tahoma" charset="0"/>
                <a:cs typeface="Tahoma" charset="0"/>
              </a:rPr>
              <a:t>Cellules cibles du VIH : implications dans la dynamique virale</a:t>
            </a:r>
          </a:p>
        </p:txBody>
      </p:sp>
      <p:sp>
        <p:nvSpPr>
          <p:cNvPr id="13573" name="Rectangle 2309"/>
          <p:cNvSpPr>
            <a:spLocks noChangeArrowheads="1"/>
          </p:cNvSpPr>
          <p:nvPr/>
        </p:nvSpPr>
        <p:spPr bwMode="auto">
          <a:xfrm>
            <a:off x="506413" y="6362700"/>
            <a:ext cx="8572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62000" eaLnBrk="0" hangingPunct="0">
              <a:spcBef>
                <a:spcPts val="500"/>
              </a:spcBef>
              <a:spcAft>
                <a:spcPts val="500"/>
              </a:spcAft>
              <a:defRPr/>
            </a:pPr>
            <a:r>
              <a:rPr lang="fr-FR" sz="1400">
                <a:cs typeface="Arial" charset="0"/>
              </a:rPr>
              <a:t>D</a:t>
            </a:r>
            <a:r>
              <a:rPr lang="ja-JP" altLang="fr-FR" sz="1400">
                <a:cs typeface="Arial" charset="0"/>
              </a:rPr>
              <a:t>’</a:t>
            </a:r>
            <a:r>
              <a:rPr lang="fr-FR" sz="1400">
                <a:cs typeface="Arial" charset="0"/>
              </a:rPr>
              <a:t>après Cavert W </a:t>
            </a:r>
            <a:r>
              <a:rPr lang="fr-FR" sz="1400" i="1">
                <a:cs typeface="Arial" charset="0"/>
              </a:rPr>
              <a:t>et al</a:t>
            </a:r>
            <a:r>
              <a:rPr lang="fr-FR" sz="1400">
                <a:cs typeface="Arial" charset="0"/>
              </a:rPr>
              <a:t>. Science. 1998, 280(5 371) : 1865-6. Geijtenbeek T. Cell. 2000, 100 : 575-85. Pomerantz R. Clin Infect Dis. 2002, 39 : 91-7.</a:t>
            </a:r>
          </a:p>
        </p:txBody>
      </p:sp>
    </p:spTree>
    <p:extLst>
      <p:ext uri="{BB962C8B-B14F-4D97-AF65-F5344CB8AC3E}">
        <p14:creationId xmlns:p14="http://schemas.microsoft.com/office/powerpoint/2010/main" val="1383771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Monothérapie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13564" b="-13564"/>
          <a:stretch>
            <a:fillRect/>
          </a:stretch>
        </p:blipFill>
        <p:spPr>
          <a:xfrm>
            <a:off x="1428934" y="2099842"/>
            <a:ext cx="7257866" cy="4300958"/>
          </a:xfrm>
        </p:spPr>
      </p:pic>
      <p:sp>
        <p:nvSpPr>
          <p:cNvPr id="5" name="ZoneTexte 4"/>
          <p:cNvSpPr txBox="1"/>
          <p:nvPr/>
        </p:nvSpPr>
        <p:spPr>
          <a:xfrm>
            <a:off x="457200" y="1680426"/>
            <a:ext cx="496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AZT versus placebo 1987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86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 thérapie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-15185" b="-15185"/>
          <a:stretch>
            <a:fillRect/>
          </a:stretch>
        </p:blipFill>
        <p:spPr>
          <a:xfrm>
            <a:off x="892226" y="1836315"/>
            <a:ext cx="7277100" cy="4312356"/>
          </a:xfrm>
        </p:spPr>
      </p:pic>
      <p:sp>
        <p:nvSpPr>
          <p:cNvPr id="7" name="ZoneTexte 6"/>
          <p:cNvSpPr txBox="1"/>
          <p:nvPr/>
        </p:nvSpPr>
        <p:spPr>
          <a:xfrm>
            <a:off x="731263" y="1524000"/>
            <a:ext cx="743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Essai bithérapie </a:t>
            </a:r>
            <a:r>
              <a:rPr lang="fr-FR" dirty="0" err="1" smtClean="0"/>
              <a:t>australie</a:t>
            </a:r>
            <a:r>
              <a:rPr lang="fr-FR" dirty="0" smtClean="0"/>
              <a:t> et </a:t>
            </a:r>
            <a:r>
              <a:rPr lang="fr-FR" dirty="0" err="1" smtClean="0"/>
              <a:t>europe</a:t>
            </a:r>
            <a:r>
              <a:rPr lang="fr-FR" dirty="0" smtClean="0"/>
              <a:t> DELTA 1 et DELTA 2     1992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26" y="6239182"/>
            <a:ext cx="7277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5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Trithérapie </a:t>
            </a:r>
            <a:r>
              <a:rPr lang="fr-FR" dirty="0" err="1" smtClean="0"/>
              <a:t>Indinavir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3763" r="-3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1925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7651" y="628556"/>
            <a:ext cx="679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6600"/>
                </a:solidFill>
              </a:rPr>
              <a:t>5 sites d’action 6 classes thérapeutiques</a:t>
            </a:r>
            <a:endParaRPr lang="fr-FR" sz="2800" dirty="0">
              <a:solidFill>
                <a:srgbClr val="FF66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95409" y="1590633"/>
            <a:ext cx="729980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Corécepteurs de l’entrée du virus</a:t>
            </a:r>
          </a:p>
          <a:p>
            <a:r>
              <a:rPr lang="fr-FR" dirty="0"/>
              <a:t>	</a:t>
            </a:r>
            <a:r>
              <a:rPr lang="fr-FR" dirty="0" smtClean="0"/>
              <a:t>Inhibiteur du corécepteur CCR5</a:t>
            </a:r>
          </a:p>
          <a:p>
            <a:r>
              <a:rPr lang="fr-FR" dirty="0" smtClean="0"/>
              <a:t> </a:t>
            </a: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Fusion virus-cellule</a:t>
            </a:r>
          </a:p>
          <a:p>
            <a:r>
              <a:rPr lang="fr-FR" dirty="0"/>
              <a:t>	</a:t>
            </a:r>
            <a:r>
              <a:rPr lang="fr-FR" dirty="0" smtClean="0"/>
              <a:t>Inhibiteur de fusion</a:t>
            </a:r>
          </a:p>
          <a:p>
            <a:r>
              <a:rPr lang="fr-FR" b="1" dirty="0"/>
              <a:t>	</a:t>
            </a: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Transcription inverse (INTI et INNTI)</a:t>
            </a:r>
          </a:p>
          <a:p>
            <a:r>
              <a:rPr lang="fr-FR" dirty="0"/>
              <a:t>	</a:t>
            </a:r>
            <a:r>
              <a:rPr lang="fr-FR" dirty="0" smtClean="0"/>
              <a:t>Inhibiteurs </a:t>
            </a:r>
            <a:r>
              <a:rPr lang="fr-FR" dirty="0" err="1" smtClean="0"/>
              <a:t>nucléosidiques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Inhibiteur nucléotidique</a:t>
            </a:r>
          </a:p>
          <a:p>
            <a:r>
              <a:rPr lang="fr-FR" dirty="0"/>
              <a:t>	</a:t>
            </a:r>
            <a:r>
              <a:rPr lang="fr-FR" dirty="0" smtClean="0"/>
              <a:t>Inhibiteurs non-</a:t>
            </a:r>
            <a:r>
              <a:rPr lang="fr-FR" dirty="0" err="1" smtClean="0"/>
              <a:t>nucléosidiques</a:t>
            </a:r>
            <a:endParaRPr lang="fr-FR" dirty="0" smtClean="0"/>
          </a:p>
          <a:p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Protéase (IP)</a:t>
            </a:r>
          </a:p>
          <a:p>
            <a:r>
              <a:rPr lang="fr-FR" dirty="0"/>
              <a:t>	</a:t>
            </a:r>
            <a:r>
              <a:rPr lang="fr-FR" dirty="0" err="1" smtClean="0"/>
              <a:t>Antiprotéases</a:t>
            </a:r>
            <a:endParaRPr lang="fr-FR" dirty="0" smtClean="0"/>
          </a:p>
          <a:p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err="1" smtClean="0"/>
              <a:t>Intégrase</a:t>
            </a:r>
            <a:r>
              <a:rPr lang="fr-FR" b="1" dirty="0" smtClean="0"/>
              <a:t> (INI)</a:t>
            </a:r>
          </a:p>
          <a:p>
            <a:r>
              <a:rPr lang="fr-FR" dirty="0"/>
              <a:t>	</a:t>
            </a:r>
            <a:r>
              <a:rPr lang="fr-FR" dirty="0" smtClean="0"/>
              <a:t>Inhibiteurs de l’</a:t>
            </a:r>
            <a:r>
              <a:rPr lang="fr-FR" dirty="0" err="1" smtClean="0"/>
              <a:t>intégrase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1113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Association en </a:t>
            </a:r>
            <a:r>
              <a:rPr lang="fr-FR" dirty="0" err="1" smtClean="0"/>
              <a:t>monocomprimés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Atripla</a:t>
            </a:r>
            <a:r>
              <a:rPr lang="fr-FR" dirty="0" smtClean="0"/>
              <a:t> : </a:t>
            </a:r>
            <a:r>
              <a:rPr lang="fr-FR" dirty="0" err="1" smtClean="0"/>
              <a:t>tenofovir</a:t>
            </a:r>
            <a:r>
              <a:rPr lang="fr-FR" dirty="0" smtClean="0"/>
              <a:t>/</a:t>
            </a:r>
            <a:r>
              <a:rPr lang="fr-FR" dirty="0" err="1" smtClean="0"/>
              <a:t>emtricitabine</a:t>
            </a:r>
            <a:r>
              <a:rPr lang="fr-FR" dirty="0" smtClean="0"/>
              <a:t>, </a:t>
            </a:r>
            <a:r>
              <a:rPr lang="fr-FR" dirty="0" err="1" smtClean="0"/>
              <a:t>efanvirenz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Eviplera</a:t>
            </a:r>
            <a:r>
              <a:rPr lang="fr-FR" dirty="0" smtClean="0"/>
              <a:t> : </a:t>
            </a:r>
            <a:r>
              <a:rPr lang="fr-FR" dirty="0" err="1" smtClean="0"/>
              <a:t>tenofovir</a:t>
            </a:r>
            <a:r>
              <a:rPr lang="fr-FR" dirty="0" smtClean="0"/>
              <a:t>/</a:t>
            </a:r>
            <a:r>
              <a:rPr lang="fr-FR" dirty="0" err="1" smtClean="0"/>
              <a:t>emtricitabine</a:t>
            </a:r>
            <a:r>
              <a:rPr lang="fr-FR" dirty="0" smtClean="0"/>
              <a:t>, </a:t>
            </a:r>
            <a:r>
              <a:rPr lang="fr-FR" dirty="0" err="1" smtClean="0"/>
              <a:t>rilpivirine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Stribild</a:t>
            </a:r>
            <a:r>
              <a:rPr lang="fr-FR" dirty="0" smtClean="0"/>
              <a:t> : </a:t>
            </a:r>
            <a:r>
              <a:rPr lang="fr-FR" dirty="0" err="1" smtClean="0"/>
              <a:t>tenofovir</a:t>
            </a:r>
            <a:r>
              <a:rPr lang="fr-FR" dirty="0" smtClean="0"/>
              <a:t>/</a:t>
            </a:r>
            <a:r>
              <a:rPr lang="fr-FR" dirty="0" err="1" smtClean="0"/>
              <a:t>emtricitabine</a:t>
            </a:r>
            <a:r>
              <a:rPr lang="fr-FR" dirty="0" smtClean="0"/>
              <a:t>, </a:t>
            </a:r>
            <a:r>
              <a:rPr lang="fr-FR" dirty="0" err="1" smtClean="0"/>
              <a:t>elvitegravir+cobisistat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Triumeq</a:t>
            </a:r>
            <a:r>
              <a:rPr lang="fr-FR" dirty="0" smtClean="0"/>
              <a:t> : </a:t>
            </a:r>
            <a:r>
              <a:rPr lang="fr-FR" dirty="0" err="1" smtClean="0"/>
              <a:t>abacavir</a:t>
            </a:r>
            <a:r>
              <a:rPr lang="fr-FR" dirty="0" smtClean="0"/>
              <a:t>/</a:t>
            </a:r>
            <a:r>
              <a:rPr lang="fr-FR" dirty="0" err="1" smtClean="0"/>
              <a:t>lamivudine</a:t>
            </a:r>
            <a:r>
              <a:rPr lang="fr-FR" dirty="0" smtClean="0"/>
              <a:t>, </a:t>
            </a:r>
            <a:r>
              <a:rPr lang="fr-FR" dirty="0" err="1" smtClean="0"/>
              <a:t>dolutegravir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 d’autres à venir TAF, IP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13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Indication du traitement en France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36601" b="-36601"/>
          <a:stretch>
            <a:fillRect/>
          </a:stretch>
        </p:blipFill>
        <p:spPr>
          <a:xfrm>
            <a:off x="0" y="1074575"/>
            <a:ext cx="9116594" cy="5402426"/>
          </a:xfrm>
        </p:spPr>
      </p:pic>
    </p:spTree>
    <p:extLst>
      <p:ext uri="{BB962C8B-B14F-4D97-AF65-F5344CB8AC3E}">
        <p14:creationId xmlns:p14="http://schemas.microsoft.com/office/powerpoint/2010/main" val="242671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Début de traitement</a:t>
            </a:r>
            <a:endParaRPr lang="fr-FR" dirty="0"/>
          </a:p>
        </p:txBody>
      </p:sp>
      <p:pic>
        <p:nvPicPr>
          <p:cNvPr id="5" name="Espace réservé du contenu 4" descr="slide_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68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Epidémiologie</a:t>
            </a:r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613" r="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5195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du traitement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6586" b="-6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120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Optimisation des traitements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Optimisation du traitement antirétroviral chez les patients en succès avec un objectif d’individualiser le traitement pour gagner en tolérance, simplicité et prévenir la toxicité, et éventuellement réduire les couts.</a:t>
            </a:r>
          </a:p>
          <a:p>
            <a:endParaRPr lang="fr-FR" dirty="0"/>
          </a:p>
          <a:p>
            <a:r>
              <a:rPr lang="fr-FR" dirty="0" smtClean="0"/>
              <a:t>Réflexion d’optimisation une fois par an en fonction de la tolérance, des comorbidités, des traitements associés, des nouvelles thérapeutiques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07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traitement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t="-11217" b="-11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376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prix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27857" b="-27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499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Espérance de vie avec le VIH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2398" b="2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7457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Espérance de vie avec le VIH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99" y="1735304"/>
            <a:ext cx="7211745" cy="44659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6201207"/>
            <a:ext cx="802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Samji</a:t>
            </a:r>
            <a:r>
              <a:rPr lang="fr-FR" sz="1200" dirty="0"/>
              <a:t> H, </a:t>
            </a:r>
            <a:r>
              <a:rPr lang="fr-FR" sz="1200" dirty="0" err="1"/>
              <a:t>Cescon</a:t>
            </a:r>
            <a:r>
              <a:rPr lang="fr-FR" sz="1200" dirty="0"/>
              <a:t> A, </a:t>
            </a:r>
            <a:r>
              <a:rPr lang="fr-FR" sz="1200" dirty="0" err="1"/>
              <a:t>Hogg</a:t>
            </a:r>
            <a:r>
              <a:rPr lang="fr-FR" sz="1200" dirty="0"/>
              <a:t> RS, </a:t>
            </a:r>
            <a:r>
              <a:rPr lang="fr-FR" sz="1200" dirty="0" err="1"/>
              <a:t>Modur</a:t>
            </a:r>
            <a:r>
              <a:rPr lang="fr-FR" sz="1200" dirty="0"/>
              <a:t> SP, </a:t>
            </a:r>
            <a:r>
              <a:rPr lang="fr-FR" sz="1200" dirty="0" err="1"/>
              <a:t>Althoff</a:t>
            </a:r>
            <a:r>
              <a:rPr lang="fr-FR" sz="1200" dirty="0"/>
              <a:t> KN, et al. (2013) </a:t>
            </a:r>
            <a:r>
              <a:rPr lang="fr-FR" sz="1200" dirty="0" err="1"/>
              <a:t>Closing</a:t>
            </a:r>
            <a:r>
              <a:rPr lang="fr-FR" sz="1200" dirty="0"/>
              <a:t> the Gap: </a:t>
            </a:r>
            <a:r>
              <a:rPr lang="fr-FR" sz="1200" dirty="0" err="1"/>
              <a:t>Increases</a:t>
            </a:r>
            <a:r>
              <a:rPr lang="fr-FR" sz="1200" dirty="0"/>
              <a:t> in Life </a:t>
            </a:r>
            <a:r>
              <a:rPr lang="fr-FR" sz="1200" dirty="0" err="1"/>
              <a:t>Expectancy</a:t>
            </a:r>
            <a:r>
              <a:rPr lang="fr-FR" sz="1200" dirty="0"/>
              <a:t> </a:t>
            </a:r>
            <a:r>
              <a:rPr lang="fr-FR" sz="1200" dirty="0" err="1"/>
              <a:t>among</a:t>
            </a:r>
            <a:r>
              <a:rPr lang="fr-FR" sz="1200" dirty="0"/>
              <a:t> </a:t>
            </a:r>
            <a:r>
              <a:rPr lang="fr-FR" sz="1200" dirty="0" err="1"/>
              <a:t>Treated</a:t>
            </a:r>
            <a:r>
              <a:rPr lang="fr-FR" sz="1200" dirty="0"/>
              <a:t> HIV-Positive </a:t>
            </a:r>
            <a:r>
              <a:rPr lang="fr-FR" sz="1200" dirty="0" err="1"/>
              <a:t>Individuals</a:t>
            </a:r>
            <a:r>
              <a:rPr lang="fr-FR" sz="1200" dirty="0"/>
              <a:t> in the United States and Canada. </a:t>
            </a:r>
            <a:r>
              <a:rPr lang="fr-FR" sz="1200" dirty="0" err="1"/>
              <a:t>PLoS</a:t>
            </a:r>
            <a:r>
              <a:rPr lang="fr-FR" sz="1200" dirty="0"/>
              <a:t> ONE 8(12): e81355.</a:t>
            </a:r>
          </a:p>
        </p:txBody>
      </p:sp>
    </p:spTree>
    <p:extLst>
      <p:ext uri="{BB962C8B-B14F-4D97-AF65-F5344CB8AC3E}">
        <p14:creationId xmlns:p14="http://schemas.microsoft.com/office/powerpoint/2010/main" val="3870213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Espérance de vie avec le VIH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3978"/>
            <a:ext cx="7816093" cy="47334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6158257"/>
            <a:ext cx="803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Samji</a:t>
            </a:r>
            <a:r>
              <a:rPr lang="fr-FR" sz="1200" dirty="0"/>
              <a:t> H, </a:t>
            </a:r>
            <a:r>
              <a:rPr lang="fr-FR" sz="1200" dirty="0" err="1"/>
              <a:t>Cescon</a:t>
            </a:r>
            <a:r>
              <a:rPr lang="fr-FR" sz="1200" dirty="0"/>
              <a:t> A, </a:t>
            </a:r>
            <a:r>
              <a:rPr lang="fr-FR" sz="1200" dirty="0" err="1"/>
              <a:t>Hogg</a:t>
            </a:r>
            <a:r>
              <a:rPr lang="fr-FR" sz="1200" dirty="0"/>
              <a:t> RS, </a:t>
            </a:r>
            <a:r>
              <a:rPr lang="fr-FR" sz="1200" dirty="0" err="1"/>
              <a:t>Modur</a:t>
            </a:r>
            <a:r>
              <a:rPr lang="fr-FR" sz="1200" dirty="0"/>
              <a:t> SP, </a:t>
            </a:r>
            <a:r>
              <a:rPr lang="fr-FR" sz="1200" dirty="0" err="1"/>
              <a:t>Althoff</a:t>
            </a:r>
            <a:r>
              <a:rPr lang="fr-FR" sz="1200" dirty="0"/>
              <a:t> KN, et al. (2013) </a:t>
            </a:r>
            <a:r>
              <a:rPr lang="fr-FR" sz="1200" dirty="0" err="1"/>
              <a:t>Closing</a:t>
            </a:r>
            <a:r>
              <a:rPr lang="fr-FR" sz="1200" dirty="0"/>
              <a:t> the Gap: </a:t>
            </a:r>
            <a:r>
              <a:rPr lang="fr-FR" sz="1200" dirty="0" err="1"/>
              <a:t>Increases</a:t>
            </a:r>
            <a:r>
              <a:rPr lang="fr-FR" sz="1200" dirty="0"/>
              <a:t> in Life </a:t>
            </a:r>
            <a:r>
              <a:rPr lang="fr-FR" sz="1200" dirty="0" err="1"/>
              <a:t>Expectancy</a:t>
            </a:r>
            <a:r>
              <a:rPr lang="fr-FR" sz="1200" dirty="0"/>
              <a:t> </a:t>
            </a:r>
            <a:r>
              <a:rPr lang="fr-FR" sz="1200" dirty="0" err="1"/>
              <a:t>among</a:t>
            </a:r>
            <a:r>
              <a:rPr lang="fr-FR" sz="1200" dirty="0"/>
              <a:t> </a:t>
            </a:r>
            <a:r>
              <a:rPr lang="fr-FR" sz="1200" dirty="0" err="1"/>
              <a:t>Treated</a:t>
            </a:r>
            <a:r>
              <a:rPr lang="fr-FR" sz="1200" dirty="0"/>
              <a:t> HIV-Positive </a:t>
            </a:r>
            <a:r>
              <a:rPr lang="fr-FR" sz="1200" dirty="0" err="1"/>
              <a:t>Individuals</a:t>
            </a:r>
            <a:r>
              <a:rPr lang="fr-FR" sz="1200" dirty="0"/>
              <a:t> in the United States and Canada. </a:t>
            </a:r>
            <a:r>
              <a:rPr lang="fr-FR" sz="1200" dirty="0" err="1"/>
              <a:t>PLoS</a:t>
            </a:r>
            <a:r>
              <a:rPr lang="fr-FR" sz="1200" dirty="0"/>
              <a:t> ONE 8(12): e81355.</a:t>
            </a:r>
          </a:p>
        </p:txBody>
      </p:sp>
    </p:spTree>
    <p:extLst>
      <p:ext uri="{BB962C8B-B14F-4D97-AF65-F5344CB8AC3E}">
        <p14:creationId xmlns:p14="http://schemas.microsoft.com/office/powerpoint/2010/main" val="363106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Effets secondaires toxicité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5390"/>
            <a:ext cx="8229600" cy="5091610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 smtClean="0"/>
              <a:t>A court terme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b="1" u="sng" dirty="0" smtClean="0">
                <a:solidFill>
                  <a:srgbClr val="FF6600"/>
                </a:solidFill>
              </a:rPr>
              <a:t>- Allergie</a:t>
            </a:r>
          </a:p>
          <a:p>
            <a:pPr marL="0" indent="0">
              <a:buNone/>
            </a:pPr>
            <a:endParaRPr lang="fr-FR" b="1" u="sng" dirty="0" smtClean="0"/>
          </a:p>
          <a:p>
            <a:pPr marL="0" indent="0">
              <a:buNone/>
            </a:pPr>
            <a:r>
              <a:rPr lang="fr-FR" dirty="0" smtClean="0"/>
              <a:t>Atteinte cutanée et hépatique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sz="1900" dirty="0" err="1" smtClean="0"/>
              <a:t>Névirapine</a:t>
            </a:r>
            <a:r>
              <a:rPr lang="fr-FR" sz="1900" dirty="0" smtClean="0"/>
              <a:t>, </a:t>
            </a:r>
            <a:r>
              <a:rPr lang="fr-FR" sz="1900" dirty="0" err="1" smtClean="0"/>
              <a:t>efavirenz</a:t>
            </a:r>
            <a:endParaRPr lang="fr-FR" sz="1900" dirty="0" smtClean="0"/>
          </a:p>
          <a:p>
            <a:pPr marL="0" indent="0">
              <a:buNone/>
            </a:pPr>
            <a:r>
              <a:rPr lang="fr-FR" sz="1900" dirty="0"/>
              <a:t>	</a:t>
            </a:r>
            <a:r>
              <a:rPr lang="fr-FR" sz="1900" dirty="0" err="1" smtClean="0"/>
              <a:t>Abacavir</a:t>
            </a:r>
            <a:r>
              <a:rPr lang="fr-FR" sz="1900" dirty="0" smtClean="0"/>
              <a:t> risque dépendant HLA B5701</a:t>
            </a:r>
          </a:p>
          <a:p>
            <a:pPr marL="0" indent="0">
              <a:buNone/>
            </a:pPr>
            <a:r>
              <a:rPr lang="fr-FR" sz="1900" dirty="0"/>
              <a:t>		</a:t>
            </a:r>
            <a:r>
              <a:rPr lang="fr-FR" sz="1700" dirty="0" smtClean="0"/>
              <a:t>début vers 1à jours</a:t>
            </a:r>
          </a:p>
          <a:p>
            <a:pPr marL="0" indent="0">
              <a:buNone/>
            </a:pPr>
            <a:r>
              <a:rPr lang="fr-FR" sz="1700" dirty="0"/>
              <a:t>	</a:t>
            </a:r>
            <a:r>
              <a:rPr lang="fr-FR" sz="1700" dirty="0" smtClean="0"/>
              <a:t>	Rash bénin mais risque syndrome de Lyell</a:t>
            </a:r>
          </a:p>
          <a:p>
            <a:pPr marL="0" indent="0">
              <a:buNone/>
            </a:pPr>
            <a:r>
              <a:rPr lang="fr-FR" sz="1700" dirty="0"/>
              <a:t>	</a:t>
            </a:r>
            <a:r>
              <a:rPr lang="fr-FR" sz="1700" dirty="0" smtClean="0"/>
              <a:t>	Pas d’effet préventif anti histaminique ni CTC</a:t>
            </a:r>
          </a:p>
          <a:p>
            <a:pPr marL="0" indent="0">
              <a:buNone/>
            </a:pPr>
            <a:r>
              <a:rPr lang="fr-FR" sz="1700" dirty="0"/>
              <a:t>	</a:t>
            </a:r>
            <a:r>
              <a:rPr lang="fr-FR" sz="1700" dirty="0" smtClean="0"/>
              <a:t>	</a:t>
            </a:r>
            <a:r>
              <a:rPr lang="fr-FR" sz="1700" dirty="0" err="1" smtClean="0"/>
              <a:t>Arret</a:t>
            </a:r>
            <a:r>
              <a:rPr lang="fr-FR" sz="1700" dirty="0" smtClean="0"/>
              <a:t> traitement</a:t>
            </a:r>
          </a:p>
          <a:p>
            <a:pPr marL="0" indent="0">
              <a:buNone/>
            </a:pPr>
            <a:endParaRPr lang="fr-FR" sz="1700" dirty="0" smtClean="0"/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b="1" u="sng" dirty="0" smtClean="0">
                <a:solidFill>
                  <a:srgbClr val="FF6600"/>
                </a:solidFill>
              </a:rPr>
              <a:t>- Digestif</a:t>
            </a:r>
          </a:p>
          <a:p>
            <a:pPr marL="0" indent="0">
              <a:buNone/>
            </a:pPr>
            <a:endParaRPr lang="fr-FR" b="1" u="sng" dirty="0" smtClean="0"/>
          </a:p>
          <a:p>
            <a:pPr marL="0" indent="0">
              <a:buNone/>
            </a:pPr>
            <a:r>
              <a:rPr lang="fr-FR" sz="1900" dirty="0" smtClean="0"/>
              <a:t>Nausée, Diarrhée </a:t>
            </a:r>
            <a:r>
              <a:rPr lang="fr-FR" sz="1900" dirty="0" smtClean="0"/>
              <a:t>(IP surtout </a:t>
            </a:r>
            <a:r>
              <a:rPr lang="fr-FR" sz="1900" dirty="0" err="1" smtClean="0"/>
              <a:t>kaletra</a:t>
            </a:r>
            <a:r>
              <a:rPr lang="fr-FR" sz="1900" dirty="0" smtClean="0"/>
              <a:t>, </a:t>
            </a:r>
            <a:r>
              <a:rPr lang="fr-FR" sz="1900" dirty="0" err="1" smtClean="0"/>
              <a:t>norvir</a:t>
            </a:r>
            <a:r>
              <a:rPr lang="fr-FR" sz="1900" dirty="0" smtClean="0"/>
              <a:t>)</a:t>
            </a:r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r>
              <a:rPr lang="fr-FR" sz="1900" dirty="0" smtClean="0"/>
              <a:t>	</a:t>
            </a:r>
            <a:r>
              <a:rPr lang="fr-FR" b="1" u="sng" dirty="0" smtClean="0">
                <a:solidFill>
                  <a:srgbClr val="FF6600"/>
                </a:solidFill>
              </a:rPr>
              <a:t>- Neuropsychique</a:t>
            </a:r>
          </a:p>
          <a:p>
            <a:pPr marL="0" indent="0">
              <a:buNone/>
            </a:pPr>
            <a:endParaRPr lang="fr-FR" sz="1900" b="1" u="sng" dirty="0"/>
          </a:p>
          <a:p>
            <a:pPr marL="0" indent="0">
              <a:buNone/>
            </a:pPr>
            <a:r>
              <a:rPr lang="fr-FR" sz="1900" dirty="0" smtClean="0"/>
              <a:t>Dépression, vertiges, troubles du sommeil</a:t>
            </a:r>
          </a:p>
        </p:txBody>
      </p:sp>
    </p:spTree>
    <p:extLst>
      <p:ext uri="{BB962C8B-B14F-4D97-AF65-F5344CB8AC3E}">
        <p14:creationId xmlns:p14="http://schemas.microsoft.com/office/powerpoint/2010/main" val="22729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Effets secondaires toxicité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3200" dirty="0" smtClean="0"/>
              <a:t>Moyen/long terme</a:t>
            </a:r>
          </a:p>
          <a:p>
            <a:endParaRPr lang="fr-FR" dirty="0"/>
          </a:p>
          <a:p>
            <a:r>
              <a:rPr lang="fr-FR" b="1" dirty="0" smtClean="0"/>
              <a:t>Atteinte mitochondriale</a:t>
            </a:r>
          </a:p>
          <a:p>
            <a:pPr lvl="1"/>
            <a:r>
              <a:rPr lang="fr-FR" dirty="0"/>
              <a:t>Hématologique : anémie AZT</a:t>
            </a:r>
          </a:p>
          <a:p>
            <a:pPr lvl="1"/>
            <a:r>
              <a:rPr lang="fr-FR" dirty="0" smtClean="0"/>
              <a:t>Neuropathie </a:t>
            </a:r>
            <a:r>
              <a:rPr lang="fr-FR" dirty="0"/>
              <a:t>périphérique</a:t>
            </a:r>
          </a:p>
          <a:p>
            <a:pPr lvl="1"/>
            <a:r>
              <a:rPr lang="fr-FR" dirty="0"/>
              <a:t>Toxicité rénale </a:t>
            </a:r>
            <a:r>
              <a:rPr lang="fr-FR" dirty="0" err="1"/>
              <a:t>tenofovir</a:t>
            </a:r>
            <a:r>
              <a:rPr lang="fr-FR" dirty="0"/>
              <a:t> (</a:t>
            </a:r>
            <a:r>
              <a:rPr lang="fr-FR" dirty="0" err="1"/>
              <a:t>Fanconi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Troubles neurocognitifs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b="1" dirty="0" smtClean="0"/>
              <a:t>Toxicité osseuse du </a:t>
            </a:r>
            <a:r>
              <a:rPr lang="fr-FR" b="1" dirty="0" err="1" smtClean="0"/>
              <a:t>tenofovir</a:t>
            </a:r>
            <a:endParaRPr lang="fr-FR" b="1" dirty="0" smtClean="0"/>
          </a:p>
          <a:p>
            <a:pPr lvl="1"/>
            <a:r>
              <a:rPr lang="fr-FR" dirty="0" smtClean="0"/>
              <a:t>Diminution de la minéralisation</a:t>
            </a:r>
          </a:p>
          <a:p>
            <a:pPr marL="274320" lvl="1" indent="0">
              <a:buNone/>
            </a:pPr>
            <a:endParaRPr lang="fr-FR" dirty="0" smtClean="0"/>
          </a:p>
          <a:p>
            <a:r>
              <a:rPr lang="fr-FR" b="1" dirty="0" smtClean="0"/>
              <a:t>Toxicité hépatique</a:t>
            </a:r>
          </a:p>
          <a:p>
            <a:pPr lvl="1"/>
            <a:r>
              <a:rPr lang="fr-FR" dirty="0" err="1" smtClean="0"/>
              <a:t>Viramune</a:t>
            </a:r>
            <a:r>
              <a:rPr lang="fr-FR" dirty="0" smtClean="0"/>
              <a:t> ++ (3 premiers mois), </a:t>
            </a:r>
            <a:r>
              <a:rPr lang="fr-FR" dirty="0" err="1" smtClean="0"/>
              <a:t>efavirenz</a:t>
            </a:r>
            <a:endParaRPr lang="fr-FR" dirty="0" smtClean="0"/>
          </a:p>
          <a:p>
            <a:pPr lvl="1"/>
            <a:r>
              <a:rPr lang="fr-FR" dirty="0" smtClean="0"/>
              <a:t>Anti protéase (stéatose)</a:t>
            </a:r>
          </a:p>
          <a:p>
            <a:pPr lvl="1"/>
            <a:endParaRPr lang="fr-FR" dirty="0" smtClean="0"/>
          </a:p>
          <a:p>
            <a:r>
              <a:rPr lang="fr-FR" b="1" dirty="0" err="1" smtClean="0"/>
              <a:t>Lipodystrophie</a:t>
            </a:r>
            <a:endParaRPr lang="fr-FR" b="1" dirty="0"/>
          </a:p>
          <a:p>
            <a:pPr lvl="1"/>
            <a:r>
              <a:rPr lang="fr-FR" dirty="0" err="1"/>
              <a:t>Lipodystrophie</a:t>
            </a:r>
            <a:r>
              <a:rPr lang="fr-FR" dirty="0"/>
              <a:t> accumulation centrale des graisses IP</a:t>
            </a:r>
          </a:p>
          <a:p>
            <a:pPr lvl="1"/>
            <a:r>
              <a:rPr lang="fr-FR" dirty="0"/>
              <a:t>Pas de prévention connu</a:t>
            </a:r>
          </a:p>
          <a:p>
            <a:pPr marL="274320" lvl="1" indent="0">
              <a:buNone/>
            </a:pPr>
            <a:endParaRPr lang="fr-FR" b="1" dirty="0" smtClean="0"/>
          </a:p>
          <a:p>
            <a:r>
              <a:rPr lang="fr-FR" b="1" dirty="0" smtClean="0"/>
              <a:t>Troubles métaboliques</a:t>
            </a:r>
          </a:p>
          <a:p>
            <a:pPr lvl="1"/>
            <a:r>
              <a:rPr lang="fr-FR" dirty="0" smtClean="0"/>
              <a:t>Hyperlipidémie IP, </a:t>
            </a:r>
            <a:r>
              <a:rPr lang="fr-FR" dirty="0" err="1" smtClean="0"/>
              <a:t>efavirenz</a:t>
            </a:r>
            <a:endParaRPr lang="fr-FR" dirty="0" smtClean="0"/>
          </a:p>
          <a:p>
            <a:pPr lvl="1"/>
            <a:r>
              <a:rPr lang="fr-FR" dirty="0" smtClean="0"/>
              <a:t>Diabète IP</a:t>
            </a:r>
          </a:p>
          <a:p>
            <a:endParaRPr lang="fr-FR" dirty="0" smtClean="0"/>
          </a:p>
          <a:p>
            <a:pPr lvl="1"/>
            <a:endParaRPr lang="fr-FR" dirty="0" smtClean="0"/>
          </a:p>
          <a:p>
            <a:pPr marL="27432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2497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Vieillissement précoce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Prévalence augmentée et plus tôt</a:t>
            </a:r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Ostéoporose</a:t>
            </a:r>
          </a:p>
          <a:p>
            <a:pPr lvl="1"/>
            <a:r>
              <a:rPr lang="fr-FR" dirty="0" smtClean="0"/>
              <a:t>Troubles cognitifs</a:t>
            </a:r>
          </a:p>
          <a:p>
            <a:pPr lvl="1"/>
            <a:r>
              <a:rPr lang="fr-FR" dirty="0" err="1" smtClean="0"/>
              <a:t>Sarcopénie</a:t>
            </a:r>
            <a:endParaRPr lang="fr-FR" dirty="0" smtClean="0"/>
          </a:p>
          <a:p>
            <a:pPr lvl="1"/>
            <a:r>
              <a:rPr lang="fr-FR" dirty="0" smtClean="0"/>
              <a:t>Evènements cardiovasculaires</a:t>
            </a:r>
          </a:p>
          <a:p>
            <a:pPr lvl="1"/>
            <a:r>
              <a:rPr lang="fr-FR" dirty="0" smtClean="0"/>
              <a:t>Insuffisance rénale</a:t>
            </a:r>
          </a:p>
          <a:p>
            <a:pPr lvl="1"/>
            <a:r>
              <a:rPr lang="fr-FR" dirty="0" smtClean="0"/>
              <a:t>Diabète, dyslipidémie</a:t>
            </a:r>
          </a:p>
          <a:p>
            <a:pPr lvl="1"/>
            <a:r>
              <a:rPr lang="fr-FR" dirty="0" smtClean="0"/>
              <a:t>Cancers non SIDA</a:t>
            </a:r>
          </a:p>
        </p:txBody>
      </p:sp>
    </p:spTree>
    <p:extLst>
      <p:ext uri="{BB962C8B-B14F-4D97-AF65-F5344CB8AC3E}">
        <p14:creationId xmlns:p14="http://schemas.microsoft.com/office/powerpoint/2010/main" val="338666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Prévalence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0186" b="101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049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des causes de mortalité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215" r="-6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0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Cancer classant SIDA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21" y="1576926"/>
            <a:ext cx="7175862" cy="51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86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Cancer classant SIDA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51" y="1803498"/>
            <a:ext cx="7512470" cy="41523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32193" y="5955879"/>
            <a:ext cx="658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Sarcome de Kaposi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18627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Cancer avant HAART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13" y="2083702"/>
            <a:ext cx="5431678" cy="3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7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Cancer non SIDA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58" y="1854035"/>
            <a:ext cx="7148838" cy="33303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5803" y="5457478"/>
            <a:ext cx="783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Poumon ADK surtout tendance à diminution</a:t>
            </a:r>
          </a:p>
          <a:p>
            <a:r>
              <a:rPr lang="fr-FR" dirty="0" smtClean="0"/>
              <a:t>Hodgkin diminution ou peu de changement</a:t>
            </a:r>
          </a:p>
          <a:p>
            <a:r>
              <a:rPr lang="fr-FR" dirty="0" smtClean="0"/>
              <a:t>Canal anal pas de changement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710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Monothérapie</a:t>
            </a:r>
          </a:p>
          <a:p>
            <a:pPr lvl="1"/>
            <a:r>
              <a:rPr lang="fr-FR" dirty="0"/>
              <a:t>IP</a:t>
            </a:r>
          </a:p>
          <a:p>
            <a:pPr lvl="1"/>
            <a:r>
              <a:rPr lang="fr-FR" dirty="0"/>
              <a:t>Anti </a:t>
            </a:r>
            <a:r>
              <a:rPr lang="fr-FR" dirty="0" err="1"/>
              <a:t>intégrase</a:t>
            </a:r>
            <a:endParaRPr lang="fr-FR" dirty="0"/>
          </a:p>
          <a:p>
            <a:pPr marL="274320" lvl="1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Bithérapie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Réduction de dose</a:t>
            </a:r>
          </a:p>
          <a:p>
            <a:pPr lvl="1"/>
            <a:r>
              <a:rPr lang="fr-FR" dirty="0" err="1" smtClean="0"/>
              <a:t>Ip</a:t>
            </a:r>
            <a:r>
              <a:rPr lang="fr-FR" dirty="0" smtClean="0"/>
              <a:t> non boostée</a:t>
            </a:r>
          </a:p>
          <a:p>
            <a:pPr lvl="1"/>
            <a:r>
              <a:rPr lang="fr-FR" dirty="0" smtClean="0"/>
              <a:t>INNTI</a:t>
            </a:r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r>
              <a:rPr lang="fr-FR" dirty="0" smtClean="0"/>
              <a:t>ARV intermittent</a:t>
            </a:r>
          </a:p>
          <a:p>
            <a:pPr lvl="1"/>
            <a:r>
              <a:rPr lang="fr-FR" dirty="0" err="1" smtClean="0"/>
              <a:t>Esssai</a:t>
            </a:r>
            <a:r>
              <a:rPr lang="fr-FR" dirty="0" smtClean="0"/>
              <a:t> 4D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565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Simplification allègement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8034" r="-68034"/>
          <a:stretch>
            <a:fillRect/>
          </a:stretch>
        </p:blipFill>
        <p:spPr>
          <a:xfrm rot="5400000">
            <a:off x="-1212657" y="513129"/>
            <a:ext cx="11640620" cy="6898145"/>
          </a:xfrm>
        </p:spPr>
      </p:pic>
    </p:spTree>
    <p:extLst>
      <p:ext uri="{BB962C8B-B14F-4D97-AF65-F5344CB8AC3E}">
        <p14:creationId xmlns:p14="http://schemas.microsoft.com/office/powerpoint/2010/main" val="180016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Simplification allègement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9161" r="-69161"/>
          <a:stretch>
            <a:fillRect/>
          </a:stretch>
        </p:blipFill>
        <p:spPr>
          <a:xfrm rot="5400000">
            <a:off x="-871753" y="900290"/>
            <a:ext cx="11058525" cy="6553200"/>
          </a:xfrm>
        </p:spPr>
      </p:pic>
    </p:spTree>
    <p:extLst>
      <p:ext uri="{BB962C8B-B14F-4D97-AF65-F5344CB8AC3E}">
        <p14:creationId xmlns:p14="http://schemas.microsoft.com/office/powerpoint/2010/main" val="57855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Nouvel anti </a:t>
            </a:r>
            <a:r>
              <a:rPr lang="fr-FR" dirty="0" err="1" smtClean="0"/>
              <a:t>intégrase</a:t>
            </a:r>
            <a:r>
              <a:rPr lang="fr-FR" dirty="0" smtClean="0"/>
              <a:t> </a:t>
            </a:r>
            <a:r>
              <a:rPr lang="fr-FR" dirty="0" err="1" smtClean="0"/>
              <a:t>Bictegravir</a:t>
            </a:r>
            <a:r>
              <a:rPr lang="fr-FR" dirty="0" smtClean="0"/>
              <a:t> (GS 9883) 1 </a:t>
            </a:r>
            <a:r>
              <a:rPr lang="fr-FR" dirty="0" err="1" smtClean="0"/>
              <a:t>cp</a:t>
            </a:r>
            <a:r>
              <a:rPr lang="fr-FR" dirty="0" smtClean="0"/>
              <a:t>/j efficacité équivalente </a:t>
            </a:r>
            <a:r>
              <a:rPr lang="fr-FR" dirty="0" err="1" smtClean="0"/>
              <a:t>dolutegravir</a:t>
            </a:r>
            <a:r>
              <a:rPr lang="fr-FR" dirty="0" smtClean="0"/>
              <a:t> phase III</a:t>
            </a:r>
          </a:p>
          <a:p>
            <a:endParaRPr lang="fr-FR" dirty="0" smtClean="0"/>
          </a:p>
          <a:p>
            <a:r>
              <a:rPr lang="fr-FR" dirty="0" smtClean="0"/>
              <a:t>Nouvel INNTI </a:t>
            </a:r>
            <a:r>
              <a:rPr lang="fr-FR" dirty="0" err="1" smtClean="0"/>
              <a:t>Doravirine</a:t>
            </a:r>
            <a:r>
              <a:rPr lang="fr-FR" dirty="0" smtClean="0"/>
              <a:t> 1cp/j bon profil lipidique efficace sur </a:t>
            </a:r>
            <a:r>
              <a:rPr lang="fr-FR" dirty="0" err="1" smtClean="0"/>
              <a:t>variants</a:t>
            </a:r>
            <a:r>
              <a:rPr lang="fr-FR" dirty="0" smtClean="0"/>
              <a:t> résistants aux autres INNTI phase III</a:t>
            </a:r>
          </a:p>
          <a:p>
            <a:endParaRPr lang="fr-FR" dirty="0"/>
          </a:p>
          <a:p>
            <a:r>
              <a:rPr lang="fr-FR" dirty="0" smtClean="0"/>
              <a:t>Nouvel classe thérapeutique anti capside GS-CA1</a:t>
            </a:r>
          </a:p>
          <a:p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77837"/>
              </p:ext>
            </p:extLst>
          </p:nvPr>
        </p:nvGraphicFramePr>
        <p:xfrm>
          <a:off x="2115992" y="4921378"/>
          <a:ext cx="5025695" cy="1631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3" imgW="14323680" imgH="4660200" progId="Photoshop.Image.18">
                  <p:embed/>
                </p:oleObj>
              </mc:Choice>
              <mc:Fallback>
                <p:oleObj name="Image" r:id="rId3" imgW="14323680" imgH="46602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5992" y="4921378"/>
                        <a:ext cx="5025695" cy="1631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5768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Nanomédicaments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Nombreux principes actifs avec caractéristiques physicochimiques (</a:t>
            </a:r>
            <a:r>
              <a:rPr lang="fr-FR" dirty="0" err="1" smtClean="0"/>
              <a:t>hydrophilie</a:t>
            </a:r>
            <a:r>
              <a:rPr lang="fr-FR" dirty="0" smtClean="0"/>
              <a:t>, poids moléculaires, </a:t>
            </a:r>
            <a:r>
              <a:rPr lang="is-IS" dirty="0" smtClean="0"/>
              <a:t>…) peu favorables pour accéder  au site d’action</a:t>
            </a:r>
          </a:p>
          <a:p>
            <a:pPr lvl="1"/>
            <a:r>
              <a:rPr lang="fr-FR" dirty="0" smtClean="0"/>
              <a:t>Barrières enzymatiques avec dégradation rapide ou concentration thérapeutique au site d’action faible</a:t>
            </a:r>
          </a:p>
          <a:p>
            <a:pPr lvl="1"/>
            <a:r>
              <a:rPr lang="fr-FR" dirty="0" smtClean="0"/>
              <a:t>Nouveaux concepts physico-chimiques avec développement de nouveaux matériaux (polymères, organisation supramoléculaire de lipides </a:t>
            </a:r>
          </a:p>
          <a:p>
            <a:pPr lvl="1"/>
            <a:r>
              <a:rPr lang="fr-FR" dirty="0" smtClean="0"/>
              <a:t>Administration de structure plus petites que le microns capables de protéger la molécule active de la dégradation et de contrôler la libération dans le temps et l’espace</a:t>
            </a:r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Nanovecteurs</a:t>
            </a:r>
            <a:r>
              <a:rPr lang="fr-FR" dirty="0" smtClean="0"/>
              <a:t> liposomes, </a:t>
            </a:r>
            <a:r>
              <a:rPr lang="fr-FR" dirty="0" err="1" smtClean="0"/>
              <a:t>nanocaspules</a:t>
            </a:r>
            <a:r>
              <a:rPr lang="fr-FR" dirty="0" smtClean="0"/>
              <a:t> de </a:t>
            </a:r>
            <a:r>
              <a:rPr lang="fr-FR" dirty="0" err="1" smtClean="0"/>
              <a:t>polyméres</a:t>
            </a:r>
            <a:r>
              <a:rPr lang="is-IS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8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j-cs"/>
              </a:rPr>
              <a:t>Epidémiologie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15" y="1655726"/>
            <a:ext cx="8206785" cy="438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501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94785"/>
            <a:ext cx="8229600" cy="4876800"/>
          </a:xfrm>
        </p:spPr>
        <p:txBody>
          <a:bodyPr/>
          <a:lstStyle/>
          <a:p>
            <a:r>
              <a:rPr lang="fr-FR" dirty="0" err="1" smtClean="0"/>
              <a:t>Cabotegravir</a:t>
            </a:r>
            <a:r>
              <a:rPr lang="fr-FR" dirty="0" smtClean="0"/>
              <a:t>/</a:t>
            </a:r>
            <a:r>
              <a:rPr lang="fr-FR" dirty="0" err="1" smtClean="0"/>
              <a:t>Rilpivirine</a:t>
            </a:r>
            <a:endParaRPr lang="fr-FR" dirty="0" smtClean="0"/>
          </a:p>
          <a:p>
            <a:pPr lvl="1"/>
            <a:r>
              <a:rPr lang="fr-FR" dirty="0"/>
              <a:t>Etude LATTE -2 1 injection toutes les 4 à 8 semaines CROI 2016 bonne </a:t>
            </a:r>
            <a:r>
              <a:rPr lang="fr-FR" dirty="0" smtClean="0"/>
              <a:t>efficacité</a:t>
            </a:r>
          </a:p>
          <a:p>
            <a:endParaRPr lang="fr-FR" dirty="0"/>
          </a:p>
          <a:p>
            <a:r>
              <a:rPr lang="fr-FR" dirty="0" err="1" smtClean="0"/>
              <a:t>Lopinavir</a:t>
            </a:r>
            <a:r>
              <a:rPr lang="fr-FR" dirty="0" smtClean="0"/>
              <a:t>, </a:t>
            </a:r>
            <a:r>
              <a:rPr lang="fr-FR" dirty="0" err="1" smtClean="0"/>
              <a:t>efavirenz</a:t>
            </a:r>
            <a:r>
              <a:rPr lang="fr-FR" dirty="0" smtClean="0"/>
              <a:t>, </a:t>
            </a:r>
            <a:r>
              <a:rPr lang="fr-FR" dirty="0" err="1" smtClean="0"/>
              <a:t>darunavir</a:t>
            </a:r>
            <a:r>
              <a:rPr lang="fr-FR" dirty="0" smtClean="0"/>
              <a:t> </a:t>
            </a:r>
            <a:r>
              <a:rPr lang="is-IS" dirty="0" smtClean="0"/>
              <a:t>….</a:t>
            </a:r>
            <a:endParaRPr lang="fr-FR" dirty="0" smtClean="0"/>
          </a:p>
          <a:p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27432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4166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Evolution/Science fiction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guérison ?</a:t>
            </a:r>
          </a:p>
          <a:p>
            <a:pPr lvl="1"/>
            <a:endParaRPr lang="fr-FR" dirty="0"/>
          </a:p>
          <a:p>
            <a:pPr lvl="1"/>
            <a:r>
              <a:rPr lang="fr-FR" dirty="0" smtClean="0"/>
              <a:t>Stratégie de </a:t>
            </a:r>
            <a:r>
              <a:rPr lang="fr-FR" dirty="0" err="1" smtClean="0"/>
              <a:t>multithérapies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Ac</a:t>
            </a:r>
            <a:r>
              <a:rPr lang="fr-FR" dirty="0" smtClean="0"/>
              <a:t> monoclonaux neutralisants</a:t>
            </a:r>
          </a:p>
          <a:p>
            <a:pPr lvl="1"/>
            <a:r>
              <a:rPr lang="fr-FR" dirty="0" smtClean="0"/>
              <a:t>Cellules </a:t>
            </a:r>
            <a:r>
              <a:rPr lang="fr-FR" dirty="0" err="1" smtClean="0"/>
              <a:t>T</a:t>
            </a:r>
            <a:r>
              <a:rPr lang="fr-FR" dirty="0" smtClean="0"/>
              <a:t> ayant un récepteur Ag chimériques (CAR-T </a:t>
            </a:r>
            <a:r>
              <a:rPr lang="fr-FR" dirty="0" err="1" smtClean="0"/>
              <a:t>cells</a:t>
            </a:r>
            <a:r>
              <a:rPr lang="fr-FR" dirty="0" smtClean="0"/>
              <a:t>)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Traitement des réservoirs :</a:t>
            </a:r>
          </a:p>
          <a:p>
            <a:pPr lvl="2"/>
            <a:r>
              <a:rPr lang="fr-FR" dirty="0" smtClean="0"/>
              <a:t> CCR5 disruption </a:t>
            </a:r>
          </a:p>
          <a:p>
            <a:pPr lvl="2"/>
            <a:r>
              <a:rPr lang="fr-FR" dirty="0" smtClean="0"/>
              <a:t>HIV inactivation (CRISPR-Cas9)</a:t>
            </a:r>
          </a:p>
          <a:p>
            <a:pPr lvl="2"/>
            <a:r>
              <a:rPr lang="fr-FR" dirty="0" err="1" smtClean="0"/>
              <a:t>Shock</a:t>
            </a:r>
            <a:r>
              <a:rPr lang="fr-FR" dirty="0" smtClean="0"/>
              <a:t> and </a:t>
            </a:r>
            <a:r>
              <a:rPr lang="fr-FR" dirty="0" err="1" smtClean="0"/>
              <a:t>kill</a:t>
            </a:r>
            <a:r>
              <a:rPr lang="fr-FR" dirty="0" smtClean="0"/>
              <a:t> (</a:t>
            </a:r>
            <a:r>
              <a:rPr lang="fr-FR" dirty="0" err="1" smtClean="0"/>
              <a:t>vironostat</a:t>
            </a:r>
            <a:r>
              <a:rPr lang="fr-FR" dirty="0" smtClean="0"/>
              <a:t>, </a:t>
            </a:r>
            <a:r>
              <a:rPr lang="fr-FR" dirty="0" err="1" smtClean="0"/>
              <a:t>disulfiram</a:t>
            </a:r>
            <a:r>
              <a:rPr lang="fr-FR" dirty="0" smtClean="0"/>
              <a:t>, </a:t>
            </a:r>
            <a:r>
              <a:rPr lang="fr-FR" dirty="0" err="1" smtClean="0"/>
              <a:t>acitretin</a:t>
            </a:r>
            <a:r>
              <a:rPr lang="fr-FR" dirty="0" smtClean="0"/>
              <a:t>)</a:t>
            </a:r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831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attendant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population de patient VIH vieillit</a:t>
            </a:r>
          </a:p>
          <a:p>
            <a:r>
              <a:rPr lang="fr-FR" dirty="0" smtClean="0"/>
              <a:t>Les patients séropositifs fument toujours plus</a:t>
            </a:r>
          </a:p>
          <a:p>
            <a:r>
              <a:rPr lang="fr-FR" dirty="0" smtClean="0"/>
              <a:t>Augmentation des comorbidités</a:t>
            </a:r>
          </a:p>
          <a:p>
            <a:r>
              <a:rPr lang="fr-FR" dirty="0" smtClean="0"/>
              <a:t>Augmentation du nombre de patients </a:t>
            </a:r>
            <a:r>
              <a:rPr lang="fr-FR" dirty="0" err="1" smtClean="0"/>
              <a:t>polymédiqués</a:t>
            </a:r>
            <a:r>
              <a:rPr lang="fr-FR" dirty="0" smtClean="0"/>
              <a:t> </a:t>
            </a:r>
          </a:p>
          <a:p>
            <a:r>
              <a:rPr lang="fr-FR" dirty="0" smtClean="0"/>
              <a:t>Risque d’interaction médicamenteuse</a:t>
            </a:r>
          </a:p>
          <a:p>
            <a:pPr lvl="1"/>
            <a:r>
              <a:rPr lang="fr-FR" dirty="0"/>
              <a:t>HIV Drug université de </a:t>
            </a:r>
            <a:r>
              <a:rPr lang="fr-FR" dirty="0" err="1"/>
              <a:t>liverpool</a:t>
            </a:r>
            <a:endParaRPr lang="fr-FR" dirty="0"/>
          </a:p>
          <a:p>
            <a:pPr lvl="1"/>
            <a:endParaRPr lang="fr-FR" dirty="0" smtClean="0"/>
          </a:p>
          <a:p>
            <a:r>
              <a:rPr lang="fr-FR" dirty="0" smtClean="0"/>
              <a:t>Diminuer les nouvelles infections</a:t>
            </a:r>
          </a:p>
          <a:p>
            <a:pPr marL="274320" lvl="1" indent="0">
              <a:buNone/>
            </a:pPr>
            <a:r>
              <a:rPr lang="fr-FR" dirty="0" smtClean="0"/>
              <a:t>Stratégie PREP réduction de 87% avec TFV/ETC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69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582680"/>
            <a:ext cx="7789333" cy="54554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044" y="6340708"/>
            <a:ext cx="809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UNAIDS global report 2016 </a:t>
            </a:r>
            <a:r>
              <a:rPr lang="mr-IN" sz="1400" i="1" dirty="0" smtClean="0"/>
              <a:t>–</a:t>
            </a:r>
            <a:r>
              <a:rPr lang="fr-FR" sz="1400" i="1" dirty="0" smtClean="0"/>
              <a:t> 31 mai 2016 - http://</a:t>
            </a:r>
            <a:r>
              <a:rPr lang="fr-FR" sz="1400" i="1" dirty="0" err="1" smtClean="0"/>
              <a:t>www.unaids.org</a:t>
            </a:r>
            <a:r>
              <a:rPr lang="fr-FR" sz="1400" i="1" dirty="0" smtClean="0"/>
              <a:t>/sites/default/files/</a:t>
            </a:r>
            <a:r>
              <a:rPr lang="fr-FR" sz="1400" i="1" dirty="0" err="1" smtClean="0"/>
              <a:t>media_asset</a:t>
            </a:r>
            <a:r>
              <a:rPr lang="fr-FR" sz="1400" i="1" dirty="0" smtClean="0"/>
              <a:t>/global-AIDS-update-2016_en.pdf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12397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30" y="949350"/>
            <a:ext cx="3843516" cy="5333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912" y="661828"/>
            <a:ext cx="4221824" cy="61961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85279" y="6488667"/>
            <a:ext cx="804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11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0" y="387239"/>
            <a:ext cx="8380166" cy="64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2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908"/>
            <a:ext cx="9438215" cy="59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35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Clarté.thmx</Template>
  <TotalTime>11464</TotalTime>
  <Words>1359</Words>
  <Application>Microsoft Macintosh PowerPoint</Application>
  <PresentationFormat>Présentation à l'écran (4:3)</PresentationFormat>
  <Paragraphs>335</Paragraphs>
  <Slides>52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Clarté</vt:lpstr>
      <vt:lpstr>Image</vt:lpstr>
      <vt:lpstr>Le VIH en 2017  progrès thérapeutique et prise en charge</vt:lpstr>
      <vt:lpstr>Présentation PowerPoint</vt:lpstr>
      <vt:lpstr>Epidémiologie</vt:lpstr>
      <vt:lpstr>Prévalence</vt:lpstr>
      <vt:lpstr>Epidémiologie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France</vt:lpstr>
      <vt:lpstr>Présentation PowerPoint</vt:lpstr>
      <vt:lpstr>Présentation PowerPoint</vt:lpstr>
      <vt:lpstr>Mode de contamination</vt:lpstr>
      <vt:lpstr>Contamination sexuelle</vt:lpstr>
      <vt:lpstr>Contamination maternofoetale</vt:lpstr>
      <vt:lpstr>France nouvelles contaminations 2015</vt:lpstr>
      <vt:lpstr>Le virus</vt:lpstr>
      <vt:lpstr>Le virus</vt:lpstr>
      <vt:lpstr>Présentation PowerPoint</vt:lpstr>
      <vt:lpstr>Physiopathologie de l’infection à VIH</vt:lpstr>
      <vt:lpstr>Présentation PowerPoint</vt:lpstr>
      <vt:lpstr>Monothérapie</vt:lpstr>
      <vt:lpstr>Bi thérapie</vt:lpstr>
      <vt:lpstr>Trithérapie Indinavir</vt:lpstr>
      <vt:lpstr>Présentation PowerPoint</vt:lpstr>
      <vt:lpstr>Association en monocomprimés</vt:lpstr>
      <vt:lpstr>Indication du traitement en France</vt:lpstr>
      <vt:lpstr>Début de traitement</vt:lpstr>
      <vt:lpstr>Objectifs du traitement</vt:lpstr>
      <vt:lpstr>Optimisation des traitements</vt:lpstr>
      <vt:lpstr>Quel traitement</vt:lpstr>
      <vt:lpstr>Le prix</vt:lpstr>
      <vt:lpstr>Espérance de vie avec le VIH</vt:lpstr>
      <vt:lpstr>Espérance de vie avec le VIH</vt:lpstr>
      <vt:lpstr>Espérance de vie avec le VIH</vt:lpstr>
      <vt:lpstr>Effets secondaires toxicité</vt:lpstr>
      <vt:lpstr>Effets secondaires toxicité</vt:lpstr>
      <vt:lpstr>Vieillissement précoce</vt:lpstr>
      <vt:lpstr>Evolution des causes de mortalité</vt:lpstr>
      <vt:lpstr>Cancer classant SIDA</vt:lpstr>
      <vt:lpstr>Cancer classant SIDA</vt:lpstr>
      <vt:lpstr>Cancer avant HAART</vt:lpstr>
      <vt:lpstr>Cancer non SIDA</vt:lpstr>
      <vt:lpstr>AVENIR</vt:lpstr>
      <vt:lpstr>Simplification allègement</vt:lpstr>
      <vt:lpstr>Simplification allègement</vt:lpstr>
      <vt:lpstr>Evolutions</vt:lpstr>
      <vt:lpstr>Evolutions</vt:lpstr>
      <vt:lpstr>Evolutions</vt:lpstr>
      <vt:lpstr>Evolution/Science fiction</vt:lpstr>
      <vt:lpstr>En attendant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 Jaffuel</dc:creator>
  <cp:lastModifiedBy>Aurelie Jaffuel</cp:lastModifiedBy>
  <cp:revision>24</cp:revision>
  <dcterms:created xsi:type="dcterms:W3CDTF">2017-02-15T03:10:25Z</dcterms:created>
  <dcterms:modified xsi:type="dcterms:W3CDTF">2017-03-01T23:13:19Z</dcterms:modified>
</cp:coreProperties>
</file>