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90" r:id="rId2"/>
    <p:sldMasterId id="2147483714" r:id="rId3"/>
    <p:sldMasterId id="2147483749" r:id="rId4"/>
    <p:sldMasterId id="2147483773" r:id="rId5"/>
  </p:sldMasterIdLst>
  <p:notesMasterIdLst>
    <p:notesMasterId r:id="rId25"/>
  </p:notesMasterIdLst>
  <p:handoutMasterIdLst>
    <p:handoutMasterId r:id="rId26"/>
  </p:handoutMasterIdLst>
  <p:sldIdLst>
    <p:sldId id="330" r:id="rId6"/>
    <p:sldId id="405" r:id="rId7"/>
    <p:sldId id="287" r:id="rId8"/>
    <p:sldId id="292" r:id="rId9"/>
    <p:sldId id="392" r:id="rId10"/>
    <p:sldId id="288" r:id="rId11"/>
    <p:sldId id="297" r:id="rId12"/>
    <p:sldId id="403" r:id="rId13"/>
    <p:sldId id="394" r:id="rId14"/>
    <p:sldId id="320" r:id="rId15"/>
    <p:sldId id="401" r:id="rId16"/>
    <p:sldId id="396" r:id="rId17"/>
    <p:sldId id="395" r:id="rId18"/>
    <p:sldId id="399" r:id="rId19"/>
    <p:sldId id="326" r:id="rId20"/>
    <p:sldId id="327" r:id="rId21"/>
    <p:sldId id="398" r:id="rId22"/>
    <p:sldId id="324" r:id="rId23"/>
    <p:sldId id="389"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FF21"/>
    <a:srgbClr val="FFCC00"/>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45" autoAdjust="0"/>
    <p:restoredTop sz="72943" autoAdjust="0"/>
  </p:normalViewPr>
  <p:slideViewPr>
    <p:cSldViewPr>
      <p:cViewPr varScale="1">
        <p:scale>
          <a:sx n="50" d="100"/>
          <a:sy n="50" d="100"/>
        </p:scale>
        <p:origin x="-103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636"/>
    </p:cViewPr>
  </p:sorterViewPr>
  <p:notesViewPr>
    <p:cSldViewPr>
      <p:cViewPr varScale="1">
        <p:scale>
          <a:sx n="81" d="100"/>
          <a:sy n="81" d="100"/>
        </p:scale>
        <p:origin x="20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dc.gov\private\M313\ewe9\Potential%20New%20Projects\Indiana\diagnosis%20curve.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408224877934496E-2"/>
          <c:y val="3.8080463699462198E-2"/>
          <c:w val="0.91538674778656104"/>
          <c:h val="0.88458272542472205"/>
        </c:manualLayout>
      </c:layout>
      <c:lineChart>
        <c:grouping val="standard"/>
        <c:varyColors val="0"/>
        <c:ser>
          <c:idx val="0"/>
          <c:order val="0"/>
          <c:spPr>
            <a:ln w="28575" cap="rnd">
              <a:solidFill>
                <a:sysClr val="windowText" lastClr="000000"/>
              </a:solidFill>
              <a:round/>
            </a:ln>
            <a:effectLst/>
          </c:spPr>
          <c:marker>
            <c:symbol val="none"/>
          </c:marker>
          <c:cat>
            <c:numRef>
              <c:f>Sheet1!$A$3:$A$33</c:f>
              <c:numCache>
                <c:formatCode>d\-mmm\-yy</c:formatCode>
                <c:ptCount val="31"/>
                <c:pt idx="0">
                  <c:v>41959</c:v>
                </c:pt>
                <c:pt idx="1">
                  <c:v>41965</c:v>
                </c:pt>
                <c:pt idx="2">
                  <c:v>41973</c:v>
                </c:pt>
                <c:pt idx="3">
                  <c:v>41980</c:v>
                </c:pt>
                <c:pt idx="4">
                  <c:v>41987</c:v>
                </c:pt>
                <c:pt idx="5">
                  <c:v>41994</c:v>
                </c:pt>
                <c:pt idx="6">
                  <c:v>41998</c:v>
                </c:pt>
                <c:pt idx="7">
                  <c:v>42005</c:v>
                </c:pt>
                <c:pt idx="8">
                  <c:v>42012</c:v>
                </c:pt>
                <c:pt idx="9">
                  <c:v>42019</c:v>
                </c:pt>
                <c:pt idx="10">
                  <c:v>42026</c:v>
                </c:pt>
                <c:pt idx="11">
                  <c:v>42036</c:v>
                </c:pt>
                <c:pt idx="12">
                  <c:v>42043</c:v>
                </c:pt>
                <c:pt idx="13">
                  <c:v>42050</c:v>
                </c:pt>
                <c:pt idx="14">
                  <c:v>42057</c:v>
                </c:pt>
                <c:pt idx="15">
                  <c:v>42064</c:v>
                </c:pt>
                <c:pt idx="16">
                  <c:v>42071</c:v>
                </c:pt>
                <c:pt idx="17">
                  <c:v>42078</c:v>
                </c:pt>
                <c:pt idx="18">
                  <c:v>42085</c:v>
                </c:pt>
                <c:pt idx="19">
                  <c:v>42092</c:v>
                </c:pt>
                <c:pt idx="20">
                  <c:v>42099</c:v>
                </c:pt>
                <c:pt idx="21">
                  <c:v>42106</c:v>
                </c:pt>
                <c:pt idx="22">
                  <c:v>42113</c:v>
                </c:pt>
                <c:pt idx="23">
                  <c:v>42120</c:v>
                </c:pt>
                <c:pt idx="24">
                  <c:v>42127</c:v>
                </c:pt>
                <c:pt idx="25">
                  <c:v>42134</c:v>
                </c:pt>
                <c:pt idx="26">
                  <c:v>42141</c:v>
                </c:pt>
                <c:pt idx="27">
                  <c:v>42148</c:v>
                </c:pt>
                <c:pt idx="28">
                  <c:v>42155</c:v>
                </c:pt>
                <c:pt idx="29">
                  <c:v>42162</c:v>
                </c:pt>
                <c:pt idx="30">
                  <c:v>42169</c:v>
                </c:pt>
              </c:numCache>
            </c:numRef>
          </c:cat>
          <c:val>
            <c:numRef>
              <c:f>Sheet1!$C$3:$C$33</c:f>
              <c:numCache>
                <c:formatCode>General</c:formatCode>
                <c:ptCount val="31"/>
                <c:pt idx="0">
                  <c:v>1</c:v>
                </c:pt>
                <c:pt idx="1">
                  <c:v>2</c:v>
                </c:pt>
                <c:pt idx="2">
                  <c:v>2</c:v>
                </c:pt>
                <c:pt idx="3">
                  <c:v>2</c:v>
                </c:pt>
                <c:pt idx="4">
                  <c:v>4</c:v>
                </c:pt>
                <c:pt idx="5">
                  <c:v>4</c:v>
                </c:pt>
                <c:pt idx="6">
                  <c:v>5</c:v>
                </c:pt>
                <c:pt idx="7">
                  <c:v>6</c:v>
                </c:pt>
                <c:pt idx="8">
                  <c:v>14</c:v>
                </c:pt>
                <c:pt idx="9">
                  <c:v>17</c:v>
                </c:pt>
                <c:pt idx="10">
                  <c:v>17</c:v>
                </c:pt>
                <c:pt idx="11">
                  <c:v>22</c:v>
                </c:pt>
                <c:pt idx="12">
                  <c:v>31</c:v>
                </c:pt>
                <c:pt idx="13">
                  <c:v>32</c:v>
                </c:pt>
                <c:pt idx="14">
                  <c:v>41</c:v>
                </c:pt>
                <c:pt idx="15">
                  <c:v>48</c:v>
                </c:pt>
                <c:pt idx="16">
                  <c:v>57</c:v>
                </c:pt>
                <c:pt idx="17">
                  <c:v>75</c:v>
                </c:pt>
                <c:pt idx="18">
                  <c:v>89</c:v>
                </c:pt>
                <c:pt idx="19">
                  <c:v>100</c:v>
                </c:pt>
                <c:pt idx="20">
                  <c:v>122</c:v>
                </c:pt>
                <c:pt idx="21">
                  <c:v>139</c:v>
                </c:pt>
                <c:pt idx="22">
                  <c:v>148</c:v>
                </c:pt>
                <c:pt idx="23">
                  <c:v>153</c:v>
                </c:pt>
                <c:pt idx="24">
                  <c:v>153</c:v>
                </c:pt>
                <c:pt idx="25">
                  <c:v>158</c:v>
                </c:pt>
                <c:pt idx="26">
                  <c:v>161</c:v>
                </c:pt>
                <c:pt idx="27">
                  <c:v>164</c:v>
                </c:pt>
                <c:pt idx="28">
                  <c:v>169</c:v>
                </c:pt>
                <c:pt idx="29">
                  <c:v>170</c:v>
                </c:pt>
                <c:pt idx="30">
                  <c:v>170</c:v>
                </c:pt>
              </c:numCache>
            </c:numRef>
          </c:val>
          <c:smooth val="0"/>
        </c:ser>
        <c:dLbls>
          <c:showLegendKey val="0"/>
          <c:showVal val="0"/>
          <c:showCatName val="0"/>
          <c:showSerName val="0"/>
          <c:showPercent val="0"/>
          <c:showBubbleSize val="0"/>
        </c:dLbls>
        <c:marker val="1"/>
        <c:smooth val="0"/>
        <c:axId val="96396032"/>
        <c:axId val="96397568"/>
      </c:lineChart>
      <c:dateAx>
        <c:axId val="96396032"/>
        <c:scaling>
          <c:orientation val="minMax"/>
          <c:min val="41944"/>
        </c:scaling>
        <c:delete val="0"/>
        <c:axPos val="b"/>
        <c:majorGridlines>
          <c:spPr>
            <a:ln w="9525" cap="flat" cmpd="sng" algn="ctr">
              <a:noFill/>
              <a:round/>
            </a:ln>
            <a:effectLst/>
          </c:spPr>
        </c:majorGridlines>
        <c:numFmt formatCode="[$-409]d\-mmm\-yyyy;@" sourceLinked="0"/>
        <c:majorTickMark val="out"/>
        <c:minorTickMark val="none"/>
        <c:tickLblPos val="nextTo"/>
        <c:spPr>
          <a:noFill/>
          <a:ln w="9525" cap="flat" cmpd="sng" algn="ctr">
            <a:solidFill>
              <a:srgbClr val="E7E6E6">
                <a:lumMod val="50000"/>
              </a:srgb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96397568"/>
        <c:crosses val="autoZero"/>
        <c:auto val="0"/>
        <c:lblOffset val="100"/>
        <c:baseTimeUnit val="days"/>
        <c:majorUnit val="1"/>
        <c:majorTimeUnit val="months"/>
      </c:dateAx>
      <c:valAx>
        <c:axId val="96397568"/>
        <c:scaling>
          <c:orientation val="minMax"/>
        </c:scaling>
        <c:delete val="0"/>
        <c:axPos val="l"/>
        <c:majorGridlines>
          <c:spPr>
            <a:ln w="50800" cap="flat" cmpd="sng" algn="ctr">
              <a:noFill/>
              <a:round/>
            </a:ln>
            <a:effectLst/>
          </c:spPr>
        </c:majorGridlines>
        <c:numFmt formatCode="General" sourceLinked="1"/>
        <c:majorTickMark val="none"/>
        <c:minorTickMark val="none"/>
        <c:tickLblPos val="nextTo"/>
        <c:spPr>
          <a:noFill/>
          <a:ln>
            <a:solidFill>
              <a:srgbClr val="E7E6E6">
                <a:lumMod val="25000"/>
              </a:srgbClr>
            </a:solid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96396032"/>
        <c:crosses val="autoZero"/>
        <c:crossBetween val="between"/>
      </c:valAx>
      <c:spPr>
        <a:noFill/>
        <a:ln>
          <a:noFill/>
        </a:ln>
        <a:effectLst/>
      </c:spPr>
    </c:plotArea>
    <c:plotVisOnly val="1"/>
    <c:dispBlanksAs val="gap"/>
    <c:showDLblsOverMax val="0"/>
  </c:chart>
  <c:spPr>
    <a:solidFill>
      <a:schemeClr val="bg1"/>
    </a:solidFill>
    <a:ln w="50800" cap="flat" cmpd="sng" algn="ctr">
      <a:noFill/>
      <a:round/>
    </a:ln>
    <a:effectLst/>
  </c:spPr>
  <c:txPr>
    <a:bodyPr/>
    <a:lstStyle/>
    <a:p>
      <a:pPr>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A74CAC9-B566-4FFF-A090-41432ABA6A11}" type="datetimeFigureOut">
              <a:rPr lang="en-US" smtClean="0"/>
              <a:pPr/>
              <a:t>7/20/2015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64F2392-71D2-4D02-B922-BCEED60CF808}" type="slidenum">
              <a:rPr lang="en-US" smtClean="0"/>
              <a:pPr/>
              <a:t>‹#›</a:t>
            </a:fld>
            <a:endParaRPr lang="en-US"/>
          </a:p>
        </p:txBody>
      </p:sp>
    </p:spTree>
    <p:extLst>
      <p:ext uri="{BB962C8B-B14F-4D97-AF65-F5344CB8AC3E}">
        <p14:creationId xmlns:p14="http://schemas.microsoft.com/office/powerpoint/2010/main" val="3522396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2076B1A-D6C6-48FE-BFC0-89A81995F4F5}" type="datetimeFigureOut">
              <a:rPr lang="en-US" smtClean="0"/>
              <a:pPr/>
              <a:t>7/20/2015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CE3DA0F-BA7E-4354-954B-D77B2AF25535}" type="slidenum">
              <a:rPr lang="en-US" smtClean="0"/>
              <a:pPr/>
              <a:t>‹#›</a:t>
            </a:fld>
            <a:endParaRPr lang="en-US"/>
          </a:p>
        </p:txBody>
      </p:sp>
    </p:spTree>
    <p:extLst>
      <p:ext uri="{BB962C8B-B14F-4D97-AF65-F5344CB8AC3E}">
        <p14:creationId xmlns:p14="http://schemas.microsoft.com/office/powerpoint/2010/main" val="1911853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 learned in</a:t>
            </a:r>
            <a:r>
              <a:rPr lang="en-US" baseline="0" dirty="0" smtClean="0"/>
              <a:t> </a:t>
            </a:r>
            <a:r>
              <a:rPr lang="en-US" b="1" baseline="0" dirty="0" smtClean="0"/>
              <a:t>mid-January </a:t>
            </a:r>
            <a:r>
              <a:rPr lang="en-US" baseline="0" dirty="0" smtClean="0"/>
              <a:t>that 3 had a shared contact and 2 had shared needles.  </a:t>
            </a:r>
          </a:p>
          <a:p>
            <a:r>
              <a:rPr lang="en-US" baseline="0" dirty="0" smtClean="0"/>
              <a:t>8 more new infections identified by </a:t>
            </a:r>
            <a:r>
              <a:rPr lang="en-US" b="1" baseline="0" dirty="0" smtClean="0"/>
              <a:t>January 23</a:t>
            </a:r>
            <a:r>
              <a:rPr lang="en-US" b="1" baseline="30000" dirty="0" smtClean="0"/>
              <a:t>rd</a:t>
            </a:r>
            <a:r>
              <a:rPr lang="en-US" b="1" baseline="0" dirty="0" smtClean="0"/>
              <a:t>.</a:t>
            </a:r>
            <a:endParaRPr lang="en-US" b="1" dirty="0"/>
          </a:p>
        </p:txBody>
      </p:sp>
      <p:sp>
        <p:nvSpPr>
          <p:cNvPr id="4" name="Slide Number Placeholder 3"/>
          <p:cNvSpPr>
            <a:spLocks noGrp="1"/>
          </p:cNvSpPr>
          <p:nvPr>
            <p:ph type="sldNum" sz="quarter" idx="10"/>
          </p:nvPr>
        </p:nvSpPr>
        <p:spPr/>
        <p:txBody>
          <a:bodyPr/>
          <a:lstStyle/>
          <a:p>
            <a:fld id="{5CE3DA0F-BA7E-4354-954B-D77B2AF25535}" type="slidenum">
              <a:rPr lang="en-US" smtClean="0"/>
              <a:pPr/>
              <a:t>3</a:t>
            </a:fld>
            <a:endParaRPr lang="en-US"/>
          </a:p>
        </p:txBody>
      </p:sp>
    </p:spTree>
    <p:extLst>
      <p:ext uri="{BB962C8B-B14F-4D97-AF65-F5344CB8AC3E}">
        <p14:creationId xmlns:p14="http://schemas.microsoft.com/office/powerpoint/2010/main" val="1332221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Testing</a:t>
            </a:r>
            <a:r>
              <a:rPr lang="en-US" baseline="0" dirty="0" smtClean="0"/>
              <a:t> is also done during syringe exchange – </a:t>
            </a:r>
          </a:p>
          <a:p>
            <a:r>
              <a:rPr lang="en-US" baseline="0" dirty="0" err="1" smtClean="0"/>
              <a:t>Naloxone</a:t>
            </a:r>
            <a:r>
              <a:rPr lang="en-US" baseline="0" dirty="0" smtClean="0"/>
              <a:t> training and kits provided to 66 first responders (police, fire, basic life support)</a:t>
            </a:r>
          </a:p>
          <a:p>
            <a:r>
              <a:rPr lang="en-US" baseline="0" dirty="0" smtClean="0"/>
              <a:t>Indiana State Prescription Drug Abuse Prevention Task Force legislative initiatives have decreased </a:t>
            </a:r>
            <a:r>
              <a:rPr lang="en-US" baseline="0" dirty="0" err="1" smtClean="0"/>
              <a:t>opioid</a:t>
            </a:r>
            <a:r>
              <a:rPr lang="en-US" baseline="0" dirty="0" smtClean="0"/>
              <a:t> prescribing by 11% from January 2013-December 2014. </a:t>
            </a:r>
            <a:endParaRPr lang="en-US" baseline="0" smtClean="0"/>
          </a:p>
          <a:p>
            <a:r>
              <a:rPr lang="en-US" baseline="0" smtClean="0"/>
              <a:t>Indiana </a:t>
            </a:r>
            <a:r>
              <a:rPr lang="en-US" baseline="0" dirty="0" smtClean="0"/>
              <a:t>passed lay </a:t>
            </a:r>
            <a:r>
              <a:rPr lang="en-US" baseline="0" dirty="0" err="1" smtClean="0"/>
              <a:t>naloxone</a:t>
            </a:r>
            <a:r>
              <a:rPr lang="en-US" baseline="0" dirty="0" smtClean="0"/>
              <a:t> provider law in 4/2015.</a:t>
            </a:r>
          </a:p>
          <a:p>
            <a:endParaRPr lang="en-US" baseline="0" dirty="0" smtClean="0"/>
          </a:p>
          <a:p>
            <a:r>
              <a:rPr lang="en-US" baseline="0" dirty="0" smtClean="0"/>
              <a:t>STIGMA – We have to change the way we talk about addiction and mental health, get the facts out about MAT, and have renewed educational efforts around HIV and </a:t>
            </a:r>
            <a:r>
              <a:rPr lang="en-US" baseline="0" dirty="0" err="1" smtClean="0"/>
              <a:t>Hep</a:t>
            </a:r>
            <a:r>
              <a:rPr lang="en-US" baseline="0" dirty="0" smtClean="0"/>
              <a:t> C.  </a:t>
            </a:r>
            <a:endParaRPr lang="en-US" dirty="0"/>
          </a:p>
        </p:txBody>
      </p:sp>
      <p:sp>
        <p:nvSpPr>
          <p:cNvPr id="4" name="Slide Number Placeholder 3"/>
          <p:cNvSpPr>
            <a:spLocks noGrp="1"/>
          </p:cNvSpPr>
          <p:nvPr>
            <p:ph type="sldNum" sz="quarter" idx="10"/>
          </p:nvPr>
        </p:nvSpPr>
        <p:spPr/>
        <p:txBody>
          <a:bodyPr/>
          <a:lstStyle/>
          <a:p>
            <a:fld id="{5CE3DA0F-BA7E-4354-954B-D77B2AF25535}" type="slidenum">
              <a:rPr lang="en-US" smtClean="0"/>
              <a:pPr/>
              <a:t>18</a:t>
            </a:fld>
            <a:endParaRPr lang="en-US"/>
          </a:p>
        </p:txBody>
      </p:sp>
    </p:spTree>
    <p:extLst>
      <p:ext uri="{BB962C8B-B14F-4D97-AF65-F5344CB8AC3E}">
        <p14:creationId xmlns:p14="http://schemas.microsoft.com/office/powerpoint/2010/main" val="528210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06901B-BA6B-4052-8ED1-F2A7397D0CFE}" type="slidenum">
              <a:rPr lang="en-US" smtClean="0"/>
              <a:pPr/>
              <a:t>19</a:t>
            </a:fld>
            <a:endParaRPr lang="en-US"/>
          </a:p>
        </p:txBody>
      </p:sp>
    </p:spTree>
    <p:extLst>
      <p:ext uri="{BB962C8B-B14F-4D97-AF65-F5344CB8AC3E}">
        <p14:creationId xmlns:p14="http://schemas.microsoft.com/office/powerpoint/2010/main" val="646511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March</a:t>
            </a:r>
            <a:r>
              <a:rPr lang="en-US" baseline="0" dirty="0" smtClean="0"/>
              <a:t> 18 – media campaign launched You Are Not Alone featuring following messages:  treatment, testing, safe sex, don’t </a:t>
            </a:r>
            <a:r>
              <a:rPr lang="en-US" baseline="0" dirty="0" err="1" smtClean="0"/>
              <a:t>abue</a:t>
            </a:r>
            <a:r>
              <a:rPr lang="en-US" baseline="0" dirty="0" smtClean="0"/>
              <a:t> drugs/don’t share needles. Newspapers, billboards, TV, radio, social media. </a:t>
            </a:r>
          </a:p>
          <a:p>
            <a:endParaRPr lang="en-US" baseline="0" dirty="0" smtClean="0"/>
          </a:p>
          <a:p>
            <a:r>
              <a:rPr lang="en-US" baseline="0" dirty="0" smtClean="0"/>
              <a:t>Blanket mailer sent to all Scott County households about testing locations,</a:t>
            </a:r>
            <a:endParaRPr lang="en-US" dirty="0"/>
          </a:p>
        </p:txBody>
      </p:sp>
      <p:sp>
        <p:nvSpPr>
          <p:cNvPr id="4" name="Slide Number Placeholder 3"/>
          <p:cNvSpPr>
            <a:spLocks noGrp="1"/>
          </p:cNvSpPr>
          <p:nvPr>
            <p:ph type="sldNum" sz="quarter" idx="10"/>
          </p:nvPr>
        </p:nvSpPr>
        <p:spPr/>
        <p:txBody>
          <a:bodyPr/>
          <a:lstStyle/>
          <a:p>
            <a:fld id="{5CE3DA0F-BA7E-4354-954B-D77B2AF25535}" type="slidenum">
              <a:rPr lang="en-US" smtClean="0"/>
              <a:pPr/>
              <a:t>5</a:t>
            </a:fld>
            <a:endParaRPr lang="en-US"/>
          </a:p>
        </p:txBody>
      </p:sp>
    </p:spTree>
    <p:extLst>
      <p:ext uri="{BB962C8B-B14F-4D97-AF65-F5344CB8AC3E}">
        <p14:creationId xmlns:p14="http://schemas.microsoft.com/office/powerpoint/2010/main" val="3054654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Oxycodone</a:t>
            </a:r>
            <a:r>
              <a:rPr lang="en-US" dirty="0" smtClean="0"/>
              <a:t>, methadone also injected.  </a:t>
            </a:r>
            <a:r>
              <a:rPr lang="en-US" dirty="0" err="1" smtClean="0"/>
              <a:t>Oxycodone</a:t>
            </a:r>
            <a:r>
              <a:rPr lang="en-US" baseline="0" dirty="0" smtClean="0"/>
              <a:t> was preferred drug prior to formulary change, see:   http://www.sccease.org/2012/05/opioid-addiction-in-scott-county-by-dr-shane-avery-and-lori-croasdell/</a:t>
            </a:r>
            <a:endParaRPr lang="en-US" dirty="0"/>
          </a:p>
        </p:txBody>
      </p:sp>
      <p:sp>
        <p:nvSpPr>
          <p:cNvPr id="4" name="Slide Number Placeholder 3"/>
          <p:cNvSpPr>
            <a:spLocks noGrp="1"/>
          </p:cNvSpPr>
          <p:nvPr>
            <p:ph type="sldNum" sz="quarter" idx="10"/>
          </p:nvPr>
        </p:nvSpPr>
        <p:spPr/>
        <p:txBody>
          <a:bodyPr/>
          <a:lstStyle/>
          <a:p>
            <a:fld id="{5CE3DA0F-BA7E-4354-954B-D77B2AF25535}" type="slidenum">
              <a:rPr lang="en-US" smtClean="0"/>
              <a:pPr/>
              <a:t>6</a:t>
            </a:fld>
            <a:endParaRPr lang="en-US"/>
          </a:p>
        </p:txBody>
      </p:sp>
    </p:spTree>
    <p:extLst>
      <p:ext uri="{BB962C8B-B14F-4D97-AF65-F5344CB8AC3E}">
        <p14:creationId xmlns:p14="http://schemas.microsoft.com/office/powerpoint/2010/main" val="1312394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terms of response time - some considerations....first few cases were not linked until mid-January.  One DIS working the cases - and all STD cases, too.   Reporting procedures are onerous - HIV reporting is treated differently than all other infectious disease reporting.  Information is still considered more sensitive, more protected, so reporting is delayed.  At end of January, number of cases/contacts mushroomed and became very rapidly unmanageable.  </a:t>
            </a:r>
            <a:r>
              <a:rPr lang="en-US" sz="1200" kern="1200" dirty="0" err="1" smtClean="0">
                <a:solidFill>
                  <a:schemeClr val="tx1"/>
                </a:solidFill>
                <a:effectLst/>
                <a:latin typeface="+mn-lt"/>
                <a:ea typeface="+mn-ea"/>
                <a:cs typeface="+mn-cs"/>
              </a:rPr>
              <a:t>Siloed</a:t>
            </a:r>
            <a:r>
              <a:rPr lang="en-US" sz="1200" kern="1200" dirty="0" smtClean="0">
                <a:solidFill>
                  <a:schemeClr val="tx1"/>
                </a:solidFill>
                <a:effectLst/>
                <a:latin typeface="+mn-lt"/>
                <a:ea typeface="+mn-ea"/>
                <a:cs typeface="+mn-cs"/>
              </a:rPr>
              <a:t> databases made it difficult to review cases comprehensively.  Lack of resources on the ground - building the system from the ground up.  Laws didn't initially support syringe exchange - and there was resistance at the local level as well - lots of layers of response needed.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CE3DA0F-BA7E-4354-954B-D77B2AF25535}"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1181909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Imid</a:t>
            </a:r>
            <a:r>
              <a:rPr lang="en-US" dirty="0" smtClean="0"/>
              <a:t>-April, Case coordinators began going with DIS to do case investigations to</a:t>
            </a:r>
            <a:r>
              <a:rPr lang="en-US" baseline="0" dirty="0" smtClean="0"/>
              <a:t> expedite entry into care </a:t>
            </a:r>
          </a:p>
          <a:p>
            <a:endParaRPr lang="en-US" baseline="0" dirty="0" smtClean="0"/>
          </a:p>
          <a:p>
            <a:r>
              <a:rPr lang="en-US" baseline="0" dirty="0" smtClean="0"/>
              <a:t>All persons tested for HIV were also tested for </a:t>
            </a:r>
            <a:r>
              <a:rPr lang="en-US" baseline="0" dirty="0" err="1" smtClean="0"/>
              <a:t>HepC</a:t>
            </a:r>
            <a:r>
              <a:rPr lang="en-US" baseline="0" dirty="0" smtClean="0"/>
              <a:t>, </a:t>
            </a:r>
            <a:r>
              <a:rPr lang="en-US" baseline="0" dirty="0" err="1" smtClean="0"/>
              <a:t>HepB</a:t>
            </a:r>
            <a:r>
              <a:rPr lang="en-US" baseline="0" dirty="0" smtClean="0"/>
              <a:t>, and syphilis</a:t>
            </a:r>
            <a:endParaRPr lang="en-US" dirty="0"/>
          </a:p>
        </p:txBody>
      </p:sp>
      <p:sp>
        <p:nvSpPr>
          <p:cNvPr id="4" name="Slide Number Placeholder 3"/>
          <p:cNvSpPr>
            <a:spLocks noGrp="1"/>
          </p:cNvSpPr>
          <p:nvPr>
            <p:ph type="sldNum" sz="quarter" idx="10"/>
          </p:nvPr>
        </p:nvSpPr>
        <p:spPr/>
        <p:txBody>
          <a:bodyPr/>
          <a:lstStyle/>
          <a:p>
            <a:fld id="{5CE3DA0F-BA7E-4354-954B-D77B2AF25535}" type="slidenum">
              <a:rPr lang="en-US" smtClean="0"/>
              <a:pPr/>
              <a:t>9</a:t>
            </a:fld>
            <a:endParaRPr lang="en-US"/>
          </a:p>
        </p:txBody>
      </p:sp>
    </p:spTree>
    <p:extLst>
      <p:ext uri="{BB962C8B-B14F-4D97-AF65-F5344CB8AC3E}">
        <p14:creationId xmlns:p14="http://schemas.microsoft.com/office/powerpoint/2010/main" val="1411548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Several unable to locate contacts were identified</a:t>
            </a:r>
            <a:r>
              <a:rPr lang="en-US" baseline="0" dirty="0" smtClean="0"/>
              <a:t> and tested during routine testing established at county jail.</a:t>
            </a:r>
            <a:endParaRPr lang="en-US" dirty="0"/>
          </a:p>
        </p:txBody>
      </p:sp>
      <p:sp>
        <p:nvSpPr>
          <p:cNvPr id="4" name="Slide Number Placeholder 3"/>
          <p:cNvSpPr>
            <a:spLocks noGrp="1"/>
          </p:cNvSpPr>
          <p:nvPr>
            <p:ph type="sldNum" sz="quarter" idx="10"/>
          </p:nvPr>
        </p:nvSpPr>
        <p:spPr/>
        <p:txBody>
          <a:bodyPr/>
          <a:lstStyle/>
          <a:p>
            <a:fld id="{5CE3DA0F-BA7E-4354-954B-D77B2AF25535}" type="slidenum">
              <a:rPr lang="en-US" smtClean="0"/>
              <a:pPr/>
              <a:t>11</a:t>
            </a:fld>
            <a:endParaRPr lang="en-US"/>
          </a:p>
        </p:txBody>
      </p:sp>
    </p:spTree>
    <p:extLst>
      <p:ext uri="{BB962C8B-B14F-4D97-AF65-F5344CB8AC3E}">
        <p14:creationId xmlns:p14="http://schemas.microsoft.com/office/powerpoint/2010/main" val="88534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Few infected persons employed.  Few insured, despite</a:t>
            </a:r>
            <a:r>
              <a:rPr lang="en-US" baseline="0" dirty="0" smtClean="0"/>
              <a:t> eligibility under HIP 2.0 (Indiana’s </a:t>
            </a:r>
            <a:r>
              <a:rPr lang="en-US" baseline="0" dirty="0" err="1" smtClean="0"/>
              <a:t>medicaid</a:t>
            </a:r>
            <a:r>
              <a:rPr lang="en-US" baseline="0" dirty="0" smtClean="0"/>
              <a:t> expansion waiver program).  Many lacked required documents to sign up for HIP 2.0.  Indiana Medicaid implemented presumptive eligibility for this population in order to respond quickly to need for testing and treatment. </a:t>
            </a:r>
          </a:p>
          <a:p>
            <a:endParaRPr lang="en-US" baseline="0" dirty="0" smtClean="0"/>
          </a:p>
          <a:p>
            <a:r>
              <a:rPr lang="en-US" baseline="0" dirty="0" smtClean="0"/>
              <a:t>A lot of HIV misinformation in the general population:  how spread, how infectious, and availability of effective treatment.  No routine education about HIV in schools.</a:t>
            </a:r>
          </a:p>
          <a:p>
            <a:r>
              <a:rPr lang="en-US" baseline="0" dirty="0" smtClean="0"/>
              <a:t>No MAT services in this community.  Abstinence-based programs are available.  </a:t>
            </a:r>
            <a:endParaRPr lang="en-US" dirty="0"/>
          </a:p>
        </p:txBody>
      </p:sp>
      <p:sp>
        <p:nvSpPr>
          <p:cNvPr id="4" name="Slide Number Placeholder 3"/>
          <p:cNvSpPr>
            <a:spLocks noGrp="1"/>
          </p:cNvSpPr>
          <p:nvPr>
            <p:ph type="sldNum" sz="quarter" idx="10"/>
          </p:nvPr>
        </p:nvSpPr>
        <p:spPr/>
        <p:txBody>
          <a:bodyPr/>
          <a:lstStyle/>
          <a:p>
            <a:fld id="{5CE3DA0F-BA7E-4354-954B-D77B2AF25535}" type="slidenum">
              <a:rPr lang="en-US" smtClean="0"/>
              <a:pPr/>
              <a:t>12</a:t>
            </a:fld>
            <a:endParaRPr lang="en-US"/>
          </a:p>
        </p:txBody>
      </p:sp>
    </p:spTree>
    <p:extLst>
      <p:ext uri="{BB962C8B-B14F-4D97-AF65-F5344CB8AC3E}">
        <p14:creationId xmlns:p14="http://schemas.microsoft.com/office/powerpoint/2010/main" val="993487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substance abuse treatment was available at COC.</a:t>
            </a:r>
            <a:r>
              <a:rPr lang="en-US" baseline="0" dirty="0" smtClean="0"/>
              <a:t>  There was a counselor on-site, but no treatment options on-site.  This continues to be a source of frustration.  I’d rather give kudos to the immunization services provided – </a:t>
            </a:r>
            <a:r>
              <a:rPr lang="en-US" baseline="0" dirty="0" err="1" smtClean="0"/>
              <a:t>Hep</a:t>
            </a:r>
            <a:r>
              <a:rPr lang="en-US" baseline="0" dirty="0" smtClean="0"/>
              <a:t> A, </a:t>
            </a:r>
            <a:r>
              <a:rPr lang="en-US" baseline="0" dirty="0" err="1" smtClean="0"/>
              <a:t>Hep</a:t>
            </a:r>
            <a:r>
              <a:rPr lang="en-US" baseline="0" dirty="0" smtClean="0"/>
              <a:t> B, and </a:t>
            </a:r>
            <a:r>
              <a:rPr lang="en-US" baseline="0" dirty="0" err="1" smtClean="0"/>
              <a:t>Tdap</a:t>
            </a:r>
            <a:endParaRPr lang="en-US" baseline="0" dirty="0" smtClean="0"/>
          </a:p>
          <a:p>
            <a:endParaRPr lang="en-US" baseline="0" dirty="0" smtClean="0"/>
          </a:p>
          <a:p>
            <a:r>
              <a:rPr lang="en-US" baseline="0" dirty="0" smtClean="0"/>
              <a:t>Please mention Local health department operates Syringe Exchange program – fixed location and mobile unit</a:t>
            </a:r>
          </a:p>
          <a:p>
            <a:endParaRPr lang="en-US" baseline="0" dirty="0" smtClean="0"/>
          </a:p>
          <a:p>
            <a:r>
              <a:rPr lang="en-US" baseline="0" dirty="0" smtClean="0"/>
              <a:t>Also </a:t>
            </a:r>
            <a:r>
              <a:rPr lang="en-US" baseline="0" dirty="0" err="1" smtClean="0"/>
              <a:t>Hep</a:t>
            </a:r>
            <a:r>
              <a:rPr lang="en-US" baseline="0" dirty="0" smtClean="0"/>
              <a:t> C testing, Vital records – birth certificates, and BMV – ID cards.  Also job training.</a:t>
            </a:r>
            <a:endParaRPr lang="en-US" dirty="0"/>
          </a:p>
        </p:txBody>
      </p:sp>
      <p:sp>
        <p:nvSpPr>
          <p:cNvPr id="4" name="Slide Number Placeholder 3"/>
          <p:cNvSpPr>
            <a:spLocks noGrp="1"/>
          </p:cNvSpPr>
          <p:nvPr>
            <p:ph type="sldNum" sz="quarter" idx="10"/>
          </p:nvPr>
        </p:nvSpPr>
        <p:spPr/>
        <p:txBody>
          <a:bodyPr/>
          <a:lstStyle/>
          <a:p>
            <a:fld id="{5CE3DA0F-BA7E-4354-954B-D77B2AF25535}" type="slidenum">
              <a:rPr lang="en-US" smtClean="0"/>
              <a:pPr/>
              <a:t>13</a:t>
            </a:fld>
            <a:endParaRPr lang="en-US"/>
          </a:p>
        </p:txBody>
      </p:sp>
    </p:spTree>
    <p:extLst>
      <p:ext uri="{BB962C8B-B14F-4D97-AF65-F5344CB8AC3E}">
        <p14:creationId xmlns:p14="http://schemas.microsoft.com/office/powerpoint/2010/main" val="2791448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Local</a:t>
            </a:r>
            <a:r>
              <a:rPr lang="en-US" baseline="0" dirty="0" smtClean="0"/>
              <a:t> doc now using </a:t>
            </a:r>
            <a:r>
              <a:rPr lang="en-US" baseline="0" dirty="0" err="1" smtClean="0"/>
              <a:t>Vivitrol</a:t>
            </a:r>
            <a:r>
              <a:rPr lang="en-US" baseline="0" dirty="0" smtClean="0"/>
              <a:t> and </a:t>
            </a:r>
            <a:r>
              <a:rPr lang="en-US" baseline="0" dirty="0" err="1" smtClean="0"/>
              <a:t>Suboxone</a:t>
            </a:r>
            <a:r>
              <a:rPr lang="en-US" baseline="0" dirty="0" smtClean="0"/>
              <a:t>.  Still no behavioral/addiction services accessible in Austin.</a:t>
            </a:r>
            <a:endParaRPr lang="en-US" dirty="0"/>
          </a:p>
        </p:txBody>
      </p:sp>
      <p:sp>
        <p:nvSpPr>
          <p:cNvPr id="4" name="Slide Number Placeholder 3"/>
          <p:cNvSpPr>
            <a:spLocks noGrp="1"/>
          </p:cNvSpPr>
          <p:nvPr>
            <p:ph type="sldNum" sz="quarter" idx="10"/>
          </p:nvPr>
        </p:nvSpPr>
        <p:spPr/>
        <p:txBody>
          <a:bodyPr/>
          <a:lstStyle/>
          <a:p>
            <a:fld id="{5CE3DA0F-BA7E-4354-954B-D77B2AF25535}" type="slidenum">
              <a:rPr lang="en-US" smtClean="0"/>
              <a:pPr/>
              <a:t>14</a:t>
            </a:fld>
            <a:endParaRPr lang="en-US"/>
          </a:p>
        </p:txBody>
      </p:sp>
    </p:spTree>
    <p:extLst>
      <p:ext uri="{BB962C8B-B14F-4D97-AF65-F5344CB8AC3E}">
        <p14:creationId xmlns:p14="http://schemas.microsoft.com/office/powerpoint/2010/main" val="1996864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latin typeface="Arial" pitchFamily="34" charset="0"/>
                <a:cs typeface="Arial" pitchFamily="34" charset="0"/>
              </a:defRPr>
            </a:lvl1pPr>
          </a:lstStyle>
          <a:p>
            <a:r>
              <a:rPr lang="en-US" dirty="0" smtClean="0"/>
              <a:t>Title of Presentation – Arial</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Arial,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latin typeface="Arial" pitchFamily="34" charset="0"/>
                <a:cs typeface="Arial"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–Arial,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tx2"/>
                </a:solidFill>
                <a:latin typeface="Arial" pitchFamily="34" charset="0"/>
                <a:cs typeface="Arial" pitchFamily="34" charset="0"/>
              </a:defRPr>
            </a:lvl1pPr>
          </a:lstStyle>
          <a:p>
            <a:r>
              <a:rPr lang="en-US" dirty="0" smtClean="0"/>
              <a:t>Place Descriptor Here</a:t>
            </a:r>
            <a:endParaRPr lang="en-US" dirty="0"/>
          </a:p>
        </p:txBody>
      </p:sp>
      <p:sp>
        <p:nvSpPr>
          <p:cNvPr id="7"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tx2"/>
                </a:solidFill>
                <a:latin typeface="Arial" pitchFamily="34" charset="0"/>
                <a:cs typeface="Arial" pitchFamily="34" charset="0"/>
              </a:defRPr>
            </a:lvl1pPr>
          </a:lstStyle>
          <a:p>
            <a:r>
              <a:rPr lang="en-US" dirty="0" smtClean="0"/>
              <a:t>Place Descriptor Here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latin typeface="Arial" pitchFamily="34" charset="0"/>
                <a:cs typeface="Arial" pitchFamily="34" charset="0"/>
              </a:defRPr>
            </a:lvl1pPr>
          </a:lstStyle>
          <a:p>
            <a:r>
              <a:rPr lang="en-US" dirty="0" smtClean="0"/>
              <a:t>Headline—Arial,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100000"/>
              <a:buFont typeface="Arial" pitchFamily="34" charset="0"/>
              <a:buChar char="□"/>
              <a:defRPr sz="2400" b="1" baseline="0">
                <a:solidFill>
                  <a:schemeClr val="bg2"/>
                </a:solidFill>
                <a:latin typeface="Arial" pitchFamily="34" charset="0"/>
                <a:cs typeface="Arial" pitchFamily="34" charset="0"/>
              </a:defRPr>
            </a:lvl1pPr>
            <a:lvl2pPr>
              <a:buClr>
                <a:schemeClr val="tx1"/>
              </a:buClr>
              <a:buSzPct val="120000"/>
              <a:buFont typeface="Arial" pitchFamily="34" charset="0"/>
              <a:buChar char="▫"/>
              <a:defRPr sz="2000">
                <a:solidFill>
                  <a:schemeClr val="bg2"/>
                </a:solidFill>
                <a:latin typeface="Arial" pitchFamily="34" charset="0"/>
                <a:cs typeface="Arial" pitchFamily="34" charset="0"/>
              </a:defRPr>
            </a:lvl2pPr>
            <a:lvl3pPr>
              <a:buClr>
                <a:schemeClr val="tx1"/>
              </a:buClr>
              <a:buSzPct val="80000"/>
              <a:buFont typeface="Arial" pitchFamily="34" charset="0"/>
              <a:buChar char="●"/>
              <a:defRPr sz="1800">
                <a:solidFill>
                  <a:schemeClr val="bg2"/>
                </a:solidFill>
                <a:latin typeface="Arial" pitchFamily="34" charset="0"/>
                <a:cs typeface="Arial" pitchFamily="34" charset="0"/>
              </a:defRPr>
            </a:lvl3pPr>
            <a:lvl4pPr>
              <a:buClr>
                <a:schemeClr val="tx1"/>
              </a:buClr>
              <a:buSzPct val="100000"/>
              <a:buFont typeface="Arial" pitchFamily="34" charset="0"/>
              <a:buChar char="◦"/>
              <a:defRPr sz="1800" baseline="0">
                <a:solidFill>
                  <a:schemeClr val="bg2"/>
                </a:solidFill>
                <a:latin typeface="Arial" pitchFamily="34" charset="0"/>
                <a:cs typeface="Arial" pitchFamily="34" charset="0"/>
              </a:defRPr>
            </a:lvl4pPr>
            <a:lvl5pPr>
              <a:buClr>
                <a:schemeClr val="tx1"/>
              </a:buClr>
              <a:buSzPct val="70000"/>
              <a:buFont typeface="Arial" pitchFamily="34" charset="0"/>
              <a:buChar char="▪"/>
              <a:defRPr sz="1800">
                <a:solidFill>
                  <a:schemeClr val="bg2"/>
                </a:solidFill>
                <a:latin typeface="Arial" pitchFamily="34" charset="0"/>
                <a:cs typeface="Arial" pitchFamily="34" charset="0"/>
              </a:defRPr>
            </a:lvl5pPr>
          </a:lstStyle>
          <a:p>
            <a:pPr lvl="0"/>
            <a:r>
              <a:rPr lang="en-US" dirty="0" smtClean="0"/>
              <a:t>First level—Arial, Bold, 24pt</a:t>
            </a:r>
          </a:p>
          <a:p>
            <a:pPr lvl="1"/>
            <a:r>
              <a:rPr lang="en-US" dirty="0" smtClean="0"/>
              <a:t>Second level—Arial, 20pt</a:t>
            </a:r>
          </a:p>
          <a:p>
            <a:pPr lvl="2"/>
            <a:r>
              <a:rPr lang="en-US" dirty="0" smtClean="0"/>
              <a:t>Third level—Arial, 18pt	</a:t>
            </a:r>
          </a:p>
          <a:p>
            <a:pPr lvl="3"/>
            <a:r>
              <a:rPr lang="en-US" dirty="0" smtClean="0"/>
              <a:t>Fourth level—Arial, 18pt</a:t>
            </a:r>
          </a:p>
          <a:p>
            <a:pPr lvl="4"/>
            <a:r>
              <a:rPr lang="en-US" dirty="0" smtClean="0"/>
              <a:t>Fifth level—Arial,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latin typeface="Arial" pitchFamily="34" charset="0"/>
                <a:cs typeface="Arial" pitchFamily="34" charset="0"/>
              </a:defRPr>
            </a:lvl1pPr>
          </a:lstStyle>
          <a:p>
            <a:r>
              <a:rPr lang="en-US" dirty="0" smtClean="0"/>
              <a:t>* Citations, references, and credits – Arial, 11pt</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latin typeface="Arial" pitchFamily="34" charset="0"/>
                <a:cs typeface="Arial" pitchFamily="34" charset="0"/>
              </a:defRPr>
            </a:lvl1pPr>
          </a:lstStyle>
          <a:p>
            <a:r>
              <a:rPr lang="en-US" dirty="0" smtClean="0"/>
              <a:t>Headline—Arial,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100000"/>
              <a:buFont typeface="Arial" pitchFamily="34" charset="0"/>
              <a:buChar char="□"/>
              <a:defRPr sz="2400" b="1" baseline="0">
                <a:solidFill>
                  <a:schemeClr val="bg2"/>
                </a:solidFill>
                <a:latin typeface="Arial" pitchFamily="34" charset="0"/>
                <a:cs typeface="Arial" pitchFamily="34" charset="0"/>
              </a:defRPr>
            </a:lvl1pPr>
            <a:lvl2pPr>
              <a:buClr>
                <a:schemeClr val="tx1"/>
              </a:buClr>
              <a:buSzPct val="120000"/>
              <a:buFont typeface="Arial" pitchFamily="34" charset="0"/>
              <a:buChar char="▫"/>
              <a:defRPr sz="2000">
                <a:solidFill>
                  <a:schemeClr val="bg2"/>
                </a:solidFill>
                <a:latin typeface="Arial" pitchFamily="34" charset="0"/>
                <a:cs typeface="Arial" pitchFamily="34" charset="0"/>
              </a:defRPr>
            </a:lvl2pPr>
            <a:lvl3pPr>
              <a:buClr>
                <a:schemeClr val="tx1"/>
              </a:buClr>
              <a:buSzPct val="80000"/>
              <a:buFont typeface="Arial" pitchFamily="34" charset="0"/>
              <a:buChar char="●"/>
              <a:defRPr sz="1800">
                <a:solidFill>
                  <a:schemeClr val="bg2"/>
                </a:solidFill>
                <a:latin typeface="Arial" pitchFamily="34" charset="0"/>
                <a:cs typeface="Arial" pitchFamily="34" charset="0"/>
              </a:defRPr>
            </a:lvl3pPr>
            <a:lvl4pPr>
              <a:buClr>
                <a:schemeClr val="tx1"/>
              </a:buClr>
              <a:buSzPct val="100000"/>
              <a:buFont typeface="Arial" pitchFamily="34" charset="0"/>
              <a:buChar char="◦"/>
              <a:defRPr sz="1800" baseline="0">
                <a:solidFill>
                  <a:schemeClr val="bg2"/>
                </a:solidFill>
                <a:latin typeface="Arial" pitchFamily="34" charset="0"/>
                <a:cs typeface="Arial" pitchFamily="34" charset="0"/>
              </a:defRPr>
            </a:lvl4pPr>
            <a:lvl5pPr>
              <a:buClr>
                <a:schemeClr val="tx1"/>
              </a:buClr>
              <a:buSzPct val="70000"/>
              <a:buFont typeface="Arial" pitchFamily="34" charset="0"/>
              <a:buChar char="▪"/>
              <a:defRPr sz="1800">
                <a:solidFill>
                  <a:schemeClr val="bg2"/>
                </a:solidFill>
                <a:latin typeface="Arial" pitchFamily="34" charset="0"/>
                <a:cs typeface="Arial" pitchFamily="34" charset="0"/>
              </a:defRPr>
            </a:lvl5pPr>
          </a:lstStyle>
          <a:p>
            <a:pPr lvl="0"/>
            <a:r>
              <a:rPr lang="en-US" dirty="0" smtClean="0"/>
              <a:t>First level—Arial, Bold, 24pt</a:t>
            </a:r>
          </a:p>
          <a:p>
            <a:pPr lvl="1"/>
            <a:r>
              <a:rPr lang="en-US" dirty="0" smtClean="0"/>
              <a:t>Second level—Arial, 20pt</a:t>
            </a:r>
          </a:p>
          <a:p>
            <a:pPr lvl="2"/>
            <a:r>
              <a:rPr lang="en-US" dirty="0" smtClean="0"/>
              <a:t>Third level—Arial, 18pt	</a:t>
            </a:r>
          </a:p>
          <a:p>
            <a:pPr lvl="3"/>
            <a:r>
              <a:rPr lang="en-US" dirty="0" smtClean="0"/>
              <a:t>Fourth level—Arial, 18pt</a:t>
            </a:r>
          </a:p>
          <a:p>
            <a:pPr lvl="4"/>
            <a:r>
              <a:rPr lang="en-US" dirty="0" smtClean="0"/>
              <a:t>Fifth level—Arial,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latin typeface="Arial" pitchFamily="34" charset="0"/>
                <a:cs typeface="Arial" pitchFamily="34" charset="0"/>
              </a:defRPr>
            </a:lvl1pPr>
          </a:lstStyle>
          <a:p>
            <a:r>
              <a:rPr lang="en-US" dirty="0" smtClean="0"/>
              <a:t>* Citations, references, and credits – Arial, 11pt</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latin typeface="Arial" pitchFamily="34" charset="0"/>
                <a:cs typeface="Arial" pitchFamily="34" charset="0"/>
              </a:defRPr>
            </a:lvl1pPr>
          </a:lstStyle>
          <a:p>
            <a:r>
              <a:rPr lang="en-US" dirty="0" smtClean="0"/>
              <a:t>Headline—Arial,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100000"/>
              <a:buFont typeface="Arial" pitchFamily="34" charset="0"/>
              <a:buChar char="□"/>
              <a:defRPr sz="2400" b="1" baseline="0">
                <a:solidFill>
                  <a:schemeClr val="bg2"/>
                </a:solidFill>
                <a:latin typeface="Arial" pitchFamily="34" charset="0"/>
                <a:cs typeface="Arial" pitchFamily="34" charset="0"/>
              </a:defRPr>
            </a:lvl1pPr>
            <a:lvl2pPr>
              <a:buClr>
                <a:schemeClr val="tx1"/>
              </a:buClr>
              <a:buSzPct val="120000"/>
              <a:buFont typeface="Arial" pitchFamily="34" charset="0"/>
              <a:buChar char="▫"/>
              <a:defRPr sz="2000">
                <a:solidFill>
                  <a:schemeClr val="bg2"/>
                </a:solidFill>
                <a:latin typeface="Arial" pitchFamily="34" charset="0"/>
                <a:cs typeface="Arial" pitchFamily="34" charset="0"/>
              </a:defRPr>
            </a:lvl2pPr>
            <a:lvl3pPr>
              <a:buClr>
                <a:schemeClr val="tx1"/>
              </a:buClr>
              <a:buSzPct val="80000"/>
              <a:buFont typeface="Arial" pitchFamily="34" charset="0"/>
              <a:buChar char="●"/>
              <a:defRPr sz="1800">
                <a:solidFill>
                  <a:schemeClr val="bg2"/>
                </a:solidFill>
                <a:latin typeface="Arial" pitchFamily="34" charset="0"/>
                <a:cs typeface="Arial" pitchFamily="34" charset="0"/>
              </a:defRPr>
            </a:lvl3pPr>
            <a:lvl4pPr>
              <a:buClr>
                <a:schemeClr val="tx1"/>
              </a:buClr>
              <a:buSzPct val="100000"/>
              <a:buFont typeface="Arial" pitchFamily="34" charset="0"/>
              <a:buChar char="◦"/>
              <a:defRPr sz="1800" baseline="0">
                <a:solidFill>
                  <a:schemeClr val="bg2"/>
                </a:solidFill>
                <a:latin typeface="Arial" pitchFamily="34" charset="0"/>
                <a:cs typeface="Arial" pitchFamily="34" charset="0"/>
              </a:defRPr>
            </a:lvl4pPr>
            <a:lvl5pPr>
              <a:buClr>
                <a:schemeClr val="tx1"/>
              </a:buClr>
              <a:buSzPct val="70000"/>
              <a:buFont typeface="Arial" pitchFamily="34" charset="0"/>
              <a:buChar char="▪"/>
              <a:defRPr sz="1800">
                <a:solidFill>
                  <a:schemeClr val="bg2"/>
                </a:solidFill>
                <a:latin typeface="Arial" pitchFamily="34" charset="0"/>
                <a:cs typeface="Arial" pitchFamily="34" charset="0"/>
              </a:defRPr>
            </a:lvl5pPr>
          </a:lstStyle>
          <a:p>
            <a:pPr lvl="0"/>
            <a:r>
              <a:rPr lang="en-US" dirty="0" smtClean="0"/>
              <a:t>First level—Arial, Bold, 24pt</a:t>
            </a:r>
          </a:p>
          <a:p>
            <a:pPr lvl="1"/>
            <a:r>
              <a:rPr lang="en-US" dirty="0" smtClean="0"/>
              <a:t>Second level—Arial, 20pt</a:t>
            </a:r>
          </a:p>
          <a:p>
            <a:pPr lvl="2"/>
            <a:r>
              <a:rPr lang="en-US" dirty="0" smtClean="0"/>
              <a:t>Third level—Arial, 18pt	</a:t>
            </a:r>
          </a:p>
          <a:p>
            <a:pPr lvl="3"/>
            <a:r>
              <a:rPr lang="en-US" dirty="0" smtClean="0"/>
              <a:t>Fourth level—Arial, 18pt</a:t>
            </a:r>
          </a:p>
          <a:p>
            <a:pPr lvl="4"/>
            <a:r>
              <a:rPr lang="en-US" dirty="0" smtClean="0"/>
              <a:t>Fifth level—Arial,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latin typeface="Arial" pitchFamily="34" charset="0"/>
                <a:cs typeface="Arial" pitchFamily="34" charset="0"/>
              </a:defRPr>
            </a:lvl1pPr>
          </a:lstStyle>
          <a:p>
            <a:r>
              <a:rPr lang="en-US" dirty="0" smtClean="0"/>
              <a:t>* Citations, references, and credits – Arial, 11pt</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latin typeface="Arial" pitchFamily="34" charset="0"/>
                <a:cs typeface="Arial" pitchFamily="34" charset="0"/>
              </a:defRPr>
            </a:lvl1pPr>
          </a:lstStyle>
          <a:p>
            <a:r>
              <a:rPr lang="en-US" dirty="0" smtClean="0"/>
              <a:t>Headline—Arial,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100000"/>
              <a:buFont typeface="Arial" pitchFamily="34" charset="0"/>
              <a:buChar char="□"/>
              <a:defRPr sz="2400" b="1" baseline="0">
                <a:solidFill>
                  <a:schemeClr val="bg2"/>
                </a:solidFill>
                <a:latin typeface="Arial" pitchFamily="34" charset="0"/>
                <a:cs typeface="Arial" pitchFamily="34" charset="0"/>
              </a:defRPr>
            </a:lvl1pPr>
            <a:lvl2pPr>
              <a:buClr>
                <a:schemeClr val="tx1"/>
              </a:buClr>
              <a:buSzPct val="120000"/>
              <a:buFont typeface="Arial" pitchFamily="34" charset="0"/>
              <a:buChar char="▫"/>
              <a:defRPr sz="2000">
                <a:solidFill>
                  <a:schemeClr val="bg2"/>
                </a:solidFill>
                <a:latin typeface="Arial" pitchFamily="34" charset="0"/>
                <a:cs typeface="Arial" pitchFamily="34" charset="0"/>
              </a:defRPr>
            </a:lvl2pPr>
            <a:lvl3pPr>
              <a:buClr>
                <a:schemeClr val="tx1"/>
              </a:buClr>
              <a:buSzPct val="80000"/>
              <a:buFont typeface="Arial" pitchFamily="34" charset="0"/>
              <a:buChar char="●"/>
              <a:defRPr sz="1800">
                <a:solidFill>
                  <a:schemeClr val="bg2"/>
                </a:solidFill>
                <a:latin typeface="Arial" pitchFamily="34" charset="0"/>
                <a:cs typeface="Arial" pitchFamily="34" charset="0"/>
              </a:defRPr>
            </a:lvl3pPr>
            <a:lvl4pPr>
              <a:buClr>
                <a:schemeClr val="tx1"/>
              </a:buClr>
              <a:buSzPct val="100000"/>
              <a:buFont typeface="Arial" pitchFamily="34" charset="0"/>
              <a:buChar char="◦"/>
              <a:defRPr sz="1800" baseline="0">
                <a:solidFill>
                  <a:schemeClr val="bg2"/>
                </a:solidFill>
                <a:latin typeface="Arial" pitchFamily="34" charset="0"/>
                <a:cs typeface="Arial" pitchFamily="34" charset="0"/>
              </a:defRPr>
            </a:lvl4pPr>
            <a:lvl5pPr>
              <a:buClr>
                <a:schemeClr val="tx1"/>
              </a:buClr>
              <a:buSzPct val="70000"/>
              <a:buFont typeface="Arial" pitchFamily="34" charset="0"/>
              <a:buChar char="▪"/>
              <a:defRPr sz="1800">
                <a:solidFill>
                  <a:schemeClr val="bg2"/>
                </a:solidFill>
                <a:latin typeface="Arial" pitchFamily="34" charset="0"/>
                <a:cs typeface="Arial" pitchFamily="34" charset="0"/>
              </a:defRPr>
            </a:lvl5pPr>
          </a:lstStyle>
          <a:p>
            <a:pPr lvl="0"/>
            <a:r>
              <a:rPr lang="en-US" dirty="0" smtClean="0"/>
              <a:t>First level—Arial, Bold, 24pt</a:t>
            </a:r>
          </a:p>
          <a:p>
            <a:pPr lvl="1"/>
            <a:r>
              <a:rPr lang="en-US" dirty="0" smtClean="0"/>
              <a:t>Second level—Arial, 20pt</a:t>
            </a:r>
          </a:p>
          <a:p>
            <a:pPr lvl="2"/>
            <a:r>
              <a:rPr lang="en-US" dirty="0" smtClean="0"/>
              <a:t>Third level—Arial, 18pt	</a:t>
            </a:r>
          </a:p>
          <a:p>
            <a:pPr lvl="3"/>
            <a:r>
              <a:rPr lang="en-US" dirty="0" smtClean="0"/>
              <a:t>Fourth level—Arial, 18pt</a:t>
            </a:r>
          </a:p>
          <a:p>
            <a:pPr lvl="4"/>
            <a:r>
              <a:rPr lang="en-US" dirty="0" smtClean="0"/>
              <a:t>Fifth level—Arial,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latin typeface="Arial" pitchFamily="34" charset="0"/>
                <a:cs typeface="Arial" pitchFamily="34" charset="0"/>
              </a:defRPr>
            </a:lvl1pPr>
          </a:lstStyle>
          <a:p>
            <a:r>
              <a:rPr lang="en-US" dirty="0" smtClean="0"/>
              <a:t>* Citations, references, and credits – Arial, 11pt</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effectLst/>
                <a:latin typeface="Arial" pitchFamily="34" charset="0"/>
                <a:cs typeface="Arial" pitchFamily="34" charset="0"/>
              </a:defRPr>
            </a:lvl1pPr>
          </a:lstStyle>
          <a:p>
            <a:r>
              <a:rPr lang="en-US" dirty="0" smtClean="0"/>
              <a:t>Header—Arial, bold, No shadow, 20pt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Arial, 14pt</a:t>
            </a:r>
          </a:p>
        </p:txBody>
      </p:sp>
      <p:sp>
        <p:nvSpPr>
          <p:cNvPr id="6" name="Content Placeholder 2"/>
          <p:cNvSpPr>
            <a:spLocks noGrp="1"/>
          </p:cNvSpPr>
          <p:nvPr>
            <p:ph idx="12" hasCustomPrompt="1"/>
          </p:nvPr>
        </p:nvSpPr>
        <p:spPr>
          <a:xfrm>
            <a:off x="3478306" y="291353"/>
            <a:ext cx="5410200" cy="5486401"/>
          </a:xfrm>
          <a:prstGeom prst="rect">
            <a:avLst/>
          </a:prstGeom>
        </p:spPr>
        <p:txBody>
          <a:bodyPr/>
          <a:lstStyle>
            <a:lvl1pPr>
              <a:buClr>
                <a:schemeClr val="tx1"/>
              </a:buClr>
              <a:buSzPct val="100000"/>
              <a:buFont typeface="Arial" pitchFamily="34" charset="0"/>
              <a:buChar char="□"/>
              <a:defRPr sz="2400" b="1" baseline="0">
                <a:solidFill>
                  <a:schemeClr val="bg2"/>
                </a:solidFill>
                <a:latin typeface="Arial" pitchFamily="34" charset="0"/>
                <a:cs typeface="Arial" pitchFamily="34" charset="0"/>
              </a:defRPr>
            </a:lvl1pPr>
            <a:lvl2pPr>
              <a:buClr>
                <a:schemeClr val="tx1"/>
              </a:buClr>
              <a:buSzPct val="70000"/>
              <a:buFont typeface="Arial" pitchFamily="34" charset="0"/>
              <a:buChar char="■"/>
              <a:defRPr sz="2000">
                <a:solidFill>
                  <a:schemeClr val="bg2"/>
                </a:solidFill>
                <a:latin typeface="Arial" pitchFamily="34" charset="0"/>
                <a:cs typeface="Arial" pitchFamily="34" charset="0"/>
              </a:defRPr>
            </a:lvl2pPr>
            <a:lvl3pPr>
              <a:buClr>
                <a:schemeClr val="tx1"/>
              </a:buClr>
              <a:buSzPct val="70000"/>
              <a:buFont typeface="Arial" pitchFamily="34" charset="0"/>
              <a:buChar char="●"/>
              <a:defRPr sz="1800">
                <a:solidFill>
                  <a:schemeClr val="bg2"/>
                </a:solidFill>
                <a:latin typeface="Arial" pitchFamily="34" charset="0"/>
                <a:cs typeface="Arial" pitchFamily="34" charset="0"/>
              </a:defRPr>
            </a:lvl3pPr>
            <a:lvl4pPr>
              <a:buClr>
                <a:schemeClr val="tx1"/>
              </a:buClr>
              <a:buSzPct val="70000"/>
              <a:buFont typeface="Arial" pitchFamily="34" charset="0"/>
              <a:buChar char="○"/>
              <a:defRPr sz="1800" baseline="0">
                <a:solidFill>
                  <a:schemeClr val="bg2"/>
                </a:solidFill>
                <a:latin typeface="Arial" pitchFamily="34" charset="0"/>
                <a:cs typeface="Arial" pitchFamily="34" charset="0"/>
              </a:defRPr>
            </a:lvl4pPr>
            <a:lvl5pPr>
              <a:buClr>
                <a:schemeClr val="tx1"/>
              </a:buClr>
              <a:buSzPct val="60000"/>
              <a:buFont typeface="Arial" pitchFamily="34" charset="0"/>
              <a:buChar char="●"/>
              <a:defRPr sz="1800">
                <a:solidFill>
                  <a:schemeClr val="bg2"/>
                </a:solidFill>
                <a:latin typeface="Arial" pitchFamily="34" charset="0"/>
                <a:cs typeface="Arial" pitchFamily="34" charset="0"/>
              </a:defRPr>
            </a:lvl5pPr>
          </a:lstStyle>
          <a:p>
            <a:pPr lvl="0"/>
            <a:r>
              <a:rPr lang="en-US" dirty="0" smtClean="0"/>
              <a:t>First level—Arial, Bold, 24pt</a:t>
            </a:r>
          </a:p>
          <a:p>
            <a:pPr lvl="1"/>
            <a:r>
              <a:rPr lang="en-US" dirty="0" smtClean="0"/>
              <a:t>Second level—Arial, 20pt</a:t>
            </a:r>
          </a:p>
          <a:p>
            <a:pPr lvl="2"/>
            <a:r>
              <a:rPr lang="en-US" dirty="0" smtClean="0"/>
              <a:t>Third level—Arial, 18pt	</a:t>
            </a:r>
          </a:p>
          <a:p>
            <a:pPr lvl="3"/>
            <a:r>
              <a:rPr lang="en-US" dirty="0" smtClean="0"/>
              <a:t>Fourth level—Arial, 18pt</a:t>
            </a:r>
          </a:p>
          <a:p>
            <a:pPr lvl="4"/>
            <a:r>
              <a:rPr lang="en-US" dirty="0" smtClean="0"/>
              <a:t>Fifth level—Arial, 18pt</a:t>
            </a:r>
            <a:endParaRPr lang="en-US" dirty="0"/>
          </a:p>
        </p:txBody>
      </p:sp>
      <p:sp>
        <p:nvSpPr>
          <p:cNvPr id="7"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latin typeface="Arial" pitchFamily="34" charset="0"/>
                <a:cs typeface="Arial" pitchFamily="34" charset="0"/>
              </a:defRPr>
            </a:lvl1pPr>
          </a:lstStyle>
          <a:p>
            <a:r>
              <a:rPr lang="en-US" dirty="0" smtClean="0"/>
              <a:t>* Citations, references, and credits – Myriad Pro, 11pt</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47152" y="1981200"/>
            <a:ext cx="8229600" cy="1676400"/>
          </a:xfrm>
          <a:prstGeom prst="rect">
            <a:avLst/>
          </a:prstGeom>
        </p:spPr>
        <p:txBody>
          <a:bodyPr/>
          <a:lstStyle>
            <a:lvl1pPr>
              <a:lnSpc>
                <a:spcPts val="3000"/>
              </a:lnSpc>
              <a:defRPr sz="2800" b="1" baseline="0">
                <a:effectLst/>
                <a:latin typeface="Arial" pitchFamily="34" charset="0"/>
                <a:cs typeface="Arial" pitchFamily="34" charset="0"/>
              </a:defRPr>
            </a:lvl1pPr>
          </a:lstStyle>
          <a:p>
            <a:r>
              <a:rPr lang="en-US" dirty="0" smtClean="0"/>
              <a:t>Title of Presentation—Arial</a:t>
            </a:r>
            <a:br>
              <a:rPr lang="en-US" dirty="0" smtClean="0"/>
            </a:br>
            <a:r>
              <a:rPr lang="en-US" dirty="0" smtClean="0"/>
              <a:t> Bold, NO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Name—Arial, Bold, 20pt</a:t>
            </a:r>
          </a:p>
        </p:txBody>
      </p:sp>
      <p:sp>
        <p:nvSpPr>
          <p:cNvPr id="9" name="Text Placeholder 8"/>
          <p:cNvSpPr>
            <a:spLocks noGrp="1"/>
          </p:cNvSpPr>
          <p:nvPr>
            <p:ph type="body" sz="quarter" idx="10" hasCustomPrompt="1"/>
          </p:nvPr>
        </p:nvSpPr>
        <p:spPr>
          <a:xfrm>
            <a:off x="1371600" y="4343400"/>
            <a:ext cx="6400800" cy="1295400"/>
          </a:xfrm>
          <a:prstGeom prst="rect">
            <a:avLst/>
          </a:prstGeom>
        </p:spPr>
        <p:txBody>
          <a:bodyPr/>
          <a:lstStyle>
            <a:lvl1pPr algn="ctr">
              <a:lnSpc>
                <a:spcPts val="2000"/>
              </a:lnSpc>
              <a:buNone/>
              <a:defRPr sz="1800" baseline="0">
                <a:solidFill>
                  <a:schemeClr val="tx1"/>
                </a:solidFill>
                <a:latin typeface="Arial" pitchFamily="34" charset="0"/>
                <a:cs typeface="Arial"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Presenter—Arial,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latin typeface="Arial" pitchFamily="34" charset="0"/>
                <a:cs typeface="Arial" pitchFamily="34" charset="0"/>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latin typeface="Arial" pitchFamily="34" charset="0"/>
                <a:cs typeface="Arial" pitchFamily="34" charset="0"/>
              </a:defRPr>
            </a:lvl1pPr>
          </a:lstStyle>
          <a:p>
            <a:r>
              <a:rPr lang="en-US" dirty="0" smtClean="0"/>
              <a:t>Place Descriptor Here</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latin typeface="Arial" pitchFamily="34" charset="0"/>
                <a:cs typeface="Arial" pitchFamily="34" charset="0"/>
              </a:defRPr>
            </a:lvl1pPr>
          </a:lstStyle>
          <a:p>
            <a:r>
              <a:rPr lang="en-US" dirty="0" smtClean="0"/>
              <a:t>Headline—Arial,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100000"/>
              <a:buFont typeface="Arial" pitchFamily="34" charset="0"/>
              <a:buChar char="□"/>
              <a:defRPr sz="2400" b="1" baseline="0">
                <a:solidFill>
                  <a:schemeClr val="bg2"/>
                </a:solidFill>
                <a:latin typeface="Arial" pitchFamily="34" charset="0"/>
                <a:cs typeface="Arial" pitchFamily="34" charset="0"/>
              </a:defRPr>
            </a:lvl1pPr>
            <a:lvl2pPr>
              <a:buClr>
                <a:schemeClr val="tx1"/>
              </a:buClr>
              <a:buSzPct val="120000"/>
              <a:buFont typeface="Arial" pitchFamily="34" charset="0"/>
              <a:buChar char="▫"/>
              <a:defRPr sz="2000">
                <a:solidFill>
                  <a:schemeClr val="bg2"/>
                </a:solidFill>
                <a:latin typeface="Arial" pitchFamily="34" charset="0"/>
                <a:cs typeface="Arial" pitchFamily="34" charset="0"/>
              </a:defRPr>
            </a:lvl2pPr>
            <a:lvl3pPr>
              <a:buClr>
                <a:schemeClr val="tx1"/>
              </a:buClr>
              <a:buSzPct val="80000"/>
              <a:buFont typeface="Arial" pitchFamily="34" charset="0"/>
              <a:buChar char="●"/>
              <a:defRPr sz="1800">
                <a:solidFill>
                  <a:schemeClr val="bg2"/>
                </a:solidFill>
                <a:latin typeface="Arial" pitchFamily="34" charset="0"/>
                <a:cs typeface="Arial" pitchFamily="34" charset="0"/>
              </a:defRPr>
            </a:lvl3pPr>
            <a:lvl4pPr>
              <a:buClr>
                <a:schemeClr val="tx1"/>
              </a:buClr>
              <a:buSzPct val="100000"/>
              <a:buFont typeface="Arial" pitchFamily="34" charset="0"/>
              <a:buChar char="◦"/>
              <a:defRPr sz="1800" baseline="0">
                <a:solidFill>
                  <a:schemeClr val="bg2"/>
                </a:solidFill>
                <a:latin typeface="Arial" pitchFamily="34" charset="0"/>
                <a:cs typeface="Arial" pitchFamily="34" charset="0"/>
              </a:defRPr>
            </a:lvl4pPr>
            <a:lvl5pPr>
              <a:buClr>
                <a:schemeClr val="tx1"/>
              </a:buClr>
              <a:buSzPct val="70000"/>
              <a:buFont typeface="Arial" pitchFamily="34" charset="0"/>
              <a:buChar char="▪"/>
              <a:defRPr sz="1800">
                <a:solidFill>
                  <a:schemeClr val="bg2"/>
                </a:solidFill>
                <a:latin typeface="Arial" pitchFamily="34" charset="0"/>
                <a:cs typeface="Arial" pitchFamily="34" charset="0"/>
              </a:defRPr>
            </a:lvl5pPr>
          </a:lstStyle>
          <a:p>
            <a:pPr lvl="0"/>
            <a:r>
              <a:rPr lang="en-US" dirty="0" smtClean="0"/>
              <a:t>First level—Arial, Bold, 24pt</a:t>
            </a:r>
          </a:p>
          <a:p>
            <a:pPr lvl="1"/>
            <a:r>
              <a:rPr lang="en-US" dirty="0" smtClean="0"/>
              <a:t>Second level—Arial, 20pt</a:t>
            </a:r>
          </a:p>
          <a:p>
            <a:pPr lvl="2"/>
            <a:r>
              <a:rPr lang="en-US" dirty="0" smtClean="0"/>
              <a:t>Third level—Arial, 18pt	</a:t>
            </a:r>
          </a:p>
          <a:p>
            <a:pPr lvl="3"/>
            <a:r>
              <a:rPr lang="en-US" dirty="0" smtClean="0"/>
              <a:t>Fourth level—Arial, 18pt</a:t>
            </a:r>
          </a:p>
          <a:p>
            <a:pPr lvl="4"/>
            <a:r>
              <a:rPr lang="en-US" dirty="0" smtClean="0"/>
              <a:t>Fifth level—Arial,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latin typeface="Arial" pitchFamily="34" charset="0"/>
                <a:cs typeface="Arial" pitchFamily="34" charset="0"/>
              </a:defRPr>
            </a:lvl1pPr>
          </a:lstStyle>
          <a:p>
            <a:r>
              <a:rPr lang="en-US" dirty="0" smtClean="0"/>
              <a:t>* Citations, references, and credits – Arial, 11pt</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latin typeface="Arial" pitchFamily="34" charset="0"/>
                <a:cs typeface="Arial" pitchFamily="34" charset="0"/>
              </a:defRPr>
            </a:lvl1pPr>
          </a:lstStyle>
          <a:p>
            <a:r>
              <a:rPr lang="en-US" dirty="0" smtClean="0"/>
              <a:t>Headline—Arial,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100000"/>
              <a:buFont typeface="Arial" pitchFamily="34" charset="0"/>
              <a:buChar char="□"/>
              <a:defRPr sz="2400" b="1" baseline="0">
                <a:solidFill>
                  <a:schemeClr val="bg2"/>
                </a:solidFill>
                <a:latin typeface="Arial" pitchFamily="34" charset="0"/>
                <a:cs typeface="Arial" pitchFamily="34" charset="0"/>
              </a:defRPr>
            </a:lvl1pPr>
            <a:lvl2pPr>
              <a:buClr>
                <a:schemeClr val="tx1"/>
              </a:buClr>
              <a:buSzPct val="120000"/>
              <a:buFont typeface="Arial" pitchFamily="34" charset="0"/>
              <a:buChar char="▫"/>
              <a:defRPr sz="2000">
                <a:solidFill>
                  <a:schemeClr val="bg2"/>
                </a:solidFill>
                <a:latin typeface="Arial" pitchFamily="34" charset="0"/>
                <a:cs typeface="Arial" pitchFamily="34" charset="0"/>
              </a:defRPr>
            </a:lvl2pPr>
            <a:lvl3pPr>
              <a:buClr>
                <a:schemeClr val="tx1"/>
              </a:buClr>
              <a:buSzPct val="80000"/>
              <a:buFont typeface="Arial" pitchFamily="34" charset="0"/>
              <a:buChar char="●"/>
              <a:defRPr sz="1800">
                <a:solidFill>
                  <a:schemeClr val="bg2"/>
                </a:solidFill>
                <a:latin typeface="Arial" pitchFamily="34" charset="0"/>
                <a:cs typeface="Arial" pitchFamily="34" charset="0"/>
              </a:defRPr>
            </a:lvl3pPr>
            <a:lvl4pPr>
              <a:buClr>
                <a:schemeClr val="tx1"/>
              </a:buClr>
              <a:buSzPct val="100000"/>
              <a:buFont typeface="Arial" pitchFamily="34" charset="0"/>
              <a:buChar char="◦"/>
              <a:defRPr sz="1800" baseline="0">
                <a:solidFill>
                  <a:schemeClr val="bg2"/>
                </a:solidFill>
                <a:latin typeface="Arial" pitchFamily="34" charset="0"/>
                <a:cs typeface="Arial" pitchFamily="34" charset="0"/>
              </a:defRPr>
            </a:lvl4pPr>
            <a:lvl5pPr>
              <a:buClr>
                <a:schemeClr val="tx1"/>
              </a:buClr>
              <a:buSzPct val="70000"/>
              <a:buFont typeface="Arial" pitchFamily="34" charset="0"/>
              <a:buChar char="▪"/>
              <a:defRPr sz="1800">
                <a:solidFill>
                  <a:schemeClr val="bg2"/>
                </a:solidFill>
                <a:latin typeface="Arial" pitchFamily="34" charset="0"/>
                <a:cs typeface="Arial" pitchFamily="34" charset="0"/>
              </a:defRPr>
            </a:lvl5pPr>
          </a:lstStyle>
          <a:p>
            <a:pPr lvl="0"/>
            <a:r>
              <a:rPr lang="en-US" dirty="0" smtClean="0"/>
              <a:t>First level—Arial, Bold, 24pt</a:t>
            </a:r>
          </a:p>
          <a:p>
            <a:pPr lvl="1"/>
            <a:r>
              <a:rPr lang="en-US" dirty="0" smtClean="0"/>
              <a:t>Second level—Arial, 20pt</a:t>
            </a:r>
          </a:p>
          <a:p>
            <a:pPr lvl="2"/>
            <a:r>
              <a:rPr lang="en-US" dirty="0" smtClean="0"/>
              <a:t>Third level—Arial, 18pt	</a:t>
            </a:r>
          </a:p>
          <a:p>
            <a:pPr lvl="3"/>
            <a:r>
              <a:rPr lang="en-US" dirty="0" smtClean="0"/>
              <a:t>Fourth level—Arial, 18pt</a:t>
            </a:r>
          </a:p>
          <a:p>
            <a:pPr lvl="4"/>
            <a:r>
              <a:rPr lang="en-US" dirty="0" smtClean="0"/>
              <a:t>Fifth level—Arial,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latin typeface="Arial" pitchFamily="34" charset="0"/>
                <a:cs typeface="Arial" pitchFamily="34" charset="0"/>
              </a:defRPr>
            </a:lvl1pPr>
          </a:lstStyle>
          <a:p>
            <a:r>
              <a:rPr lang="en-US" dirty="0" smtClean="0"/>
              <a:t>* Citations, references, and credits – Arial, 11pt</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latin typeface="Arial" pitchFamily="34" charset="0"/>
                <a:cs typeface="Arial" pitchFamily="34" charset="0"/>
              </a:defRPr>
            </a:lvl1pPr>
          </a:lstStyle>
          <a:p>
            <a:r>
              <a:rPr lang="en-US" dirty="0" smtClean="0"/>
              <a:t>Headline—Arial,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100000"/>
              <a:buFont typeface="Arial" pitchFamily="34" charset="0"/>
              <a:buChar char="□"/>
              <a:defRPr sz="2400" b="1" baseline="0">
                <a:solidFill>
                  <a:schemeClr val="bg2"/>
                </a:solidFill>
                <a:latin typeface="Arial" pitchFamily="34" charset="0"/>
                <a:cs typeface="Arial" pitchFamily="34" charset="0"/>
              </a:defRPr>
            </a:lvl1pPr>
            <a:lvl2pPr>
              <a:buClr>
                <a:schemeClr val="tx1"/>
              </a:buClr>
              <a:buSzPct val="120000"/>
              <a:buFont typeface="Arial" pitchFamily="34" charset="0"/>
              <a:buChar char="▫"/>
              <a:defRPr sz="2000">
                <a:solidFill>
                  <a:schemeClr val="bg2"/>
                </a:solidFill>
                <a:latin typeface="Arial" pitchFamily="34" charset="0"/>
                <a:cs typeface="Arial" pitchFamily="34" charset="0"/>
              </a:defRPr>
            </a:lvl2pPr>
            <a:lvl3pPr>
              <a:buClr>
                <a:schemeClr val="tx1"/>
              </a:buClr>
              <a:buSzPct val="80000"/>
              <a:buFont typeface="Arial" pitchFamily="34" charset="0"/>
              <a:buChar char="●"/>
              <a:defRPr sz="1800">
                <a:solidFill>
                  <a:schemeClr val="bg2"/>
                </a:solidFill>
                <a:latin typeface="Arial" pitchFamily="34" charset="0"/>
                <a:cs typeface="Arial" pitchFamily="34" charset="0"/>
              </a:defRPr>
            </a:lvl3pPr>
            <a:lvl4pPr>
              <a:buClr>
                <a:schemeClr val="tx1"/>
              </a:buClr>
              <a:buSzPct val="100000"/>
              <a:buFont typeface="Arial" pitchFamily="34" charset="0"/>
              <a:buChar char="◦"/>
              <a:defRPr sz="1800" baseline="0">
                <a:solidFill>
                  <a:schemeClr val="bg2"/>
                </a:solidFill>
                <a:latin typeface="Arial" pitchFamily="34" charset="0"/>
                <a:cs typeface="Arial" pitchFamily="34" charset="0"/>
              </a:defRPr>
            </a:lvl4pPr>
            <a:lvl5pPr>
              <a:buClr>
                <a:schemeClr val="tx1"/>
              </a:buClr>
              <a:buSzPct val="70000"/>
              <a:buFont typeface="Arial" pitchFamily="34" charset="0"/>
              <a:buChar char="▪"/>
              <a:defRPr sz="1800">
                <a:solidFill>
                  <a:schemeClr val="bg2"/>
                </a:solidFill>
                <a:latin typeface="Arial" pitchFamily="34" charset="0"/>
                <a:cs typeface="Arial" pitchFamily="34" charset="0"/>
              </a:defRPr>
            </a:lvl5pPr>
          </a:lstStyle>
          <a:p>
            <a:pPr lvl="0"/>
            <a:r>
              <a:rPr lang="en-US" dirty="0" smtClean="0"/>
              <a:t>First level—Arial, Bold, 24pt</a:t>
            </a:r>
          </a:p>
          <a:p>
            <a:pPr lvl="1"/>
            <a:r>
              <a:rPr lang="en-US" dirty="0" smtClean="0"/>
              <a:t>Second level—Arial, 20pt</a:t>
            </a:r>
          </a:p>
          <a:p>
            <a:pPr lvl="2"/>
            <a:r>
              <a:rPr lang="en-US" dirty="0" smtClean="0"/>
              <a:t>Third level—Arial, 18pt	</a:t>
            </a:r>
          </a:p>
          <a:p>
            <a:pPr lvl="3"/>
            <a:r>
              <a:rPr lang="en-US" dirty="0" smtClean="0"/>
              <a:t>Fourth level—Arial, 18pt</a:t>
            </a:r>
          </a:p>
          <a:p>
            <a:pPr lvl="4"/>
            <a:r>
              <a:rPr lang="en-US" dirty="0" smtClean="0"/>
              <a:t>Fifth level—Arial,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latin typeface="Arial" pitchFamily="34" charset="0"/>
                <a:cs typeface="Arial" pitchFamily="34" charset="0"/>
              </a:defRPr>
            </a:lvl1pPr>
          </a:lstStyle>
          <a:p>
            <a:r>
              <a:rPr lang="en-US" dirty="0" smtClean="0"/>
              <a:t>* Citations, references, and credits – Arial, 11pt</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latin typeface="Arial" pitchFamily="34" charset="0"/>
                <a:cs typeface="Arial" pitchFamily="34" charset="0"/>
              </a:defRPr>
            </a:lvl1pPr>
          </a:lstStyle>
          <a:p>
            <a:r>
              <a:rPr lang="en-US" dirty="0" smtClean="0"/>
              <a:t>Headline—Arial,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100000"/>
              <a:buFont typeface="Arial" pitchFamily="34" charset="0"/>
              <a:buChar char="□"/>
              <a:defRPr sz="2400" b="1" baseline="0">
                <a:solidFill>
                  <a:schemeClr val="bg2"/>
                </a:solidFill>
                <a:latin typeface="Arial" pitchFamily="34" charset="0"/>
                <a:cs typeface="Arial" pitchFamily="34" charset="0"/>
              </a:defRPr>
            </a:lvl1pPr>
            <a:lvl2pPr>
              <a:buClr>
                <a:schemeClr val="tx1"/>
              </a:buClr>
              <a:buSzPct val="120000"/>
              <a:buFont typeface="Arial" pitchFamily="34" charset="0"/>
              <a:buChar char="▫"/>
              <a:defRPr sz="2000">
                <a:solidFill>
                  <a:schemeClr val="bg2"/>
                </a:solidFill>
                <a:latin typeface="Arial" pitchFamily="34" charset="0"/>
                <a:cs typeface="Arial" pitchFamily="34" charset="0"/>
              </a:defRPr>
            </a:lvl2pPr>
            <a:lvl3pPr>
              <a:buClr>
                <a:schemeClr val="tx1"/>
              </a:buClr>
              <a:buSzPct val="80000"/>
              <a:buFont typeface="Arial" pitchFamily="34" charset="0"/>
              <a:buChar char="●"/>
              <a:defRPr sz="1800">
                <a:solidFill>
                  <a:schemeClr val="bg2"/>
                </a:solidFill>
                <a:latin typeface="Arial" pitchFamily="34" charset="0"/>
                <a:cs typeface="Arial" pitchFamily="34" charset="0"/>
              </a:defRPr>
            </a:lvl3pPr>
            <a:lvl4pPr>
              <a:buClr>
                <a:schemeClr val="tx1"/>
              </a:buClr>
              <a:buSzPct val="100000"/>
              <a:buFont typeface="Arial" pitchFamily="34" charset="0"/>
              <a:buChar char="◦"/>
              <a:defRPr sz="1800" baseline="0">
                <a:solidFill>
                  <a:schemeClr val="bg2"/>
                </a:solidFill>
                <a:latin typeface="Arial" pitchFamily="34" charset="0"/>
                <a:cs typeface="Arial" pitchFamily="34" charset="0"/>
              </a:defRPr>
            </a:lvl4pPr>
            <a:lvl5pPr>
              <a:buClr>
                <a:schemeClr val="tx1"/>
              </a:buClr>
              <a:buSzPct val="70000"/>
              <a:buFont typeface="Arial" pitchFamily="34" charset="0"/>
              <a:buChar char="▪"/>
              <a:defRPr sz="1800">
                <a:solidFill>
                  <a:schemeClr val="bg2"/>
                </a:solidFill>
                <a:latin typeface="Arial" pitchFamily="34" charset="0"/>
                <a:cs typeface="Arial" pitchFamily="34" charset="0"/>
              </a:defRPr>
            </a:lvl5pPr>
          </a:lstStyle>
          <a:p>
            <a:pPr lvl="0"/>
            <a:r>
              <a:rPr lang="en-US" dirty="0" smtClean="0"/>
              <a:t>First level—Arial, Bold, 24pt</a:t>
            </a:r>
          </a:p>
          <a:p>
            <a:pPr lvl="1"/>
            <a:r>
              <a:rPr lang="en-US" dirty="0" smtClean="0"/>
              <a:t>Second level—Arial, 20pt</a:t>
            </a:r>
          </a:p>
          <a:p>
            <a:pPr lvl="2"/>
            <a:r>
              <a:rPr lang="en-US" dirty="0" smtClean="0"/>
              <a:t>Third level—Arial, 18pt	</a:t>
            </a:r>
          </a:p>
          <a:p>
            <a:pPr lvl="3"/>
            <a:r>
              <a:rPr lang="en-US" dirty="0" smtClean="0"/>
              <a:t>Fourth level—Arial, 18pt</a:t>
            </a:r>
          </a:p>
          <a:p>
            <a:pPr lvl="4"/>
            <a:r>
              <a:rPr lang="en-US" dirty="0" smtClean="0"/>
              <a:t>Fifth level—Arial,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latin typeface="Arial" pitchFamily="34" charset="0"/>
                <a:cs typeface="Arial" pitchFamily="34" charset="0"/>
              </a:defRPr>
            </a:lvl1pPr>
          </a:lstStyle>
          <a:p>
            <a:r>
              <a:rPr lang="en-US" dirty="0" smtClean="0"/>
              <a:t>* Citations, references, and credits – Arial, 11pt</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8229600" cy="1143000"/>
          </a:xfrm>
          <a:prstGeom prst="rect">
            <a:avLst/>
          </a:prstGeom>
        </p:spPr>
        <p:txBody>
          <a:bodyPr anchor="b" anchorCtr="0"/>
          <a:lstStyle>
            <a:lvl1pPr>
              <a:lnSpc>
                <a:spcPts val="3000"/>
              </a:lnSpc>
              <a:defRPr sz="2800" b="1" baseline="0">
                <a:solidFill>
                  <a:schemeClr val="bg1"/>
                </a:solidFill>
                <a:effectLst/>
                <a:latin typeface="Arial" pitchFamily="34" charset="0"/>
                <a:cs typeface="Arial" pitchFamily="34" charset="0"/>
              </a:defRPr>
            </a:lvl1pPr>
          </a:lstStyle>
          <a:p>
            <a:r>
              <a:rPr lang="en-US" dirty="0" smtClean="0"/>
              <a:t>Headline – Arial, Bold, No Shadow, 28pt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latin typeface="Arial" pitchFamily="34" charset="0"/>
                <a:cs typeface="Arial"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Arial 11pt</a:t>
            </a:r>
            <a:endParaRPr lang="en-US" dirty="0"/>
          </a:p>
        </p:txBody>
      </p:sp>
      <p:sp>
        <p:nvSpPr>
          <p:cNvPr id="6" name="Content Placeholder 4"/>
          <p:cNvSpPr>
            <a:spLocks noGrp="1"/>
          </p:cNvSpPr>
          <p:nvPr>
            <p:ph idx="11"/>
          </p:nvPr>
        </p:nvSpPr>
        <p:spPr>
          <a:xfrm>
            <a:off x="457200" y="1600200"/>
            <a:ext cx="8229600" cy="4191000"/>
          </a:xfrm>
          <a:prstGeom prst="rect">
            <a:avLst/>
          </a:prstGeom>
        </p:spPr>
        <p:txBody>
          <a:bodyPr/>
          <a:lstStyle>
            <a:lvl1pPr>
              <a:defRPr sz="2400" b="1">
                <a:solidFill>
                  <a:schemeClr val="bg2"/>
                </a:solidFill>
              </a:defRPr>
            </a:lvl1pPr>
            <a:lvl2pPr>
              <a:defRPr sz="2000">
                <a:solidFill>
                  <a:schemeClr val="bg2"/>
                </a:solidFill>
              </a:defRPr>
            </a:lvl2pPr>
            <a:lvl3pPr>
              <a:defRPr sz="1800">
                <a:solidFill>
                  <a:schemeClr val="bg2"/>
                </a:solidFill>
              </a:defRPr>
            </a:lvl3pPr>
            <a:lvl4pPr>
              <a:defRPr sz="1800">
                <a:solidFill>
                  <a:schemeClr val="bg2"/>
                </a:solidFill>
              </a:defRPr>
            </a:lvl4pPr>
            <a:lvl5pPr>
              <a:defRPr sz="1800">
                <a:solidFill>
                  <a:schemeClr val="bg2"/>
                </a:solidFill>
              </a:defRPr>
            </a:lvl5pPr>
          </a:lstStyle>
          <a:p>
            <a:pPr lvl="0">
              <a:buFont typeface="Arial" pitchFamily="34" charset="0"/>
              <a:buChar char="□"/>
              <a:defRPr/>
            </a:pPr>
            <a:r>
              <a:rPr lang="en-US" smtClean="0">
                <a:latin typeface="Arial" pitchFamily="34" charset="0"/>
                <a:cs typeface="Arial" pitchFamily="34" charset="0"/>
              </a:rPr>
              <a:t>Click to edit Master text styles</a:t>
            </a:r>
          </a:p>
          <a:p>
            <a:pPr lvl="1">
              <a:buFont typeface="Arial" pitchFamily="34" charset="0"/>
              <a:buChar char="□"/>
              <a:defRPr/>
            </a:pPr>
            <a:r>
              <a:rPr lang="en-US" smtClean="0">
                <a:latin typeface="Arial" pitchFamily="34" charset="0"/>
                <a:cs typeface="Arial" pitchFamily="34" charset="0"/>
              </a:rPr>
              <a:t>Second level</a:t>
            </a:r>
          </a:p>
          <a:p>
            <a:pPr lvl="2">
              <a:buFont typeface="Arial" pitchFamily="34" charset="0"/>
              <a:buChar char="□"/>
              <a:defRPr/>
            </a:pPr>
            <a:r>
              <a:rPr lang="en-US" smtClean="0">
                <a:latin typeface="Arial" pitchFamily="34" charset="0"/>
                <a:cs typeface="Arial" pitchFamily="34" charset="0"/>
              </a:rPr>
              <a:t>Third level</a:t>
            </a:r>
          </a:p>
          <a:p>
            <a:pPr lvl="3">
              <a:buFont typeface="Arial" pitchFamily="34" charset="0"/>
              <a:buChar char="□"/>
              <a:defRPr/>
            </a:pPr>
            <a:r>
              <a:rPr lang="en-US" smtClean="0">
                <a:latin typeface="Arial" pitchFamily="34" charset="0"/>
                <a:cs typeface="Arial" pitchFamily="34" charset="0"/>
              </a:rPr>
              <a:t>Fourth level</a:t>
            </a:r>
          </a:p>
          <a:p>
            <a:pPr lvl="4">
              <a:buFont typeface="Arial" pitchFamily="34" charset="0"/>
              <a:buChar char="□"/>
              <a:defRPr/>
            </a:pPr>
            <a:r>
              <a:rPr lang="en-US" smtClean="0">
                <a:latin typeface="Arial" pitchFamily="34" charset="0"/>
                <a:cs typeface="Arial" pitchFamily="34" charset="0"/>
              </a:rPr>
              <a:t>Fifth level</a:t>
            </a:r>
            <a:endParaRPr lang="en-US" dirty="0">
              <a:latin typeface="Arial" pitchFamily="34" charset="0"/>
              <a:cs typeface="Arial" pitchFamily="34" charset="0"/>
            </a:endParaRPr>
          </a:p>
        </p:txBody>
      </p:sp>
      <p:sp>
        <p:nvSpPr>
          <p:cNvPr id="5"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latin typeface="Arial" pitchFamily="34" charset="0"/>
                <a:cs typeface="Arial" pitchFamily="34" charset="0"/>
              </a:defRPr>
            </a:lvl1pPr>
          </a:lstStyle>
          <a:p>
            <a:r>
              <a:rPr lang="en-US" dirty="0" smtClean="0"/>
              <a:t>* Citations, references, and credits – Arial, 11pt</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effectLst/>
                <a:latin typeface="Arial" pitchFamily="34" charset="0"/>
                <a:cs typeface="Arial" pitchFamily="34" charset="0"/>
              </a:defRPr>
            </a:lvl1pPr>
          </a:lstStyle>
          <a:p>
            <a:r>
              <a:rPr lang="en-US" dirty="0" smtClean="0"/>
              <a:t>Header—Arial, bold, No shadow, 20pt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Arial, 14pt</a:t>
            </a:r>
          </a:p>
        </p:txBody>
      </p:sp>
      <p:sp>
        <p:nvSpPr>
          <p:cNvPr id="6" name="Content Placeholder 2"/>
          <p:cNvSpPr>
            <a:spLocks noGrp="1"/>
          </p:cNvSpPr>
          <p:nvPr>
            <p:ph idx="12" hasCustomPrompt="1"/>
          </p:nvPr>
        </p:nvSpPr>
        <p:spPr>
          <a:xfrm>
            <a:off x="3478306" y="291353"/>
            <a:ext cx="5410200" cy="5486401"/>
          </a:xfrm>
          <a:prstGeom prst="rect">
            <a:avLst/>
          </a:prstGeom>
        </p:spPr>
        <p:txBody>
          <a:bodyPr/>
          <a:lstStyle>
            <a:lvl1pPr>
              <a:buClr>
                <a:schemeClr val="tx1"/>
              </a:buClr>
              <a:buSzPct val="100000"/>
              <a:buFont typeface="Arial" pitchFamily="34" charset="0"/>
              <a:buChar char="□"/>
              <a:defRPr sz="2400" b="1" baseline="0">
                <a:solidFill>
                  <a:schemeClr val="bg2"/>
                </a:solidFill>
                <a:latin typeface="Arial" pitchFamily="34" charset="0"/>
                <a:cs typeface="Arial" pitchFamily="34" charset="0"/>
              </a:defRPr>
            </a:lvl1pPr>
            <a:lvl2pPr>
              <a:buClr>
                <a:schemeClr val="tx1"/>
              </a:buClr>
              <a:buSzPct val="70000"/>
              <a:buFont typeface="Arial" pitchFamily="34" charset="0"/>
              <a:buChar char="■"/>
              <a:defRPr sz="2000">
                <a:solidFill>
                  <a:schemeClr val="bg2"/>
                </a:solidFill>
                <a:latin typeface="Arial" pitchFamily="34" charset="0"/>
                <a:cs typeface="Arial" pitchFamily="34" charset="0"/>
              </a:defRPr>
            </a:lvl2pPr>
            <a:lvl3pPr>
              <a:buClr>
                <a:schemeClr val="tx1"/>
              </a:buClr>
              <a:buSzPct val="70000"/>
              <a:buFont typeface="Arial" pitchFamily="34" charset="0"/>
              <a:buChar char="●"/>
              <a:defRPr sz="1800">
                <a:solidFill>
                  <a:schemeClr val="bg2"/>
                </a:solidFill>
                <a:latin typeface="Arial" pitchFamily="34" charset="0"/>
                <a:cs typeface="Arial" pitchFamily="34" charset="0"/>
              </a:defRPr>
            </a:lvl3pPr>
            <a:lvl4pPr>
              <a:buClr>
                <a:schemeClr val="tx1"/>
              </a:buClr>
              <a:buSzPct val="70000"/>
              <a:buFont typeface="Arial" pitchFamily="34" charset="0"/>
              <a:buChar char="○"/>
              <a:defRPr sz="1800" baseline="0">
                <a:solidFill>
                  <a:schemeClr val="bg2"/>
                </a:solidFill>
                <a:latin typeface="Arial" pitchFamily="34" charset="0"/>
                <a:cs typeface="Arial" pitchFamily="34" charset="0"/>
              </a:defRPr>
            </a:lvl4pPr>
            <a:lvl5pPr>
              <a:buClr>
                <a:schemeClr val="tx1"/>
              </a:buClr>
              <a:buSzPct val="60000"/>
              <a:buFont typeface="Arial" pitchFamily="34" charset="0"/>
              <a:buChar char="●"/>
              <a:defRPr sz="1800">
                <a:solidFill>
                  <a:schemeClr val="bg2"/>
                </a:solidFill>
                <a:latin typeface="Arial" pitchFamily="34" charset="0"/>
                <a:cs typeface="Arial" pitchFamily="34" charset="0"/>
              </a:defRPr>
            </a:lvl5pPr>
          </a:lstStyle>
          <a:p>
            <a:pPr lvl="0"/>
            <a:r>
              <a:rPr lang="en-US" dirty="0" smtClean="0"/>
              <a:t>First level—Arial, Bold, 24pt</a:t>
            </a:r>
          </a:p>
          <a:p>
            <a:pPr lvl="1"/>
            <a:r>
              <a:rPr lang="en-US" dirty="0" smtClean="0"/>
              <a:t>Second level—Arial, 20pt</a:t>
            </a:r>
          </a:p>
          <a:p>
            <a:pPr lvl="2"/>
            <a:r>
              <a:rPr lang="en-US" dirty="0" smtClean="0"/>
              <a:t>Third level—Arial, 18pt	</a:t>
            </a:r>
          </a:p>
          <a:p>
            <a:pPr lvl="3"/>
            <a:r>
              <a:rPr lang="en-US" dirty="0" smtClean="0"/>
              <a:t>Fourth level—Arial, 18pt</a:t>
            </a:r>
          </a:p>
          <a:p>
            <a:pPr lvl="4"/>
            <a:r>
              <a:rPr lang="en-US" dirty="0" smtClean="0"/>
              <a:t>Fifth level—Arial, 18pt</a:t>
            </a:r>
            <a:endParaRPr lang="en-US" dirty="0"/>
          </a:p>
        </p:txBody>
      </p:sp>
      <p:sp>
        <p:nvSpPr>
          <p:cNvPr id="7"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latin typeface="Arial" pitchFamily="34" charset="0"/>
                <a:cs typeface="Arial" pitchFamily="34" charset="0"/>
              </a:defRPr>
            </a:lvl1pPr>
          </a:lstStyle>
          <a:p>
            <a:r>
              <a:rPr lang="en-US" dirty="0" smtClean="0"/>
              <a:t>* Citations, references, and credits – Myriad Pro, 11pt</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latin typeface="Arial" pitchFamily="34" charset="0"/>
                <a:cs typeface="Arial" pitchFamily="34" charset="0"/>
              </a:defRPr>
            </a:lvl1pPr>
          </a:lstStyle>
          <a:p>
            <a:r>
              <a:rPr lang="en-US" dirty="0" smtClean="0"/>
              <a:t>Headline—Arial,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100000"/>
              <a:buFont typeface="Arial" pitchFamily="34" charset="0"/>
              <a:buChar char="□"/>
              <a:defRPr sz="2400" b="1" baseline="0">
                <a:solidFill>
                  <a:schemeClr val="bg2"/>
                </a:solidFill>
                <a:latin typeface="Arial" pitchFamily="34" charset="0"/>
                <a:cs typeface="Arial" pitchFamily="34" charset="0"/>
              </a:defRPr>
            </a:lvl1pPr>
            <a:lvl2pPr>
              <a:buClr>
                <a:schemeClr val="tx1"/>
              </a:buClr>
              <a:buSzPct val="120000"/>
              <a:buFont typeface="Arial" pitchFamily="34" charset="0"/>
              <a:buChar char="▫"/>
              <a:defRPr sz="2000">
                <a:solidFill>
                  <a:schemeClr val="bg2"/>
                </a:solidFill>
                <a:latin typeface="Arial" pitchFamily="34" charset="0"/>
                <a:cs typeface="Arial" pitchFamily="34" charset="0"/>
              </a:defRPr>
            </a:lvl2pPr>
            <a:lvl3pPr>
              <a:buClr>
                <a:schemeClr val="tx1"/>
              </a:buClr>
              <a:buSzPct val="80000"/>
              <a:buFont typeface="Arial" pitchFamily="34" charset="0"/>
              <a:buChar char="●"/>
              <a:defRPr sz="1800">
                <a:solidFill>
                  <a:schemeClr val="bg2"/>
                </a:solidFill>
                <a:latin typeface="Arial" pitchFamily="34" charset="0"/>
                <a:cs typeface="Arial" pitchFamily="34" charset="0"/>
              </a:defRPr>
            </a:lvl3pPr>
            <a:lvl4pPr>
              <a:buClr>
                <a:schemeClr val="tx1"/>
              </a:buClr>
              <a:buSzPct val="100000"/>
              <a:buFont typeface="Arial" pitchFamily="34" charset="0"/>
              <a:buChar char="◦"/>
              <a:defRPr sz="1800" baseline="0">
                <a:solidFill>
                  <a:schemeClr val="bg2"/>
                </a:solidFill>
                <a:latin typeface="Arial" pitchFamily="34" charset="0"/>
                <a:cs typeface="Arial" pitchFamily="34" charset="0"/>
              </a:defRPr>
            </a:lvl4pPr>
            <a:lvl5pPr>
              <a:buClr>
                <a:schemeClr val="tx1"/>
              </a:buClr>
              <a:buSzPct val="70000"/>
              <a:buFont typeface="Arial" pitchFamily="34" charset="0"/>
              <a:buChar char="▪"/>
              <a:defRPr sz="1800">
                <a:solidFill>
                  <a:schemeClr val="bg2"/>
                </a:solidFill>
                <a:latin typeface="Arial" pitchFamily="34" charset="0"/>
                <a:cs typeface="Arial" pitchFamily="34" charset="0"/>
              </a:defRPr>
            </a:lvl5pPr>
          </a:lstStyle>
          <a:p>
            <a:pPr lvl="0"/>
            <a:r>
              <a:rPr lang="en-US" dirty="0" smtClean="0"/>
              <a:t>First level—Arial, Bold, 24pt</a:t>
            </a:r>
          </a:p>
          <a:p>
            <a:pPr lvl="1"/>
            <a:r>
              <a:rPr lang="en-US" dirty="0" smtClean="0"/>
              <a:t>Second level—Arial, 20pt</a:t>
            </a:r>
          </a:p>
          <a:p>
            <a:pPr lvl="2"/>
            <a:r>
              <a:rPr lang="en-US" dirty="0" smtClean="0"/>
              <a:t>Third level—Arial, 18pt	</a:t>
            </a:r>
          </a:p>
          <a:p>
            <a:pPr lvl="3"/>
            <a:r>
              <a:rPr lang="en-US" dirty="0" smtClean="0"/>
              <a:t>Fourth level—Arial, 18pt</a:t>
            </a:r>
          </a:p>
          <a:p>
            <a:pPr lvl="4"/>
            <a:r>
              <a:rPr lang="en-US" dirty="0" smtClean="0"/>
              <a:t>Fifth level—Arial,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latin typeface="Arial" pitchFamily="34" charset="0"/>
                <a:cs typeface="Arial" pitchFamily="34" charset="0"/>
              </a:defRPr>
            </a:lvl1pPr>
          </a:lstStyle>
          <a:p>
            <a:r>
              <a:rPr lang="en-US" dirty="0" smtClean="0"/>
              <a:t>* Citations, references, and credits – Arial, 11pt</a:t>
            </a:r>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latin typeface="Arial" pitchFamily="34" charset="0"/>
                <a:cs typeface="Arial" pitchFamily="34" charset="0"/>
              </a:defRPr>
            </a:lvl1pPr>
          </a:lstStyle>
          <a:p>
            <a:r>
              <a:rPr lang="en-US" dirty="0" smtClean="0"/>
              <a:t>Headline—Arial,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100000"/>
              <a:buFont typeface="Arial" pitchFamily="34" charset="0"/>
              <a:buChar char="□"/>
              <a:defRPr sz="2400" b="1" baseline="0">
                <a:solidFill>
                  <a:schemeClr val="bg2"/>
                </a:solidFill>
                <a:latin typeface="Arial" pitchFamily="34" charset="0"/>
                <a:cs typeface="Arial" pitchFamily="34" charset="0"/>
              </a:defRPr>
            </a:lvl1pPr>
            <a:lvl2pPr>
              <a:buClr>
                <a:schemeClr val="tx1"/>
              </a:buClr>
              <a:buSzPct val="120000"/>
              <a:buFont typeface="Arial" pitchFamily="34" charset="0"/>
              <a:buChar char="▫"/>
              <a:defRPr sz="2000">
                <a:solidFill>
                  <a:schemeClr val="bg2"/>
                </a:solidFill>
                <a:latin typeface="Arial" pitchFamily="34" charset="0"/>
                <a:cs typeface="Arial" pitchFamily="34" charset="0"/>
              </a:defRPr>
            </a:lvl2pPr>
            <a:lvl3pPr>
              <a:buClr>
                <a:schemeClr val="tx1"/>
              </a:buClr>
              <a:buSzPct val="80000"/>
              <a:buFont typeface="Arial" pitchFamily="34" charset="0"/>
              <a:buChar char="●"/>
              <a:defRPr sz="1800">
                <a:solidFill>
                  <a:schemeClr val="bg2"/>
                </a:solidFill>
                <a:latin typeface="Arial" pitchFamily="34" charset="0"/>
                <a:cs typeface="Arial" pitchFamily="34" charset="0"/>
              </a:defRPr>
            </a:lvl3pPr>
            <a:lvl4pPr>
              <a:buClr>
                <a:schemeClr val="tx1"/>
              </a:buClr>
              <a:buSzPct val="100000"/>
              <a:buFont typeface="Arial" pitchFamily="34" charset="0"/>
              <a:buChar char="◦"/>
              <a:defRPr sz="1800" baseline="0">
                <a:solidFill>
                  <a:schemeClr val="bg2"/>
                </a:solidFill>
                <a:latin typeface="Arial" pitchFamily="34" charset="0"/>
                <a:cs typeface="Arial" pitchFamily="34" charset="0"/>
              </a:defRPr>
            </a:lvl4pPr>
            <a:lvl5pPr>
              <a:buClr>
                <a:schemeClr val="tx1"/>
              </a:buClr>
              <a:buSzPct val="70000"/>
              <a:buFont typeface="Arial" pitchFamily="34" charset="0"/>
              <a:buChar char="▪"/>
              <a:defRPr sz="1800">
                <a:solidFill>
                  <a:schemeClr val="bg2"/>
                </a:solidFill>
                <a:latin typeface="Arial" pitchFamily="34" charset="0"/>
                <a:cs typeface="Arial" pitchFamily="34" charset="0"/>
              </a:defRPr>
            </a:lvl5pPr>
          </a:lstStyle>
          <a:p>
            <a:pPr lvl="0"/>
            <a:r>
              <a:rPr lang="en-US" dirty="0" smtClean="0"/>
              <a:t>First level—Arial, Bold, 24pt</a:t>
            </a:r>
          </a:p>
          <a:p>
            <a:pPr lvl="1"/>
            <a:r>
              <a:rPr lang="en-US" dirty="0" smtClean="0"/>
              <a:t>Second level—Arial, 20pt</a:t>
            </a:r>
          </a:p>
          <a:p>
            <a:pPr lvl="2"/>
            <a:r>
              <a:rPr lang="en-US" dirty="0" smtClean="0"/>
              <a:t>Third level—Arial, 18pt	</a:t>
            </a:r>
          </a:p>
          <a:p>
            <a:pPr lvl="3"/>
            <a:r>
              <a:rPr lang="en-US" dirty="0" smtClean="0"/>
              <a:t>Fourth level—Arial, 18pt</a:t>
            </a:r>
          </a:p>
          <a:p>
            <a:pPr lvl="4"/>
            <a:r>
              <a:rPr lang="en-US" dirty="0" smtClean="0"/>
              <a:t>Fifth level—Arial,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latin typeface="Arial" pitchFamily="34" charset="0"/>
                <a:cs typeface="Arial" pitchFamily="34" charset="0"/>
              </a:defRPr>
            </a:lvl1pPr>
          </a:lstStyle>
          <a:p>
            <a:r>
              <a:rPr lang="en-US" dirty="0" smtClean="0"/>
              <a:t>* Citations, references, and credits – Arial, 11pt</a:t>
            </a:r>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effectLst/>
                <a:latin typeface="Arial" pitchFamily="34" charset="0"/>
                <a:cs typeface="Arial" pitchFamily="34" charset="0"/>
              </a:defRPr>
            </a:lvl1pPr>
          </a:lstStyle>
          <a:p>
            <a:r>
              <a:rPr lang="en-US" dirty="0" smtClean="0"/>
              <a:t>Header—Arial, bold, No shadow, 20pt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Arial, 14pt</a:t>
            </a:r>
          </a:p>
        </p:txBody>
      </p:sp>
      <p:sp>
        <p:nvSpPr>
          <p:cNvPr id="6" name="Content Placeholder 2"/>
          <p:cNvSpPr>
            <a:spLocks noGrp="1"/>
          </p:cNvSpPr>
          <p:nvPr>
            <p:ph idx="12" hasCustomPrompt="1"/>
          </p:nvPr>
        </p:nvSpPr>
        <p:spPr>
          <a:xfrm>
            <a:off x="3478306" y="291353"/>
            <a:ext cx="5410200" cy="5486401"/>
          </a:xfrm>
          <a:prstGeom prst="rect">
            <a:avLst/>
          </a:prstGeom>
        </p:spPr>
        <p:txBody>
          <a:bodyPr/>
          <a:lstStyle>
            <a:lvl1pPr>
              <a:buClr>
                <a:schemeClr val="tx1"/>
              </a:buClr>
              <a:buSzPct val="100000"/>
              <a:buFont typeface="Arial" pitchFamily="34" charset="0"/>
              <a:buChar char="□"/>
              <a:defRPr sz="2400" b="1" baseline="0">
                <a:solidFill>
                  <a:schemeClr val="bg2"/>
                </a:solidFill>
                <a:latin typeface="Arial" pitchFamily="34" charset="0"/>
                <a:cs typeface="Arial" pitchFamily="34" charset="0"/>
              </a:defRPr>
            </a:lvl1pPr>
            <a:lvl2pPr>
              <a:buClr>
                <a:schemeClr val="tx1"/>
              </a:buClr>
              <a:buSzPct val="70000"/>
              <a:buFont typeface="Arial" pitchFamily="34" charset="0"/>
              <a:buChar char="■"/>
              <a:defRPr sz="2000">
                <a:solidFill>
                  <a:schemeClr val="bg2"/>
                </a:solidFill>
                <a:latin typeface="Arial" pitchFamily="34" charset="0"/>
                <a:cs typeface="Arial" pitchFamily="34" charset="0"/>
              </a:defRPr>
            </a:lvl2pPr>
            <a:lvl3pPr>
              <a:buClr>
                <a:schemeClr val="tx1"/>
              </a:buClr>
              <a:buSzPct val="70000"/>
              <a:buFont typeface="Arial" pitchFamily="34" charset="0"/>
              <a:buChar char="●"/>
              <a:defRPr sz="1800">
                <a:solidFill>
                  <a:schemeClr val="bg2"/>
                </a:solidFill>
                <a:latin typeface="Arial" pitchFamily="34" charset="0"/>
                <a:cs typeface="Arial" pitchFamily="34" charset="0"/>
              </a:defRPr>
            </a:lvl3pPr>
            <a:lvl4pPr>
              <a:buClr>
                <a:schemeClr val="tx1"/>
              </a:buClr>
              <a:buSzPct val="70000"/>
              <a:buFont typeface="Arial" pitchFamily="34" charset="0"/>
              <a:buChar char="○"/>
              <a:defRPr sz="1800" baseline="0">
                <a:solidFill>
                  <a:schemeClr val="bg2"/>
                </a:solidFill>
                <a:latin typeface="Arial" pitchFamily="34" charset="0"/>
                <a:cs typeface="Arial" pitchFamily="34" charset="0"/>
              </a:defRPr>
            </a:lvl4pPr>
            <a:lvl5pPr>
              <a:buClr>
                <a:schemeClr val="tx1"/>
              </a:buClr>
              <a:buSzPct val="60000"/>
              <a:buFont typeface="Arial" pitchFamily="34" charset="0"/>
              <a:buChar char="●"/>
              <a:defRPr sz="1800">
                <a:solidFill>
                  <a:schemeClr val="bg2"/>
                </a:solidFill>
                <a:latin typeface="Arial" pitchFamily="34" charset="0"/>
                <a:cs typeface="Arial" pitchFamily="34" charset="0"/>
              </a:defRPr>
            </a:lvl5pPr>
          </a:lstStyle>
          <a:p>
            <a:pPr lvl="0"/>
            <a:r>
              <a:rPr lang="en-US" dirty="0" smtClean="0"/>
              <a:t>First level—Arial, Bold, 24pt</a:t>
            </a:r>
          </a:p>
          <a:p>
            <a:pPr lvl="1"/>
            <a:r>
              <a:rPr lang="en-US" dirty="0" smtClean="0"/>
              <a:t>Second level—Arial, 20pt</a:t>
            </a:r>
          </a:p>
          <a:p>
            <a:pPr lvl="2"/>
            <a:r>
              <a:rPr lang="en-US" dirty="0" smtClean="0"/>
              <a:t>Third level—Arial, 18pt	</a:t>
            </a:r>
          </a:p>
          <a:p>
            <a:pPr lvl="3"/>
            <a:r>
              <a:rPr lang="en-US" dirty="0" smtClean="0"/>
              <a:t>Fourth level—Arial, 18pt</a:t>
            </a:r>
          </a:p>
          <a:p>
            <a:pPr lvl="4"/>
            <a:r>
              <a:rPr lang="en-US" dirty="0" smtClean="0"/>
              <a:t>Fifth level—Arial, 18pt</a:t>
            </a:r>
            <a:endParaRPr lang="en-US" dirty="0"/>
          </a:p>
        </p:txBody>
      </p:sp>
      <p:sp>
        <p:nvSpPr>
          <p:cNvPr id="7"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latin typeface="Arial" pitchFamily="34" charset="0"/>
                <a:cs typeface="Arial" pitchFamily="34" charset="0"/>
              </a:defRPr>
            </a:lvl1pPr>
          </a:lstStyle>
          <a:p>
            <a:r>
              <a:rPr lang="en-US" dirty="0" smtClean="0"/>
              <a:t>* Citations, references, and credits – Myriad Pro, 11pt</a:t>
            </a:r>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latin typeface="Arial" pitchFamily="34" charset="0"/>
                <a:cs typeface="Arial" pitchFamily="34" charset="0"/>
              </a:defRPr>
            </a:lvl1pPr>
          </a:lstStyle>
          <a:p>
            <a:r>
              <a:rPr lang="en-US" dirty="0" smtClean="0"/>
              <a:t>Headline—Arial,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100000"/>
              <a:buFont typeface="Arial" pitchFamily="34" charset="0"/>
              <a:buChar char="□"/>
              <a:defRPr sz="2400" b="1" baseline="0">
                <a:solidFill>
                  <a:schemeClr val="bg2"/>
                </a:solidFill>
                <a:latin typeface="Arial" pitchFamily="34" charset="0"/>
                <a:cs typeface="Arial" pitchFamily="34" charset="0"/>
              </a:defRPr>
            </a:lvl1pPr>
            <a:lvl2pPr>
              <a:buClr>
                <a:schemeClr val="tx1"/>
              </a:buClr>
              <a:buSzPct val="120000"/>
              <a:buFont typeface="Arial" pitchFamily="34" charset="0"/>
              <a:buChar char="▫"/>
              <a:defRPr sz="2000">
                <a:solidFill>
                  <a:schemeClr val="bg2"/>
                </a:solidFill>
                <a:latin typeface="Arial" pitchFamily="34" charset="0"/>
                <a:cs typeface="Arial" pitchFamily="34" charset="0"/>
              </a:defRPr>
            </a:lvl2pPr>
            <a:lvl3pPr>
              <a:buClr>
                <a:schemeClr val="tx1"/>
              </a:buClr>
              <a:buSzPct val="80000"/>
              <a:buFont typeface="Arial" pitchFamily="34" charset="0"/>
              <a:buChar char="●"/>
              <a:defRPr sz="1800">
                <a:solidFill>
                  <a:schemeClr val="bg2"/>
                </a:solidFill>
                <a:latin typeface="Arial" pitchFamily="34" charset="0"/>
                <a:cs typeface="Arial" pitchFamily="34" charset="0"/>
              </a:defRPr>
            </a:lvl3pPr>
            <a:lvl4pPr>
              <a:buClr>
                <a:schemeClr val="tx1"/>
              </a:buClr>
              <a:buSzPct val="100000"/>
              <a:buFont typeface="Arial" pitchFamily="34" charset="0"/>
              <a:buChar char="◦"/>
              <a:defRPr sz="1800" baseline="0">
                <a:solidFill>
                  <a:schemeClr val="bg2"/>
                </a:solidFill>
                <a:latin typeface="Arial" pitchFamily="34" charset="0"/>
                <a:cs typeface="Arial" pitchFamily="34" charset="0"/>
              </a:defRPr>
            </a:lvl4pPr>
            <a:lvl5pPr>
              <a:buClr>
                <a:schemeClr val="tx1"/>
              </a:buClr>
              <a:buSzPct val="70000"/>
              <a:buFont typeface="Arial" pitchFamily="34" charset="0"/>
              <a:buChar char="▪"/>
              <a:defRPr sz="1800">
                <a:solidFill>
                  <a:schemeClr val="bg2"/>
                </a:solidFill>
                <a:latin typeface="Arial" pitchFamily="34" charset="0"/>
                <a:cs typeface="Arial" pitchFamily="34" charset="0"/>
              </a:defRPr>
            </a:lvl5pPr>
          </a:lstStyle>
          <a:p>
            <a:pPr lvl="0"/>
            <a:r>
              <a:rPr lang="en-US" dirty="0" smtClean="0"/>
              <a:t>First level—Arial, Bold, 24pt</a:t>
            </a:r>
          </a:p>
          <a:p>
            <a:pPr lvl="1"/>
            <a:r>
              <a:rPr lang="en-US" dirty="0" smtClean="0"/>
              <a:t>Second level—Arial, 20pt</a:t>
            </a:r>
          </a:p>
          <a:p>
            <a:pPr lvl="2"/>
            <a:r>
              <a:rPr lang="en-US" dirty="0" smtClean="0"/>
              <a:t>Third level—Arial, 18pt	</a:t>
            </a:r>
          </a:p>
          <a:p>
            <a:pPr lvl="3"/>
            <a:r>
              <a:rPr lang="en-US" dirty="0" smtClean="0"/>
              <a:t>Fourth level—Arial, 18pt</a:t>
            </a:r>
          </a:p>
          <a:p>
            <a:pPr lvl="4"/>
            <a:r>
              <a:rPr lang="en-US" dirty="0" smtClean="0"/>
              <a:t>Fifth level—Arial,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latin typeface="Arial" pitchFamily="34" charset="0"/>
                <a:cs typeface="Arial" pitchFamily="34" charset="0"/>
              </a:defRPr>
            </a:lvl1pPr>
          </a:lstStyle>
          <a:p>
            <a:r>
              <a:rPr lang="en-US" dirty="0" smtClean="0"/>
              <a:t>* Citations, references, and credits – Arial, 11pt</a:t>
            </a:r>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
        <p:nvSpPr>
          <p:cNvPr id="7"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ctr">
              <a:lnSpc>
                <a:spcPts val="1100"/>
              </a:lnSpc>
              <a:buNone/>
              <a:defRPr sz="1050" b="1"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FOR INTERNAL US GOVRNEMENT USE ONLY – DATA ARE THE PROPERTY OF INDIANA STATE HEALTH DEPARTMENT</a:t>
            </a:r>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ctr">
              <a:lnSpc>
                <a:spcPts val="1100"/>
              </a:lnSpc>
              <a:buNone/>
              <a:defRPr sz="1050" b="1"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FOR INTERNAL US GOVRNEMENT USE ONLY – DATA ARE THE PROPERTY OF INDIANA STATE HEALTH DEPARTMENT</a:t>
            </a:r>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Arial,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latin typeface="Arial" pitchFamily="34" charset="0"/>
                <a:cs typeface="Arial"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–Arial,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latin typeface="Arial" pitchFamily="34" charset="0"/>
                <a:cs typeface="Arial" pitchFamily="34" charset="0"/>
              </a:defRPr>
            </a:lvl1pPr>
          </a:lstStyle>
          <a:p>
            <a:r>
              <a:rPr lang="en-US" dirty="0" smtClean="0"/>
              <a:t>Title of Presentation – Arial</a:t>
            </a:r>
            <a:br>
              <a:rPr lang="en-US" dirty="0" smtClean="0"/>
            </a:br>
            <a:r>
              <a:rPr lang="en-US" dirty="0" smtClean="0"/>
              <a:t> Bold, No Shadow 28pt</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bg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latin typeface="Arial" pitchFamily="34" charset="0"/>
                <a:cs typeface="Arial" pitchFamily="34" charset="0"/>
              </a:defRPr>
            </a:lvl1pPr>
          </a:lstStyle>
          <a:p>
            <a:r>
              <a:rPr lang="en-US" dirty="0" smtClean="0"/>
              <a:t>Headline—Arial,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100000"/>
              <a:buFont typeface="Arial" pitchFamily="34" charset="0"/>
              <a:buChar char="□"/>
              <a:defRPr sz="2400" b="1" baseline="0">
                <a:solidFill>
                  <a:schemeClr val="bg2"/>
                </a:solidFill>
                <a:latin typeface="Arial" pitchFamily="34" charset="0"/>
                <a:cs typeface="Arial" pitchFamily="34" charset="0"/>
              </a:defRPr>
            </a:lvl1pPr>
            <a:lvl2pPr>
              <a:buClr>
                <a:schemeClr val="tx1"/>
              </a:buClr>
              <a:buSzPct val="120000"/>
              <a:buFont typeface="Arial" pitchFamily="34" charset="0"/>
              <a:buChar char="▫"/>
              <a:defRPr sz="2000">
                <a:solidFill>
                  <a:schemeClr val="bg2"/>
                </a:solidFill>
                <a:latin typeface="Arial" pitchFamily="34" charset="0"/>
                <a:cs typeface="Arial" pitchFamily="34" charset="0"/>
              </a:defRPr>
            </a:lvl2pPr>
            <a:lvl3pPr>
              <a:buClr>
                <a:schemeClr val="tx1"/>
              </a:buClr>
              <a:buSzPct val="80000"/>
              <a:buFont typeface="Arial" pitchFamily="34" charset="0"/>
              <a:buChar char="●"/>
              <a:defRPr sz="1800">
                <a:solidFill>
                  <a:schemeClr val="bg2"/>
                </a:solidFill>
                <a:latin typeface="Arial" pitchFamily="34" charset="0"/>
                <a:cs typeface="Arial" pitchFamily="34" charset="0"/>
              </a:defRPr>
            </a:lvl3pPr>
            <a:lvl4pPr>
              <a:buClr>
                <a:schemeClr val="tx1"/>
              </a:buClr>
              <a:buSzPct val="100000"/>
              <a:buFont typeface="Arial" pitchFamily="34" charset="0"/>
              <a:buChar char="◦"/>
              <a:defRPr sz="1800" baseline="0">
                <a:solidFill>
                  <a:schemeClr val="bg2"/>
                </a:solidFill>
                <a:latin typeface="Arial" pitchFamily="34" charset="0"/>
                <a:cs typeface="Arial" pitchFamily="34" charset="0"/>
              </a:defRPr>
            </a:lvl4pPr>
            <a:lvl5pPr>
              <a:buClr>
                <a:schemeClr val="tx1"/>
              </a:buClr>
              <a:buSzPct val="70000"/>
              <a:buFont typeface="Arial" pitchFamily="34" charset="0"/>
              <a:buChar char="▪"/>
              <a:defRPr sz="1800">
                <a:solidFill>
                  <a:schemeClr val="bg2"/>
                </a:solidFill>
                <a:latin typeface="Arial" pitchFamily="34" charset="0"/>
                <a:cs typeface="Arial" pitchFamily="34" charset="0"/>
              </a:defRPr>
            </a:lvl5pPr>
          </a:lstStyle>
          <a:p>
            <a:pPr lvl="0"/>
            <a:r>
              <a:rPr lang="en-US" dirty="0" smtClean="0"/>
              <a:t>First level—Arial, Bold, 24pt</a:t>
            </a:r>
          </a:p>
          <a:p>
            <a:pPr lvl="1"/>
            <a:r>
              <a:rPr lang="en-US" dirty="0" smtClean="0"/>
              <a:t>Second level—Arial, 20pt</a:t>
            </a:r>
          </a:p>
          <a:p>
            <a:pPr lvl="2"/>
            <a:r>
              <a:rPr lang="en-US" dirty="0" smtClean="0"/>
              <a:t>Third level—Arial, 18pt	</a:t>
            </a:r>
          </a:p>
          <a:p>
            <a:pPr lvl="3"/>
            <a:r>
              <a:rPr lang="en-US" dirty="0" smtClean="0"/>
              <a:t>Fourth level—Arial, 18pt</a:t>
            </a:r>
          </a:p>
          <a:p>
            <a:pPr lvl="4"/>
            <a:r>
              <a:rPr lang="en-US" dirty="0" smtClean="0"/>
              <a:t>Fifth level—Arial,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latin typeface="Arial" pitchFamily="34" charset="0"/>
                <a:cs typeface="Arial" pitchFamily="34" charset="0"/>
              </a:defRPr>
            </a:lvl1pPr>
          </a:lstStyle>
          <a:p>
            <a:r>
              <a:rPr lang="en-US" dirty="0" smtClean="0"/>
              <a:t>* Citations, references, and credits – Arial, 11pt</a:t>
            </a:r>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latin typeface="Arial" pitchFamily="34" charset="0"/>
                <a:cs typeface="Arial" pitchFamily="34" charset="0"/>
              </a:defRPr>
            </a:lvl1pPr>
          </a:lstStyle>
          <a:p>
            <a:r>
              <a:rPr lang="en-US" dirty="0" smtClean="0"/>
              <a:t>Headline—Arial,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100000"/>
              <a:buFont typeface="Arial" pitchFamily="34" charset="0"/>
              <a:buChar char="□"/>
              <a:defRPr sz="2400" b="1" baseline="0">
                <a:solidFill>
                  <a:schemeClr val="bg2"/>
                </a:solidFill>
                <a:latin typeface="Arial" pitchFamily="34" charset="0"/>
                <a:cs typeface="Arial" pitchFamily="34" charset="0"/>
              </a:defRPr>
            </a:lvl1pPr>
            <a:lvl2pPr>
              <a:buClr>
                <a:schemeClr val="tx1"/>
              </a:buClr>
              <a:buSzPct val="120000"/>
              <a:buFont typeface="Arial" pitchFamily="34" charset="0"/>
              <a:buChar char="▫"/>
              <a:defRPr sz="2000">
                <a:solidFill>
                  <a:schemeClr val="bg2"/>
                </a:solidFill>
                <a:latin typeface="Arial" pitchFamily="34" charset="0"/>
                <a:cs typeface="Arial" pitchFamily="34" charset="0"/>
              </a:defRPr>
            </a:lvl2pPr>
            <a:lvl3pPr>
              <a:buClr>
                <a:schemeClr val="tx1"/>
              </a:buClr>
              <a:buSzPct val="80000"/>
              <a:buFont typeface="Arial" pitchFamily="34" charset="0"/>
              <a:buChar char="●"/>
              <a:defRPr sz="1800">
                <a:solidFill>
                  <a:schemeClr val="bg2"/>
                </a:solidFill>
                <a:latin typeface="Arial" pitchFamily="34" charset="0"/>
                <a:cs typeface="Arial" pitchFamily="34" charset="0"/>
              </a:defRPr>
            </a:lvl3pPr>
            <a:lvl4pPr>
              <a:buClr>
                <a:schemeClr val="tx1"/>
              </a:buClr>
              <a:buSzPct val="100000"/>
              <a:buFont typeface="Arial" pitchFamily="34" charset="0"/>
              <a:buChar char="◦"/>
              <a:defRPr sz="1800" baseline="0">
                <a:solidFill>
                  <a:schemeClr val="bg2"/>
                </a:solidFill>
                <a:latin typeface="Arial" pitchFamily="34" charset="0"/>
                <a:cs typeface="Arial" pitchFamily="34" charset="0"/>
              </a:defRPr>
            </a:lvl4pPr>
            <a:lvl5pPr>
              <a:buClr>
                <a:schemeClr val="tx1"/>
              </a:buClr>
              <a:buSzPct val="70000"/>
              <a:buFont typeface="Arial" pitchFamily="34" charset="0"/>
              <a:buChar char="▪"/>
              <a:defRPr sz="1800">
                <a:solidFill>
                  <a:schemeClr val="bg2"/>
                </a:solidFill>
                <a:latin typeface="Arial" pitchFamily="34" charset="0"/>
                <a:cs typeface="Arial" pitchFamily="34" charset="0"/>
              </a:defRPr>
            </a:lvl5pPr>
          </a:lstStyle>
          <a:p>
            <a:pPr lvl="0"/>
            <a:r>
              <a:rPr lang="en-US" dirty="0" smtClean="0"/>
              <a:t>First level—Arial, Bold, 24pt</a:t>
            </a:r>
          </a:p>
          <a:p>
            <a:pPr lvl="1"/>
            <a:r>
              <a:rPr lang="en-US" dirty="0" smtClean="0"/>
              <a:t>Second level—Arial, 20pt</a:t>
            </a:r>
          </a:p>
          <a:p>
            <a:pPr lvl="2"/>
            <a:r>
              <a:rPr lang="en-US" dirty="0" smtClean="0"/>
              <a:t>Third level—Arial, 18pt	</a:t>
            </a:r>
          </a:p>
          <a:p>
            <a:pPr lvl="3"/>
            <a:r>
              <a:rPr lang="en-US" dirty="0" smtClean="0"/>
              <a:t>Fourth level—Arial, 18pt</a:t>
            </a:r>
          </a:p>
          <a:p>
            <a:pPr lvl="4"/>
            <a:r>
              <a:rPr lang="en-US" dirty="0" smtClean="0"/>
              <a:t>Fifth level—Arial,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latin typeface="Arial" pitchFamily="34" charset="0"/>
                <a:cs typeface="Arial" pitchFamily="34" charset="0"/>
              </a:defRPr>
            </a:lvl1pPr>
          </a:lstStyle>
          <a:p>
            <a:r>
              <a:rPr lang="en-US" dirty="0" smtClean="0"/>
              <a:t>* Citations, references, and credits – Arial, 11pt</a:t>
            </a:r>
            <a:endParaRPr lang="en-US"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latin typeface="Arial" pitchFamily="34" charset="0"/>
                <a:cs typeface="Arial" pitchFamily="34" charset="0"/>
              </a:defRPr>
            </a:lvl1pPr>
          </a:lstStyle>
          <a:p>
            <a:r>
              <a:rPr lang="en-US" dirty="0" smtClean="0"/>
              <a:t>Headline—Arial,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100000"/>
              <a:buFont typeface="Arial" pitchFamily="34" charset="0"/>
              <a:buChar char="□"/>
              <a:defRPr sz="2400" b="1" baseline="0">
                <a:solidFill>
                  <a:schemeClr val="bg2"/>
                </a:solidFill>
                <a:latin typeface="Arial" pitchFamily="34" charset="0"/>
                <a:cs typeface="Arial" pitchFamily="34" charset="0"/>
              </a:defRPr>
            </a:lvl1pPr>
            <a:lvl2pPr>
              <a:buClr>
                <a:schemeClr val="tx1"/>
              </a:buClr>
              <a:buSzPct val="120000"/>
              <a:buFont typeface="Arial" pitchFamily="34" charset="0"/>
              <a:buChar char="▫"/>
              <a:defRPr sz="2000">
                <a:solidFill>
                  <a:schemeClr val="bg2"/>
                </a:solidFill>
                <a:latin typeface="Arial" pitchFamily="34" charset="0"/>
                <a:cs typeface="Arial" pitchFamily="34" charset="0"/>
              </a:defRPr>
            </a:lvl2pPr>
            <a:lvl3pPr>
              <a:buClr>
                <a:schemeClr val="tx1"/>
              </a:buClr>
              <a:buSzPct val="80000"/>
              <a:buFont typeface="Arial" pitchFamily="34" charset="0"/>
              <a:buChar char="●"/>
              <a:defRPr sz="1800">
                <a:solidFill>
                  <a:schemeClr val="bg2"/>
                </a:solidFill>
                <a:latin typeface="Arial" pitchFamily="34" charset="0"/>
                <a:cs typeface="Arial" pitchFamily="34" charset="0"/>
              </a:defRPr>
            </a:lvl3pPr>
            <a:lvl4pPr>
              <a:buClr>
                <a:schemeClr val="tx1"/>
              </a:buClr>
              <a:buSzPct val="100000"/>
              <a:buFont typeface="Arial" pitchFamily="34" charset="0"/>
              <a:buChar char="◦"/>
              <a:defRPr sz="1800" baseline="0">
                <a:solidFill>
                  <a:schemeClr val="bg2"/>
                </a:solidFill>
                <a:latin typeface="Arial" pitchFamily="34" charset="0"/>
                <a:cs typeface="Arial" pitchFamily="34" charset="0"/>
              </a:defRPr>
            </a:lvl4pPr>
            <a:lvl5pPr>
              <a:buClr>
                <a:schemeClr val="tx1"/>
              </a:buClr>
              <a:buSzPct val="70000"/>
              <a:buFont typeface="Arial" pitchFamily="34" charset="0"/>
              <a:buChar char="▪"/>
              <a:defRPr sz="1800">
                <a:solidFill>
                  <a:schemeClr val="bg2"/>
                </a:solidFill>
                <a:latin typeface="Arial" pitchFamily="34" charset="0"/>
                <a:cs typeface="Arial" pitchFamily="34" charset="0"/>
              </a:defRPr>
            </a:lvl5pPr>
          </a:lstStyle>
          <a:p>
            <a:pPr lvl="0"/>
            <a:r>
              <a:rPr lang="en-US" dirty="0" smtClean="0"/>
              <a:t>First level—Arial, Bold, 24pt</a:t>
            </a:r>
          </a:p>
          <a:p>
            <a:pPr lvl="1"/>
            <a:r>
              <a:rPr lang="en-US" dirty="0" smtClean="0"/>
              <a:t>Second level—Arial, 20pt</a:t>
            </a:r>
          </a:p>
          <a:p>
            <a:pPr lvl="2"/>
            <a:r>
              <a:rPr lang="en-US" dirty="0" smtClean="0"/>
              <a:t>Third level—Arial, 18pt	</a:t>
            </a:r>
          </a:p>
          <a:p>
            <a:pPr lvl="3"/>
            <a:r>
              <a:rPr lang="en-US" dirty="0" smtClean="0"/>
              <a:t>Fourth level—Arial, 18pt</a:t>
            </a:r>
          </a:p>
          <a:p>
            <a:pPr lvl="4"/>
            <a:r>
              <a:rPr lang="en-US" dirty="0" smtClean="0"/>
              <a:t>Fifth level—Arial,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latin typeface="Arial" pitchFamily="34" charset="0"/>
                <a:cs typeface="Arial" pitchFamily="34" charset="0"/>
              </a:defRPr>
            </a:lvl1pPr>
          </a:lstStyle>
          <a:p>
            <a:r>
              <a:rPr lang="en-US" dirty="0" smtClean="0"/>
              <a:t>* Citations, references, and credits – Arial, 11pt</a:t>
            </a:r>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latin typeface="Arial" pitchFamily="34" charset="0"/>
                <a:cs typeface="Arial" pitchFamily="34" charset="0"/>
              </a:defRPr>
            </a:lvl1pPr>
          </a:lstStyle>
          <a:p>
            <a:r>
              <a:rPr lang="en-US" dirty="0" smtClean="0"/>
              <a:t>Headline—Arial,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100000"/>
              <a:buFont typeface="Arial" pitchFamily="34" charset="0"/>
              <a:buChar char="□"/>
              <a:defRPr sz="2400" b="1" baseline="0">
                <a:solidFill>
                  <a:schemeClr val="bg2"/>
                </a:solidFill>
                <a:latin typeface="Arial" pitchFamily="34" charset="0"/>
                <a:cs typeface="Arial" pitchFamily="34" charset="0"/>
              </a:defRPr>
            </a:lvl1pPr>
            <a:lvl2pPr>
              <a:buClr>
                <a:schemeClr val="tx1"/>
              </a:buClr>
              <a:buSzPct val="120000"/>
              <a:buFont typeface="Arial" pitchFamily="34" charset="0"/>
              <a:buChar char="▫"/>
              <a:defRPr sz="2000">
                <a:solidFill>
                  <a:schemeClr val="bg2"/>
                </a:solidFill>
                <a:latin typeface="Arial" pitchFamily="34" charset="0"/>
                <a:cs typeface="Arial" pitchFamily="34" charset="0"/>
              </a:defRPr>
            </a:lvl2pPr>
            <a:lvl3pPr>
              <a:buClr>
                <a:schemeClr val="tx1"/>
              </a:buClr>
              <a:buSzPct val="80000"/>
              <a:buFont typeface="Arial" pitchFamily="34" charset="0"/>
              <a:buChar char="●"/>
              <a:defRPr sz="1800">
                <a:solidFill>
                  <a:schemeClr val="bg2"/>
                </a:solidFill>
                <a:latin typeface="Arial" pitchFamily="34" charset="0"/>
                <a:cs typeface="Arial" pitchFamily="34" charset="0"/>
              </a:defRPr>
            </a:lvl3pPr>
            <a:lvl4pPr>
              <a:buClr>
                <a:schemeClr val="tx1"/>
              </a:buClr>
              <a:buSzPct val="100000"/>
              <a:buFont typeface="Arial" pitchFamily="34" charset="0"/>
              <a:buChar char="◦"/>
              <a:defRPr sz="1800" baseline="0">
                <a:solidFill>
                  <a:schemeClr val="bg2"/>
                </a:solidFill>
                <a:latin typeface="Arial" pitchFamily="34" charset="0"/>
                <a:cs typeface="Arial" pitchFamily="34" charset="0"/>
              </a:defRPr>
            </a:lvl4pPr>
            <a:lvl5pPr>
              <a:buClr>
                <a:schemeClr val="tx1"/>
              </a:buClr>
              <a:buSzPct val="70000"/>
              <a:buFont typeface="Arial" pitchFamily="34" charset="0"/>
              <a:buChar char="▪"/>
              <a:defRPr sz="1800">
                <a:solidFill>
                  <a:schemeClr val="bg2"/>
                </a:solidFill>
                <a:latin typeface="Arial" pitchFamily="34" charset="0"/>
                <a:cs typeface="Arial" pitchFamily="34" charset="0"/>
              </a:defRPr>
            </a:lvl5pPr>
          </a:lstStyle>
          <a:p>
            <a:pPr lvl="0"/>
            <a:r>
              <a:rPr lang="en-US" dirty="0" smtClean="0"/>
              <a:t>First level—Arial, Bold, 24pt</a:t>
            </a:r>
          </a:p>
          <a:p>
            <a:pPr lvl="1"/>
            <a:r>
              <a:rPr lang="en-US" dirty="0" smtClean="0"/>
              <a:t>Second level—Arial, 20pt</a:t>
            </a:r>
          </a:p>
          <a:p>
            <a:pPr lvl="2"/>
            <a:r>
              <a:rPr lang="en-US" dirty="0" smtClean="0"/>
              <a:t>Third level—Arial, 18pt	</a:t>
            </a:r>
          </a:p>
          <a:p>
            <a:pPr lvl="3"/>
            <a:r>
              <a:rPr lang="en-US" dirty="0" smtClean="0"/>
              <a:t>Fourth level—Arial, 18pt</a:t>
            </a:r>
          </a:p>
          <a:p>
            <a:pPr lvl="4"/>
            <a:r>
              <a:rPr lang="en-US" dirty="0" smtClean="0"/>
              <a:t>Fifth level—Arial,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latin typeface="Arial" pitchFamily="34" charset="0"/>
                <a:cs typeface="Arial" pitchFamily="34" charset="0"/>
              </a:defRPr>
            </a:lvl1pPr>
          </a:lstStyle>
          <a:p>
            <a:r>
              <a:rPr lang="en-US" dirty="0" smtClean="0"/>
              <a:t>* Citations, references, and credits – Arial, 11pt</a:t>
            </a:r>
            <a:endParaRPr 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effectLst/>
                <a:latin typeface="Arial" pitchFamily="34" charset="0"/>
                <a:cs typeface="Arial" pitchFamily="34" charset="0"/>
              </a:defRPr>
            </a:lvl1pPr>
          </a:lstStyle>
          <a:p>
            <a:r>
              <a:rPr lang="en-US" dirty="0" smtClean="0"/>
              <a:t>Header—Arial, bold, No shadow, 20pt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Arial, 14pt</a:t>
            </a:r>
          </a:p>
        </p:txBody>
      </p:sp>
      <p:sp>
        <p:nvSpPr>
          <p:cNvPr id="6" name="Content Placeholder 2"/>
          <p:cNvSpPr>
            <a:spLocks noGrp="1"/>
          </p:cNvSpPr>
          <p:nvPr>
            <p:ph idx="12" hasCustomPrompt="1"/>
          </p:nvPr>
        </p:nvSpPr>
        <p:spPr>
          <a:xfrm>
            <a:off x="3478306" y="291353"/>
            <a:ext cx="5410200" cy="5486401"/>
          </a:xfrm>
          <a:prstGeom prst="rect">
            <a:avLst/>
          </a:prstGeom>
        </p:spPr>
        <p:txBody>
          <a:bodyPr/>
          <a:lstStyle>
            <a:lvl1pPr>
              <a:buClr>
                <a:schemeClr val="tx1"/>
              </a:buClr>
              <a:buSzPct val="100000"/>
              <a:buFont typeface="Arial" pitchFamily="34" charset="0"/>
              <a:buChar char="□"/>
              <a:defRPr sz="2400" b="1" baseline="0">
                <a:solidFill>
                  <a:schemeClr val="bg2"/>
                </a:solidFill>
                <a:latin typeface="Arial" pitchFamily="34" charset="0"/>
                <a:cs typeface="Arial" pitchFamily="34" charset="0"/>
              </a:defRPr>
            </a:lvl1pPr>
            <a:lvl2pPr>
              <a:buClr>
                <a:schemeClr val="tx1"/>
              </a:buClr>
              <a:buSzPct val="70000"/>
              <a:buFont typeface="Arial" pitchFamily="34" charset="0"/>
              <a:buChar char="■"/>
              <a:defRPr sz="2000">
                <a:solidFill>
                  <a:schemeClr val="bg2"/>
                </a:solidFill>
                <a:latin typeface="Arial" pitchFamily="34" charset="0"/>
                <a:cs typeface="Arial" pitchFamily="34" charset="0"/>
              </a:defRPr>
            </a:lvl2pPr>
            <a:lvl3pPr>
              <a:buClr>
                <a:schemeClr val="tx1"/>
              </a:buClr>
              <a:buSzPct val="70000"/>
              <a:buFont typeface="Arial" pitchFamily="34" charset="0"/>
              <a:buChar char="●"/>
              <a:defRPr sz="1800">
                <a:solidFill>
                  <a:schemeClr val="bg2"/>
                </a:solidFill>
                <a:latin typeface="Arial" pitchFamily="34" charset="0"/>
                <a:cs typeface="Arial" pitchFamily="34" charset="0"/>
              </a:defRPr>
            </a:lvl3pPr>
            <a:lvl4pPr>
              <a:buClr>
                <a:schemeClr val="tx1"/>
              </a:buClr>
              <a:buSzPct val="70000"/>
              <a:buFont typeface="Arial" pitchFamily="34" charset="0"/>
              <a:buChar char="○"/>
              <a:defRPr sz="1800" baseline="0">
                <a:solidFill>
                  <a:schemeClr val="bg2"/>
                </a:solidFill>
                <a:latin typeface="Arial" pitchFamily="34" charset="0"/>
                <a:cs typeface="Arial" pitchFamily="34" charset="0"/>
              </a:defRPr>
            </a:lvl4pPr>
            <a:lvl5pPr>
              <a:buClr>
                <a:schemeClr val="tx1"/>
              </a:buClr>
              <a:buSzPct val="60000"/>
              <a:buFont typeface="Arial" pitchFamily="34" charset="0"/>
              <a:buChar char="●"/>
              <a:defRPr sz="1800">
                <a:solidFill>
                  <a:schemeClr val="bg2"/>
                </a:solidFill>
                <a:latin typeface="Arial" pitchFamily="34" charset="0"/>
                <a:cs typeface="Arial" pitchFamily="34" charset="0"/>
              </a:defRPr>
            </a:lvl5pPr>
          </a:lstStyle>
          <a:p>
            <a:pPr lvl="0"/>
            <a:r>
              <a:rPr lang="en-US" dirty="0" smtClean="0"/>
              <a:t>First level—Arial, Bold, 24pt</a:t>
            </a:r>
          </a:p>
          <a:p>
            <a:pPr lvl="1"/>
            <a:r>
              <a:rPr lang="en-US" dirty="0" smtClean="0"/>
              <a:t>Second level—Arial, 20pt</a:t>
            </a:r>
          </a:p>
          <a:p>
            <a:pPr lvl="2"/>
            <a:r>
              <a:rPr lang="en-US" dirty="0" smtClean="0"/>
              <a:t>Third level—Arial, 18pt	</a:t>
            </a:r>
          </a:p>
          <a:p>
            <a:pPr lvl="3"/>
            <a:r>
              <a:rPr lang="en-US" dirty="0" smtClean="0"/>
              <a:t>Fourth level—Arial, 18pt</a:t>
            </a:r>
          </a:p>
          <a:p>
            <a:pPr lvl="4"/>
            <a:r>
              <a:rPr lang="en-US" dirty="0" smtClean="0"/>
              <a:t>Fifth level—Arial, 18pt</a:t>
            </a:r>
            <a:endParaRPr lang="en-US" dirty="0"/>
          </a:p>
        </p:txBody>
      </p:sp>
      <p:sp>
        <p:nvSpPr>
          <p:cNvPr id="7"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latin typeface="Arial" pitchFamily="34" charset="0"/>
                <a:cs typeface="Arial" pitchFamily="34" charset="0"/>
              </a:defRPr>
            </a:lvl1pPr>
          </a:lstStyle>
          <a:p>
            <a:r>
              <a:rPr lang="en-US" dirty="0" smtClean="0"/>
              <a:t>* Citations, references, and credits – Myriad Pro, 11pt</a:t>
            </a:r>
            <a:endParaRPr lang="en-US"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47152" y="1981200"/>
            <a:ext cx="8229600" cy="1676400"/>
          </a:xfrm>
          <a:prstGeom prst="rect">
            <a:avLst/>
          </a:prstGeom>
        </p:spPr>
        <p:txBody>
          <a:bodyPr/>
          <a:lstStyle>
            <a:lvl1pPr>
              <a:lnSpc>
                <a:spcPts val="3000"/>
              </a:lnSpc>
              <a:defRPr sz="2800" b="1" baseline="0">
                <a:effectLst/>
                <a:latin typeface="Arial" pitchFamily="34" charset="0"/>
                <a:cs typeface="Arial" pitchFamily="34" charset="0"/>
              </a:defRPr>
            </a:lvl1pPr>
          </a:lstStyle>
          <a:p>
            <a:r>
              <a:rPr lang="en-US" dirty="0" smtClean="0"/>
              <a:t>Title of Presentation—Arial</a:t>
            </a:r>
            <a:br>
              <a:rPr lang="en-US" dirty="0" smtClean="0"/>
            </a:br>
            <a:r>
              <a:rPr lang="en-US" dirty="0" smtClean="0"/>
              <a:t> Bold, NO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Name—Arial, Bold, 20pt</a:t>
            </a:r>
          </a:p>
        </p:txBody>
      </p:sp>
      <p:sp>
        <p:nvSpPr>
          <p:cNvPr id="9" name="Text Placeholder 8"/>
          <p:cNvSpPr>
            <a:spLocks noGrp="1"/>
          </p:cNvSpPr>
          <p:nvPr>
            <p:ph type="body" sz="quarter" idx="10" hasCustomPrompt="1"/>
          </p:nvPr>
        </p:nvSpPr>
        <p:spPr>
          <a:xfrm>
            <a:off x="1371600" y="4343400"/>
            <a:ext cx="6400800" cy="1295400"/>
          </a:xfrm>
          <a:prstGeom prst="rect">
            <a:avLst/>
          </a:prstGeom>
        </p:spPr>
        <p:txBody>
          <a:bodyPr/>
          <a:lstStyle>
            <a:lvl1pPr algn="ctr">
              <a:lnSpc>
                <a:spcPts val="2000"/>
              </a:lnSpc>
              <a:buNone/>
              <a:defRPr sz="1800" baseline="0">
                <a:solidFill>
                  <a:schemeClr val="tx1"/>
                </a:solidFill>
                <a:latin typeface="Arial" pitchFamily="34" charset="0"/>
                <a:cs typeface="Arial"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Presenter—Arial,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latin typeface="Arial" pitchFamily="34" charset="0"/>
                <a:cs typeface="Arial" pitchFamily="34" charset="0"/>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latin typeface="Arial" pitchFamily="34" charset="0"/>
                <a:cs typeface="Arial" pitchFamily="34" charset="0"/>
              </a:defRPr>
            </a:lvl1pPr>
          </a:lstStyle>
          <a:p>
            <a:r>
              <a:rPr lang="en-US" dirty="0" smtClean="0"/>
              <a:t>Place Descriptor Here</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bg1"/>
                </a:solidFill>
                <a:effectLst/>
                <a:latin typeface="Arial" pitchFamily="34" charset="0"/>
                <a:cs typeface="Arial" pitchFamily="34" charset="0"/>
              </a:defRPr>
            </a:lvl1pPr>
          </a:lstStyle>
          <a:p>
            <a:r>
              <a:rPr lang="en-US" dirty="0" smtClean="0"/>
              <a:t>Section Header</a:t>
            </a:r>
            <a:br>
              <a:rPr lang="en-US" dirty="0" smtClean="0"/>
            </a:br>
            <a:r>
              <a:rPr lang="en-US" dirty="0" smtClean="0"/>
              <a:t>Arial, bold, NO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Arial, 20pt</a:t>
            </a: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latin typeface="Arial" pitchFamily="34" charset="0"/>
                <a:cs typeface="Arial" pitchFamily="34" charset="0"/>
              </a:defRPr>
            </a:lvl1pPr>
          </a:lstStyle>
          <a:p>
            <a:r>
              <a:rPr lang="en-US" dirty="0" smtClean="0"/>
              <a:t>Headline—Arial,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100000"/>
              <a:buFont typeface="Arial" pitchFamily="34" charset="0"/>
              <a:buChar char="□"/>
              <a:defRPr sz="2400" b="1" baseline="0">
                <a:solidFill>
                  <a:schemeClr val="bg2"/>
                </a:solidFill>
                <a:latin typeface="Arial" pitchFamily="34" charset="0"/>
                <a:cs typeface="Arial" pitchFamily="34" charset="0"/>
              </a:defRPr>
            </a:lvl1pPr>
            <a:lvl2pPr>
              <a:buClr>
                <a:schemeClr val="tx1"/>
              </a:buClr>
              <a:buSzPct val="120000"/>
              <a:buFont typeface="Arial" pitchFamily="34" charset="0"/>
              <a:buChar char="▫"/>
              <a:defRPr sz="2000">
                <a:solidFill>
                  <a:schemeClr val="bg2"/>
                </a:solidFill>
                <a:latin typeface="Arial" pitchFamily="34" charset="0"/>
                <a:cs typeface="Arial" pitchFamily="34" charset="0"/>
              </a:defRPr>
            </a:lvl2pPr>
            <a:lvl3pPr>
              <a:buClr>
                <a:schemeClr val="tx1"/>
              </a:buClr>
              <a:buSzPct val="80000"/>
              <a:buFont typeface="Arial" pitchFamily="34" charset="0"/>
              <a:buChar char="●"/>
              <a:defRPr sz="1800">
                <a:solidFill>
                  <a:schemeClr val="bg2"/>
                </a:solidFill>
                <a:latin typeface="Arial" pitchFamily="34" charset="0"/>
                <a:cs typeface="Arial" pitchFamily="34" charset="0"/>
              </a:defRPr>
            </a:lvl3pPr>
            <a:lvl4pPr>
              <a:buClr>
                <a:schemeClr val="tx1"/>
              </a:buClr>
              <a:buSzPct val="100000"/>
              <a:buFont typeface="Arial" pitchFamily="34" charset="0"/>
              <a:buChar char="◦"/>
              <a:defRPr sz="1800" baseline="0">
                <a:solidFill>
                  <a:schemeClr val="bg2"/>
                </a:solidFill>
                <a:latin typeface="Arial" pitchFamily="34" charset="0"/>
                <a:cs typeface="Arial" pitchFamily="34" charset="0"/>
              </a:defRPr>
            </a:lvl4pPr>
            <a:lvl5pPr>
              <a:buClr>
                <a:schemeClr val="tx1"/>
              </a:buClr>
              <a:buSzPct val="70000"/>
              <a:buFont typeface="Arial" pitchFamily="34" charset="0"/>
              <a:buChar char="▪"/>
              <a:defRPr sz="1800">
                <a:solidFill>
                  <a:schemeClr val="bg2"/>
                </a:solidFill>
                <a:latin typeface="Arial" pitchFamily="34" charset="0"/>
                <a:cs typeface="Arial" pitchFamily="34" charset="0"/>
              </a:defRPr>
            </a:lvl5pPr>
          </a:lstStyle>
          <a:p>
            <a:pPr lvl="0"/>
            <a:r>
              <a:rPr lang="en-US" dirty="0" smtClean="0"/>
              <a:t>First level—Arial, Bold, 24pt</a:t>
            </a:r>
          </a:p>
          <a:p>
            <a:pPr lvl="1"/>
            <a:r>
              <a:rPr lang="en-US" dirty="0" smtClean="0"/>
              <a:t>Second level—Arial, 20pt</a:t>
            </a:r>
          </a:p>
          <a:p>
            <a:pPr lvl="2"/>
            <a:r>
              <a:rPr lang="en-US" dirty="0" smtClean="0"/>
              <a:t>Third level—Arial, 18pt	</a:t>
            </a:r>
          </a:p>
          <a:p>
            <a:pPr lvl="3"/>
            <a:r>
              <a:rPr lang="en-US" dirty="0" smtClean="0"/>
              <a:t>Fourth level—Arial, 18pt</a:t>
            </a:r>
          </a:p>
          <a:p>
            <a:pPr lvl="4"/>
            <a:r>
              <a:rPr lang="en-US" dirty="0" smtClean="0"/>
              <a:t>Fifth level—Arial,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latin typeface="Arial" pitchFamily="34" charset="0"/>
                <a:cs typeface="Arial" pitchFamily="34" charset="0"/>
              </a:defRPr>
            </a:lvl1pPr>
          </a:lstStyle>
          <a:p>
            <a:r>
              <a:rPr lang="en-US" dirty="0" smtClean="0"/>
              <a:t>* Citations, references, and credits – Arial, 11pt</a:t>
            </a:r>
            <a:endParaRPr lang="en-US" dirty="0"/>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7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latin typeface="Arial" pitchFamily="34" charset="0"/>
                <a:cs typeface="Arial" pitchFamily="34" charset="0"/>
              </a:defRPr>
            </a:lvl1pPr>
          </a:lstStyle>
          <a:p>
            <a:r>
              <a:rPr lang="en-US" dirty="0" smtClean="0"/>
              <a:t>Headline—Arial,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100000"/>
              <a:buFont typeface="Arial" pitchFamily="34" charset="0"/>
              <a:buChar char="□"/>
              <a:defRPr sz="2400" b="1" baseline="0">
                <a:solidFill>
                  <a:schemeClr val="bg2"/>
                </a:solidFill>
                <a:latin typeface="Arial" pitchFamily="34" charset="0"/>
                <a:cs typeface="Arial" pitchFamily="34" charset="0"/>
              </a:defRPr>
            </a:lvl1pPr>
            <a:lvl2pPr>
              <a:buClr>
                <a:schemeClr val="tx1"/>
              </a:buClr>
              <a:buSzPct val="120000"/>
              <a:buFont typeface="Arial" pitchFamily="34" charset="0"/>
              <a:buChar char="▫"/>
              <a:defRPr sz="2000">
                <a:solidFill>
                  <a:schemeClr val="bg2"/>
                </a:solidFill>
                <a:latin typeface="Arial" pitchFamily="34" charset="0"/>
                <a:cs typeface="Arial" pitchFamily="34" charset="0"/>
              </a:defRPr>
            </a:lvl2pPr>
            <a:lvl3pPr>
              <a:buClr>
                <a:schemeClr val="tx1"/>
              </a:buClr>
              <a:buSzPct val="80000"/>
              <a:buFont typeface="Arial" pitchFamily="34" charset="0"/>
              <a:buChar char="●"/>
              <a:defRPr sz="1800">
                <a:solidFill>
                  <a:schemeClr val="bg2"/>
                </a:solidFill>
                <a:latin typeface="Arial" pitchFamily="34" charset="0"/>
                <a:cs typeface="Arial" pitchFamily="34" charset="0"/>
              </a:defRPr>
            </a:lvl3pPr>
            <a:lvl4pPr>
              <a:buClr>
                <a:schemeClr val="tx1"/>
              </a:buClr>
              <a:buSzPct val="100000"/>
              <a:buFont typeface="Arial" pitchFamily="34" charset="0"/>
              <a:buChar char="◦"/>
              <a:defRPr sz="1800" baseline="0">
                <a:solidFill>
                  <a:schemeClr val="bg2"/>
                </a:solidFill>
                <a:latin typeface="Arial" pitchFamily="34" charset="0"/>
                <a:cs typeface="Arial" pitchFamily="34" charset="0"/>
              </a:defRPr>
            </a:lvl4pPr>
            <a:lvl5pPr>
              <a:buClr>
                <a:schemeClr val="tx1"/>
              </a:buClr>
              <a:buSzPct val="70000"/>
              <a:buFont typeface="Arial" pitchFamily="34" charset="0"/>
              <a:buChar char="▪"/>
              <a:defRPr sz="1800">
                <a:solidFill>
                  <a:schemeClr val="bg2"/>
                </a:solidFill>
                <a:latin typeface="Arial" pitchFamily="34" charset="0"/>
                <a:cs typeface="Arial" pitchFamily="34" charset="0"/>
              </a:defRPr>
            </a:lvl5pPr>
          </a:lstStyle>
          <a:p>
            <a:pPr lvl="0"/>
            <a:r>
              <a:rPr lang="en-US" dirty="0" smtClean="0"/>
              <a:t>First level—Arial, Bold, 24pt</a:t>
            </a:r>
          </a:p>
          <a:p>
            <a:pPr lvl="1"/>
            <a:r>
              <a:rPr lang="en-US" dirty="0" smtClean="0"/>
              <a:t>Second level—Arial, 20pt</a:t>
            </a:r>
          </a:p>
          <a:p>
            <a:pPr lvl="2"/>
            <a:r>
              <a:rPr lang="en-US" dirty="0" smtClean="0"/>
              <a:t>Third level—Arial, 18pt	</a:t>
            </a:r>
          </a:p>
          <a:p>
            <a:pPr lvl="3"/>
            <a:r>
              <a:rPr lang="en-US" dirty="0" smtClean="0"/>
              <a:t>Fourth level—Arial, 18pt</a:t>
            </a:r>
          </a:p>
          <a:p>
            <a:pPr lvl="4"/>
            <a:r>
              <a:rPr lang="en-US" dirty="0" smtClean="0"/>
              <a:t>Fifth level—Arial,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latin typeface="Arial" pitchFamily="34" charset="0"/>
                <a:cs typeface="Arial" pitchFamily="34" charset="0"/>
              </a:defRPr>
            </a:lvl1pPr>
          </a:lstStyle>
          <a:p>
            <a:r>
              <a:rPr lang="en-US" dirty="0" smtClean="0"/>
              <a:t>* Citations, references, and credits – Arial, 11pt</a:t>
            </a:r>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8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latin typeface="Arial" pitchFamily="34" charset="0"/>
                <a:cs typeface="Arial" pitchFamily="34" charset="0"/>
              </a:defRPr>
            </a:lvl1pPr>
          </a:lstStyle>
          <a:p>
            <a:r>
              <a:rPr lang="en-US" dirty="0" smtClean="0"/>
              <a:t>Headline—Arial,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100000"/>
              <a:buFont typeface="Arial" pitchFamily="34" charset="0"/>
              <a:buChar char="□"/>
              <a:defRPr sz="2400" b="1" baseline="0">
                <a:solidFill>
                  <a:schemeClr val="bg2"/>
                </a:solidFill>
                <a:latin typeface="Arial" pitchFamily="34" charset="0"/>
                <a:cs typeface="Arial" pitchFamily="34" charset="0"/>
              </a:defRPr>
            </a:lvl1pPr>
            <a:lvl2pPr>
              <a:buClr>
                <a:schemeClr val="tx1"/>
              </a:buClr>
              <a:buSzPct val="120000"/>
              <a:buFont typeface="Arial" pitchFamily="34" charset="0"/>
              <a:buChar char="▫"/>
              <a:defRPr sz="2000">
                <a:solidFill>
                  <a:schemeClr val="bg2"/>
                </a:solidFill>
                <a:latin typeface="Arial" pitchFamily="34" charset="0"/>
                <a:cs typeface="Arial" pitchFamily="34" charset="0"/>
              </a:defRPr>
            </a:lvl2pPr>
            <a:lvl3pPr>
              <a:buClr>
                <a:schemeClr val="tx1"/>
              </a:buClr>
              <a:buSzPct val="80000"/>
              <a:buFont typeface="Arial" pitchFamily="34" charset="0"/>
              <a:buChar char="●"/>
              <a:defRPr sz="1800">
                <a:solidFill>
                  <a:schemeClr val="bg2"/>
                </a:solidFill>
                <a:latin typeface="Arial" pitchFamily="34" charset="0"/>
                <a:cs typeface="Arial" pitchFamily="34" charset="0"/>
              </a:defRPr>
            </a:lvl3pPr>
            <a:lvl4pPr>
              <a:buClr>
                <a:schemeClr val="tx1"/>
              </a:buClr>
              <a:buSzPct val="100000"/>
              <a:buFont typeface="Arial" pitchFamily="34" charset="0"/>
              <a:buChar char="◦"/>
              <a:defRPr sz="1800" baseline="0">
                <a:solidFill>
                  <a:schemeClr val="bg2"/>
                </a:solidFill>
                <a:latin typeface="Arial" pitchFamily="34" charset="0"/>
                <a:cs typeface="Arial" pitchFamily="34" charset="0"/>
              </a:defRPr>
            </a:lvl4pPr>
            <a:lvl5pPr>
              <a:buClr>
                <a:schemeClr val="tx1"/>
              </a:buClr>
              <a:buSzPct val="70000"/>
              <a:buFont typeface="Arial" pitchFamily="34" charset="0"/>
              <a:buChar char="▪"/>
              <a:defRPr sz="1800">
                <a:solidFill>
                  <a:schemeClr val="bg2"/>
                </a:solidFill>
                <a:latin typeface="Arial" pitchFamily="34" charset="0"/>
                <a:cs typeface="Arial" pitchFamily="34" charset="0"/>
              </a:defRPr>
            </a:lvl5pPr>
          </a:lstStyle>
          <a:p>
            <a:pPr lvl="0"/>
            <a:r>
              <a:rPr lang="en-US" dirty="0" smtClean="0"/>
              <a:t>First level—Arial, Bold, 24pt</a:t>
            </a:r>
          </a:p>
          <a:p>
            <a:pPr lvl="1"/>
            <a:r>
              <a:rPr lang="en-US" dirty="0" smtClean="0"/>
              <a:t>Second level—Arial, 20pt</a:t>
            </a:r>
          </a:p>
          <a:p>
            <a:pPr lvl="2"/>
            <a:r>
              <a:rPr lang="en-US" dirty="0" smtClean="0"/>
              <a:t>Third level—Arial, 18pt	</a:t>
            </a:r>
          </a:p>
          <a:p>
            <a:pPr lvl="3"/>
            <a:r>
              <a:rPr lang="en-US" dirty="0" smtClean="0"/>
              <a:t>Fourth level—Arial, 18pt</a:t>
            </a:r>
          </a:p>
          <a:p>
            <a:pPr lvl="4"/>
            <a:r>
              <a:rPr lang="en-US" dirty="0" smtClean="0"/>
              <a:t>Fifth level—Arial,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latin typeface="Arial" pitchFamily="34" charset="0"/>
                <a:cs typeface="Arial" pitchFamily="34" charset="0"/>
              </a:defRPr>
            </a:lvl1pPr>
          </a:lstStyle>
          <a:p>
            <a:r>
              <a:rPr lang="en-US" dirty="0" smtClean="0"/>
              <a:t>* Citations, references, and credits – Arial, 11pt</a:t>
            </a:r>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9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latin typeface="Arial" pitchFamily="34" charset="0"/>
                <a:cs typeface="Arial" pitchFamily="34" charset="0"/>
              </a:defRPr>
            </a:lvl1pPr>
          </a:lstStyle>
          <a:p>
            <a:r>
              <a:rPr lang="en-US" dirty="0" smtClean="0"/>
              <a:t>Headline—Arial,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100000"/>
              <a:buFont typeface="Arial" pitchFamily="34" charset="0"/>
              <a:buChar char="□"/>
              <a:defRPr sz="2400" b="1" baseline="0">
                <a:solidFill>
                  <a:schemeClr val="bg2"/>
                </a:solidFill>
                <a:latin typeface="Arial" pitchFamily="34" charset="0"/>
                <a:cs typeface="Arial" pitchFamily="34" charset="0"/>
              </a:defRPr>
            </a:lvl1pPr>
            <a:lvl2pPr>
              <a:buClr>
                <a:schemeClr val="tx1"/>
              </a:buClr>
              <a:buSzPct val="120000"/>
              <a:buFont typeface="Arial" pitchFamily="34" charset="0"/>
              <a:buChar char="▫"/>
              <a:defRPr sz="2000">
                <a:solidFill>
                  <a:schemeClr val="bg2"/>
                </a:solidFill>
                <a:latin typeface="Arial" pitchFamily="34" charset="0"/>
                <a:cs typeface="Arial" pitchFamily="34" charset="0"/>
              </a:defRPr>
            </a:lvl2pPr>
            <a:lvl3pPr>
              <a:buClr>
                <a:schemeClr val="tx1"/>
              </a:buClr>
              <a:buSzPct val="80000"/>
              <a:buFont typeface="Arial" pitchFamily="34" charset="0"/>
              <a:buChar char="●"/>
              <a:defRPr sz="1800">
                <a:solidFill>
                  <a:schemeClr val="bg2"/>
                </a:solidFill>
                <a:latin typeface="Arial" pitchFamily="34" charset="0"/>
                <a:cs typeface="Arial" pitchFamily="34" charset="0"/>
              </a:defRPr>
            </a:lvl3pPr>
            <a:lvl4pPr>
              <a:buClr>
                <a:schemeClr val="tx1"/>
              </a:buClr>
              <a:buSzPct val="100000"/>
              <a:buFont typeface="Arial" pitchFamily="34" charset="0"/>
              <a:buChar char="◦"/>
              <a:defRPr sz="1800" baseline="0">
                <a:solidFill>
                  <a:schemeClr val="bg2"/>
                </a:solidFill>
                <a:latin typeface="Arial" pitchFamily="34" charset="0"/>
                <a:cs typeface="Arial" pitchFamily="34" charset="0"/>
              </a:defRPr>
            </a:lvl4pPr>
            <a:lvl5pPr>
              <a:buClr>
                <a:schemeClr val="tx1"/>
              </a:buClr>
              <a:buSzPct val="70000"/>
              <a:buFont typeface="Arial" pitchFamily="34" charset="0"/>
              <a:buChar char="▪"/>
              <a:defRPr sz="1800">
                <a:solidFill>
                  <a:schemeClr val="bg2"/>
                </a:solidFill>
                <a:latin typeface="Arial" pitchFamily="34" charset="0"/>
                <a:cs typeface="Arial" pitchFamily="34" charset="0"/>
              </a:defRPr>
            </a:lvl5pPr>
          </a:lstStyle>
          <a:p>
            <a:pPr lvl="0"/>
            <a:r>
              <a:rPr lang="en-US" dirty="0" smtClean="0"/>
              <a:t>First level—Arial, Bold, 24pt</a:t>
            </a:r>
          </a:p>
          <a:p>
            <a:pPr lvl="1"/>
            <a:r>
              <a:rPr lang="en-US" dirty="0" smtClean="0"/>
              <a:t>Second level—Arial, 20pt</a:t>
            </a:r>
          </a:p>
          <a:p>
            <a:pPr lvl="2"/>
            <a:r>
              <a:rPr lang="en-US" dirty="0" smtClean="0"/>
              <a:t>Third level—Arial, 18pt	</a:t>
            </a:r>
          </a:p>
          <a:p>
            <a:pPr lvl="3"/>
            <a:r>
              <a:rPr lang="en-US" dirty="0" smtClean="0"/>
              <a:t>Fourth level—Arial, 18pt</a:t>
            </a:r>
          </a:p>
          <a:p>
            <a:pPr lvl="4"/>
            <a:r>
              <a:rPr lang="en-US" dirty="0" smtClean="0"/>
              <a:t>Fifth level—Arial,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latin typeface="Arial" pitchFamily="34" charset="0"/>
                <a:cs typeface="Arial" pitchFamily="34" charset="0"/>
              </a:defRPr>
            </a:lvl1pPr>
          </a:lstStyle>
          <a:p>
            <a:r>
              <a:rPr lang="en-US" dirty="0" smtClean="0"/>
              <a:t>* Citations, references, and credits – Arial, 11pt</a:t>
            </a:r>
            <a:endParaRPr lang="en-US" dirty="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0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latin typeface="Arial" pitchFamily="34" charset="0"/>
                <a:cs typeface="Arial" pitchFamily="34" charset="0"/>
              </a:defRPr>
            </a:lvl1pPr>
          </a:lstStyle>
          <a:p>
            <a:r>
              <a:rPr lang="en-US" dirty="0" smtClean="0"/>
              <a:t>Headline—Arial,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100000"/>
              <a:buFont typeface="Arial" pitchFamily="34" charset="0"/>
              <a:buChar char="□"/>
              <a:defRPr sz="2400" b="1" baseline="0">
                <a:solidFill>
                  <a:schemeClr val="bg2"/>
                </a:solidFill>
                <a:latin typeface="Arial" pitchFamily="34" charset="0"/>
                <a:cs typeface="Arial" pitchFamily="34" charset="0"/>
              </a:defRPr>
            </a:lvl1pPr>
            <a:lvl2pPr>
              <a:buClr>
                <a:schemeClr val="tx1"/>
              </a:buClr>
              <a:buSzPct val="120000"/>
              <a:buFont typeface="Arial" pitchFamily="34" charset="0"/>
              <a:buChar char="▫"/>
              <a:defRPr sz="2000">
                <a:solidFill>
                  <a:schemeClr val="bg2"/>
                </a:solidFill>
                <a:latin typeface="Arial" pitchFamily="34" charset="0"/>
                <a:cs typeface="Arial" pitchFamily="34" charset="0"/>
              </a:defRPr>
            </a:lvl2pPr>
            <a:lvl3pPr>
              <a:buClr>
                <a:schemeClr val="tx1"/>
              </a:buClr>
              <a:buSzPct val="80000"/>
              <a:buFont typeface="Arial" pitchFamily="34" charset="0"/>
              <a:buChar char="●"/>
              <a:defRPr sz="1800">
                <a:solidFill>
                  <a:schemeClr val="bg2"/>
                </a:solidFill>
                <a:latin typeface="Arial" pitchFamily="34" charset="0"/>
                <a:cs typeface="Arial" pitchFamily="34" charset="0"/>
              </a:defRPr>
            </a:lvl3pPr>
            <a:lvl4pPr>
              <a:buClr>
                <a:schemeClr val="tx1"/>
              </a:buClr>
              <a:buSzPct val="100000"/>
              <a:buFont typeface="Arial" pitchFamily="34" charset="0"/>
              <a:buChar char="◦"/>
              <a:defRPr sz="1800" baseline="0">
                <a:solidFill>
                  <a:schemeClr val="bg2"/>
                </a:solidFill>
                <a:latin typeface="Arial" pitchFamily="34" charset="0"/>
                <a:cs typeface="Arial" pitchFamily="34" charset="0"/>
              </a:defRPr>
            </a:lvl4pPr>
            <a:lvl5pPr>
              <a:buClr>
                <a:schemeClr val="tx1"/>
              </a:buClr>
              <a:buSzPct val="70000"/>
              <a:buFont typeface="Arial" pitchFamily="34" charset="0"/>
              <a:buChar char="▪"/>
              <a:defRPr sz="1800">
                <a:solidFill>
                  <a:schemeClr val="bg2"/>
                </a:solidFill>
                <a:latin typeface="Arial" pitchFamily="34" charset="0"/>
                <a:cs typeface="Arial" pitchFamily="34" charset="0"/>
              </a:defRPr>
            </a:lvl5pPr>
          </a:lstStyle>
          <a:p>
            <a:pPr lvl="0"/>
            <a:r>
              <a:rPr lang="en-US" dirty="0" smtClean="0"/>
              <a:t>First level—Arial, Bold, 24pt</a:t>
            </a:r>
          </a:p>
          <a:p>
            <a:pPr lvl="1"/>
            <a:r>
              <a:rPr lang="en-US" dirty="0" smtClean="0"/>
              <a:t>Second level—Arial, 20pt</a:t>
            </a:r>
          </a:p>
          <a:p>
            <a:pPr lvl="2"/>
            <a:r>
              <a:rPr lang="en-US" dirty="0" smtClean="0"/>
              <a:t>Third level—Arial, 18pt	</a:t>
            </a:r>
          </a:p>
          <a:p>
            <a:pPr lvl="3"/>
            <a:r>
              <a:rPr lang="en-US" dirty="0" smtClean="0"/>
              <a:t>Fourth level—Arial, 18pt</a:t>
            </a:r>
          </a:p>
          <a:p>
            <a:pPr lvl="4"/>
            <a:r>
              <a:rPr lang="en-US" dirty="0" smtClean="0"/>
              <a:t>Fifth level—Arial,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latin typeface="Arial" pitchFamily="34" charset="0"/>
                <a:cs typeface="Arial" pitchFamily="34" charset="0"/>
              </a:defRPr>
            </a:lvl1pPr>
          </a:lstStyle>
          <a:p>
            <a:r>
              <a:rPr lang="en-US" dirty="0" smtClean="0"/>
              <a:t>* Citations, references, and credits – Arial, 11pt</a:t>
            </a:r>
            <a:endParaRPr lang="en-US" dirty="0"/>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884"/>
            <a:ext cx="8229600" cy="1143000"/>
          </a:xfrm>
          <a:prstGeom prst="rect">
            <a:avLst/>
          </a:prstGeom>
        </p:spPr>
        <p:txBody>
          <a:bodyPr/>
          <a:lstStyle>
            <a:lvl1pPr>
              <a:defRPr>
                <a:solidFill>
                  <a:srgbClr val="008000"/>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rgbClr val="008000"/>
                </a:solidFill>
              </a:defRPr>
            </a:lvl1pPr>
            <a:lvl2pPr>
              <a:defRPr sz="2400">
                <a:solidFill>
                  <a:srgbClr val="008000"/>
                </a:solidFill>
              </a:defRPr>
            </a:lvl2pPr>
            <a:lvl3pPr>
              <a:defRPr sz="2000">
                <a:solidFill>
                  <a:srgbClr val="008000"/>
                </a:solidFill>
              </a:defRPr>
            </a:lvl3pPr>
            <a:lvl4pPr>
              <a:defRPr sz="1800">
                <a:solidFill>
                  <a:srgbClr val="008000"/>
                </a:solidFill>
              </a:defRPr>
            </a:lvl4pPr>
            <a:lvl5pPr>
              <a:defRPr sz="1800">
                <a:solidFill>
                  <a:srgbClr val="008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rgbClr val="008000"/>
                </a:solidFill>
              </a:defRPr>
            </a:lvl1pPr>
            <a:lvl2pPr>
              <a:defRPr sz="2400">
                <a:solidFill>
                  <a:srgbClr val="008000"/>
                </a:solidFill>
              </a:defRPr>
            </a:lvl2pPr>
            <a:lvl3pPr>
              <a:defRPr sz="2000">
                <a:solidFill>
                  <a:srgbClr val="008000"/>
                </a:solidFill>
              </a:defRPr>
            </a:lvl3pPr>
            <a:lvl4pPr>
              <a:defRPr sz="1800">
                <a:solidFill>
                  <a:srgbClr val="008000"/>
                </a:solidFill>
              </a:defRPr>
            </a:lvl4pPr>
            <a:lvl5pPr>
              <a:defRPr sz="1800">
                <a:solidFill>
                  <a:srgbClr val="008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27431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Tree>
    <p:extLst>
      <p:ext uri="{BB962C8B-B14F-4D97-AF65-F5344CB8AC3E}">
        <p14:creationId xmlns:p14="http://schemas.microsoft.com/office/powerpoint/2010/main" val="85963499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9593017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effectLst>
                  <a:outerShdw blurRad="38100" dist="38100" dir="2700000" algn="tl">
                    <a:srgbClr val="000000">
                      <a:alpha val="43137"/>
                    </a:srgbClr>
                  </a:outerShdw>
                </a:effectLst>
              </a:defRPr>
            </a:lvl1pPr>
            <a:lvl2pPr>
              <a:buClr>
                <a:schemeClr val="bg1"/>
              </a:buClr>
              <a:buSzPct val="100000"/>
              <a:buFont typeface="Wingdings" pitchFamily="2" charset="2"/>
              <a:buChar char="§"/>
              <a:defRPr sz="2000">
                <a:solidFill>
                  <a:schemeClr val="bg2"/>
                </a:solidFill>
                <a:effectLst>
                  <a:outerShdw blurRad="38100" dist="38100" dir="2700000" algn="tl">
                    <a:srgbClr val="000000">
                      <a:alpha val="43137"/>
                    </a:srgbClr>
                  </a:outerShdw>
                </a:effectLst>
              </a:defRPr>
            </a:lvl2pPr>
            <a:lvl3pPr>
              <a:buClr>
                <a:schemeClr val="bg1"/>
              </a:buClr>
              <a:buSzPct val="100000"/>
              <a:buFont typeface="Arial" pitchFamily="34" charset="0"/>
              <a:buChar char="•"/>
              <a:defRPr sz="1800">
                <a:solidFill>
                  <a:schemeClr val="bg2"/>
                </a:solidFill>
                <a:effectLst>
                  <a:outerShdw blurRad="38100" dist="38100" dir="2700000" algn="tl">
                    <a:srgbClr val="000000">
                      <a:alpha val="43137"/>
                    </a:srgbClr>
                  </a:outerShdw>
                </a:effectLst>
              </a:defRPr>
            </a:lvl3pPr>
            <a:lvl4pPr>
              <a:buClr>
                <a:schemeClr val="bg1"/>
              </a:buClr>
              <a:buSzPct val="70000"/>
              <a:buFont typeface="Courier New" pitchFamily="49" charset="0"/>
              <a:buChar char="o"/>
              <a:defRPr sz="1800" baseline="0">
                <a:solidFill>
                  <a:schemeClr val="bg2"/>
                </a:solidFill>
                <a:effectLst>
                  <a:outerShdw blurRad="38100" dist="38100" dir="2700000" algn="tl">
                    <a:srgbClr val="000000">
                      <a:alpha val="43137"/>
                    </a:srgbClr>
                  </a:outerShdw>
                </a:effectLst>
              </a:defRPr>
            </a:lvl4pPr>
            <a:lvl5pPr>
              <a:buClr>
                <a:schemeClr val="bg1"/>
              </a:buClr>
              <a:buSzPct val="70000"/>
              <a:buFont typeface="Arial" pitchFamily="34" charset="0"/>
              <a:buChar char="•"/>
              <a:defRPr sz="1800">
                <a:solidFill>
                  <a:schemeClr val="bg2"/>
                </a:solidFill>
                <a:effectLst>
                  <a:outerShdw blurRad="38100" dist="38100" dir="2700000" algn="tl">
                    <a:srgbClr val="000000">
                      <a:alpha val="43137"/>
                    </a:srgbClr>
                  </a:outerShdw>
                </a:effectLst>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effectLst>
                  <a:outerShdw blurRad="38100" dist="38100" dir="2700000" algn="tl">
                    <a:srgbClr val="000000">
                      <a:alpha val="43137"/>
                    </a:srgbClr>
                  </a:outerShdw>
                </a:effectLs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99280573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305710047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bg1"/>
                </a:solidFill>
                <a:effectLst/>
                <a:latin typeface="Arial" pitchFamily="34" charset="0"/>
                <a:cs typeface="Arial" pitchFamily="34" charset="0"/>
              </a:defRPr>
            </a:lvl1pPr>
          </a:lstStyle>
          <a:p>
            <a:r>
              <a:rPr lang="en-US" dirty="0" smtClean="0"/>
              <a:t>Header – Arial,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bg1"/>
              </a:buClr>
              <a:buSzPct val="70000"/>
              <a:buFont typeface="Arial" pitchFamily="34" charset="0"/>
              <a:buChar char="□"/>
              <a:defRPr sz="2400" b="1">
                <a:solidFill>
                  <a:schemeClr val="bg2"/>
                </a:solidFill>
                <a:latin typeface="Arial" pitchFamily="34" charset="0"/>
                <a:cs typeface="Arial" pitchFamily="34" charset="0"/>
              </a:defRPr>
            </a:lvl1pPr>
            <a:lvl2pPr>
              <a:buClr>
                <a:schemeClr val="bg1"/>
              </a:buClr>
              <a:buSzPct val="100000"/>
              <a:buFont typeface="Arial" pitchFamily="34" charset="0"/>
              <a:buChar char="●"/>
              <a:defRPr sz="2000">
                <a:solidFill>
                  <a:schemeClr val="bg2"/>
                </a:solidFill>
                <a:latin typeface="Arial" pitchFamily="34" charset="0"/>
                <a:cs typeface="Arial" pitchFamily="34" charset="0"/>
              </a:defRPr>
            </a:lvl2pPr>
            <a:lvl3pPr>
              <a:buClr>
                <a:schemeClr val="bg1"/>
              </a:buClr>
              <a:buSzPct val="60000"/>
              <a:buFont typeface="Arial" pitchFamily="34" charset="0"/>
              <a:buChar char="●"/>
              <a:defRPr sz="1800">
                <a:solidFill>
                  <a:schemeClr val="bg2"/>
                </a:solidFill>
                <a:latin typeface="Arial" pitchFamily="34" charset="0"/>
                <a:cs typeface="Arial" pitchFamily="34" charset="0"/>
              </a:defRPr>
            </a:lvl3pPr>
            <a:lvl4pPr>
              <a:buClr>
                <a:schemeClr val="bg1"/>
              </a:buClr>
              <a:buSzPct val="70000"/>
              <a:buFont typeface="Arial" pitchFamily="34" charset="0"/>
              <a:buChar char="○"/>
              <a:defRPr sz="1800">
                <a:solidFill>
                  <a:schemeClr val="bg2"/>
                </a:solidFill>
                <a:latin typeface="Arial" pitchFamily="34" charset="0"/>
                <a:cs typeface="Arial" pitchFamily="34" charset="0"/>
              </a:defRPr>
            </a:lvl4pPr>
            <a:lvl5pPr>
              <a:buClr>
                <a:schemeClr val="bg1"/>
              </a:buClr>
              <a:buSzPct val="50000"/>
              <a:buFont typeface="Arial" pitchFamily="34" charset="0"/>
              <a:buChar char="●"/>
              <a:defRPr sz="1800">
                <a:solidFill>
                  <a:schemeClr val="bg2"/>
                </a:solidFill>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First level – Arial, bold, 24pt</a:t>
            </a:r>
          </a:p>
          <a:p>
            <a:pPr lvl="1"/>
            <a:r>
              <a:rPr lang="en-US" dirty="0" smtClean="0"/>
              <a:t>Second level – Arial, 20pt</a:t>
            </a:r>
          </a:p>
          <a:p>
            <a:pPr lvl="2"/>
            <a:r>
              <a:rPr lang="en-US" dirty="0" smtClean="0"/>
              <a:t>Third level – Arial, 18pt	</a:t>
            </a:r>
          </a:p>
          <a:p>
            <a:pPr lvl="3"/>
            <a:r>
              <a:rPr lang="en-US" dirty="0" smtClean="0"/>
              <a:t>Fourth level – Arial, 18pt</a:t>
            </a:r>
          </a:p>
          <a:p>
            <a:pPr lvl="4"/>
            <a:r>
              <a:rPr lang="en-US" dirty="0" smtClean="0"/>
              <a:t>Fifth level – Arial,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Arial,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latin typeface="Arial" pitchFamily="34" charset="0"/>
                <a:cs typeface="Arial"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3200" b="1" baseline="0">
                <a:solidFill>
                  <a:schemeClr val="bg1"/>
                </a:solidFill>
                <a:effectLst>
                  <a:outerShdw blurRad="38100" dist="38100" dir="2700000" algn="tl">
                    <a:srgbClr val="000000">
                      <a:alpha val="43137"/>
                    </a:srgbClr>
                  </a:outerShdw>
                </a:effectLst>
              </a:defRPr>
            </a:lvl1pPr>
          </a:lstStyle>
          <a:p>
            <a:r>
              <a:rPr lang="en-US" dirty="0" smtClean="0"/>
              <a:t>Headline – Myriad Pro, Bold, Shadow, 32pt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800" b="1" baseline="0">
                <a:solidFill>
                  <a:schemeClr val="bg2"/>
                </a:solidFill>
                <a:effectLst>
                  <a:outerShdw blurRad="38100" dist="38100" dir="2700000" algn="tl">
                    <a:srgbClr val="000000">
                      <a:alpha val="43137"/>
                    </a:srgbClr>
                  </a:outerShdw>
                </a:effectLst>
              </a:defRPr>
            </a:lvl1pPr>
            <a:lvl2pPr>
              <a:buClr>
                <a:schemeClr val="bg1"/>
              </a:buClr>
              <a:buSzPct val="100000"/>
              <a:buFont typeface="Wingdings" pitchFamily="2" charset="2"/>
              <a:buChar char="§"/>
              <a:defRPr sz="2800">
                <a:solidFill>
                  <a:schemeClr val="bg2"/>
                </a:solidFill>
                <a:effectLst>
                  <a:outerShdw blurRad="38100" dist="38100" dir="2700000" algn="tl">
                    <a:srgbClr val="000000">
                      <a:alpha val="43137"/>
                    </a:srgbClr>
                  </a:outerShdw>
                </a:effectLst>
              </a:defRPr>
            </a:lvl2pPr>
            <a:lvl3pPr>
              <a:buClr>
                <a:schemeClr val="bg1"/>
              </a:buClr>
              <a:buSzPct val="100000"/>
              <a:buFont typeface="Arial" pitchFamily="34" charset="0"/>
              <a:buChar char="•"/>
              <a:defRPr sz="2800">
                <a:solidFill>
                  <a:schemeClr val="bg2"/>
                </a:solidFill>
                <a:effectLst>
                  <a:outerShdw blurRad="38100" dist="38100" dir="2700000" algn="tl">
                    <a:srgbClr val="000000">
                      <a:alpha val="43137"/>
                    </a:srgbClr>
                  </a:outerShdw>
                </a:effectLst>
              </a:defRPr>
            </a:lvl3pPr>
            <a:lvl4pPr>
              <a:buClr>
                <a:schemeClr val="bg1"/>
              </a:buClr>
              <a:buSzPct val="70000"/>
              <a:buFont typeface="Courier New" pitchFamily="49" charset="0"/>
              <a:buChar char="o"/>
              <a:defRPr sz="2800" baseline="0">
                <a:solidFill>
                  <a:schemeClr val="bg2"/>
                </a:solidFill>
                <a:effectLst>
                  <a:outerShdw blurRad="38100" dist="38100" dir="2700000" algn="tl">
                    <a:srgbClr val="000000">
                      <a:alpha val="43137"/>
                    </a:srgbClr>
                  </a:outerShdw>
                </a:effectLst>
              </a:defRPr>
            </a:lvl4pPr>
            <a:lvl5pPr>
              <a:buClr>
                <a:schemeClr val="bg1"/>
              </a:buClr>
              <a:buSzPct val="70000"/>
              <a:buFont typeface="Arial" pitchFamily="34" charset="0"/>
              <a:buChar char="•"/>
              <a:defRPr sz="2800">
                <a:solidFill>
                  <a:schemeClr val="bg2"/>
                </a:solidFill>
                <a:effectLst>
                  <a:outerShdw blurRad="38100" dist="38100" dir="2700000" algn="tl">
                    <a:srgbClr val="000000">
                      <a:alpha val="43137"/>
                    </a:srgbClr>
                  </a:outerShdw>
                </a:effectLst>
              </a:defRPr>
            </a:lvl5pPr>
          </a:lstStyle>
          <a:p>
            <a:pPr lvl="0"/>
            <a:r>
              <a:rPr lang="en-US" dirty="0" smtClean="0"/>
              <a:t>First level – Myriad Pro, Bold, 28pt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900" baseline="0">
                <a:solidFill>
                  <a:schemeClr val="tx2"/>
                </a:solidFill>
                <a:effectLst>
                  <a:outerShdw blurRad="38100" dist="38100" dir="2700000" algn="tl">
                    <a:srgbClr val="000000">
                      <a:alpha val="43137"/>
                    </a:srgbClr>
                  </a:outerShdw>
                </a:effectLs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9 pt</a:t>
            </a:r>
            <a:endParaRPr lang="en-US" dirty="0"/>
          </a:p>
        </p:txBody>
      </p:sp>
    </p:spTree>
    <p:extLst>
      <p:ext uri="{BB962C8B-B14F-4D97-AF65-F5344CB8AC3E}">
        <p14:creationId xmlns:p14="http://schemas.microsoft.com/office/powerpoint/2010/main" val="2539337768"/>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lnSpc>
                <a:spcPts val="2800"/>
              </a:lnSpc>
              <a:buClr>
                <a:schemeClr val="bg1"/>
              </a:buClr>
              <a:buSzPct val="70000"/>
              <a:buFont typeface="Wingdings" pitchFamily="2" charset="2"/>
              <a:buChar char="q"/>
              <a:defRPr sz="2600" b="1" baseline="0">
                <a:solidFill>
                  <a:schemeClr val="bg2"/>
                </a:solidFill>
              </a:defRPr>
            </a:lvl1pPr>
            <a:lvl2pPr>
              <a:lnSpc>
                <a:spcPts val="2800"/>
              </a:lnSpc>
              <a:buClr>
                <a:schemeClr val="bg1"/>
              </a:buClr>
              <a:buSzPct val="100000"/>
              <a:buFont typeface="Wingdings" pitchFamily="2" charset="2"/>
              <a:buChar char="§"/>
              <a:defRPr sz="2600">
                <a:solidFill>
                  <a:schemeClr val="bg2"/>
                </a:solidFill>
              </a:defRPr>
            </a:lvl2pPr>
            <a:lvl3pPr>
              <a:lnSpc>
                <a:spcPts val="2800"/>
              </a:lnSpc>
              <a:buClr>
                <a:schemeClr val="bg1"/>
              </a:buClr>
              <a:buSzPct val="100000"/>
              <a:buFont typeface="Arial" pitchFamily="34" charset="0"/>
              <a:buChar char="•"/>
              <a:defRPr sz="2600">
                <a:solidFill>
                  <a:schemeClr val="bg2"/>
                </a:solidFill>
              </a:defRPr>
            </a:lvl3pPr>
            <a:lvl4pPr>
              <a:lnSpc>
                <a:spcPts val="2800"/>
              </a:lnSpc>
              <a:buClr>
                <a:schemeClr val="bg1"/>
              </a:buClr>
              <a:buSzPct val="70000"/>
              <a:buFont typeface="Courier New" pitchFamily="49" charset="0"/>
              <a:buChar char="o"/>
              <a:defRPr sz="2600" baseline="0">
                <a:solidFill>
                  <a:schemeClr val="bg2"/>
                </a:solidFill>
              </a:defRPr>
            </a:lvl4pPr>
            <a:lvl5pPr>
              <a:lnSpc>
                <a:spcPts val="2800"/>
              </a:lnSpc>
              <a:buClr>
                <a:schemeClr val="bg1"/>
              </a:buClr>
              <a:buSzPct val="70000"/>
              <a:buFont typeface="Arial" pitchFamily="34" charset="0"/>
              <a:buChar char="•"/>
              <a:defRPr sz="2600">
                <a:solidFill>
                  <a:schemeClr val="bg2"/>
                </a:solidFill>
              </a:defRPr>
            </a:lvl5pPr>
          </a:lstStyle>
          <a:p>
            <a:pPr lvl="0"/>
            <a:r>
              <a:rPr lang="en-US" dirty="0" smtClean="0"/>
              <a:t>First level – Myriad Pro, Bold, 26pt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900"/>
              </a:lnSpc>
              <a:spcBef>
                <a:spcPts val="0"/>
              </a:spcBef>
              <a:buNone/>
              <a:defRPr sz="9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9 pt</a:t>
            </a:r>
            <a:endParaRPr lang="en-US" dirty="0"/>
          </a:p>
        </p:txBody>
      </p:sp>
    </p:spTree>
    <p:extLst>
      <p:ext uri="{BB962C8B-B14F-4D97-AF65-F5344CB8AC3E}">
        <p14:creationId xmlns:p14="http://schemas.microsoft.com/office/powerpoint/2010/main" val="2763858520"/>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84787122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bg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573545533"/>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1708082538"/>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userDrawn="1"/>
        </p:nvSpPr>
        <p:spPr>
          <a:xfrm>
            <a:off x="1371600" y="4343400"/>
            <a:ext cx="6400800" cy="292388"/>
          </a:xfrm>
          <a:prstGeom prst="rect">
            <a:avLst/>
          </a:prstGeom>
        </p:spPr>
        <p:txBody>
          <a:bodyPr wrap="square">
            <a:spAutoFit/>
          </a:bodyPr>
          <a:lstStyle/>
          <a:p>
            <a:r>
              <a:rPr lang="en-US" sz="1300" b="1" dirty="0" smtClean="0">
                <a:solidFill>
                  <a:srgbClr val="FFFFFF"/>
                </a:solidFill>
              </a:rPr>
              <a:t>For more information please contact Centers for Disease Control and Prevention</a:t>
            </a:r>
          </a:p>
        </p:txBody>
      </p:sp>
      <p:sp>
        <p:nvSpPr>
          <p:cNvPr id="11" name="Rectangle 10"/>
          <p:cNvSpPr/>
          <p:nvPr userDrawn="1"/>
        </p:nvSpPr>
        <p:spPr>
          <a:xfrm>
            <a:off x="1371600" y="4706034"/>
            <a:ext cx="5943600" cy="646331"/>
          </a:xfrm>
          <a:prstGeom prst="rect">
            <a:avLst/>
          </a:prstGeom>
        </p:spPr>
        <p:txBody>
          <a:bodyPr wrap="square">
            <a:spAutoFit/>
          </a:bodyPr>
          <a:lstStyle/>
          <a:p>
            <a:r>
              <a:rPr lang="en-US" sz="1200" dirty="0" smtClean="0">
                <a:solidFill>
                  <a:srgbClr val="FFFFFF"/>
                </a:solidFill>
              </a:rPr>
              <a:t>1600 Clifton Road NE, Atlanta, GA 30333</a:t>
            </a:r>
          </a:p>
          <a:p>
            <a:r>
              <a:rPr lang="en-US" sz="1200" dirty="0" smtClean="0">
                <a:solidFill>
                  <a:srgbClr val="FFFFFF"/>
                </a:solidFill>
              </a:rPr>
              <a:t>Telephone, 1-800-CDC-INFO (232-4636)/TTY: 1-888-232-6348</a:t>
            </a:r>
          </a:p>
          <a:p>
            <a:r>
              <a:rPr lang="en-US" sz="1200" dirty="0" smtClean="0">
                <a:solidFill>
                  <a:srgbClr val="FFFFFF"/>
                </a:solidFill>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
        <p:nvSpPr>
          <p:cNvPr id="7" name="Rectangle 6"/>
          <p:cNvSpPr/>
          <p:nvPr userDrawn="1"/>
        </p:nvSpPr>
        <p:spPr>
          <a:xfrm>
            <a:off x="1371600" y="5421868"/>
            <a:ext cx="5943600" cy="369332"/>
          </a:xfrm>
          <a:prstGeom prst="rect">
            <a:avLst/>
          </a:prstGeom>
        </p:spPr>
        <p:txBody>
          <a:bodyPr wrap="square">
            <a:spAutoFit/>
          </a:bodyPr>
          <a:lstStyle/>
          <a:p>
            <a:r>
              <a:rPr lang="en-US" sz="900" dirty="0" smtClean="0">
                <a:solidFill>
                  <a:srgbClr val="FFFFFF"/>
                </a:solidFill>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118209187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2250"/>
              </a:lnSpc>
              <a:defRPr sz="21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smtClean="0"/>
              <a:t>Title of Presenter –Myriad Pro, 18pt</a:t>
            </a:r>
          </a:p>
          <a:p>
            <a:pPr lvl="0"/>
            <a:endParaRPr lang="en-US" sz="1350" dirty="0" smtClean="0"/>
          </a:p>
          <a:p>
            <a:pPr lvl="0"/>
            <a:r>
              <a:rPr lang="en-US" sz="1350" dirty="0" smtClean="0"/>
              <a:t>Title of Event</a:t>
            </a:r>
          </a:p>
          <a:p>
            <a:pPr lvl="0"/>
            <a:r>
              <a:rPr lang="en-US" sz="1350" dirty="0" smtClean="0"/>
              <a:t>Date of Event</a:t>
            </a:r>
            <a:endParaRPr lang="en-US" dirty="0"/>
          </a:p>
        </p:txBody>
      </p:sp>
      <p:sp>
        <p:nvSpPr>
          <p:cNvPr id="6"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750" baseline="0">
                <a:solidFill>
                  <a:schemeClr val="tx2"/>
                </a:solidFill>
              </a:defRPr>
            </a:lvl1pPr>
          </a:lstStyle>
          <a:p>
            <a:r>
              <a:rPr lang="en-US" dirty="0" smtClean="0"/>
              <a:t>Place Descriptor Here</a:t>
            </a:r>
            <a:endParaRPr lang="en-US" dirty="0"/>
          </a:p>
        </p:txBody>
      </p:sp>
      <p:sp>
        <p:nvSpPr>
          <p:cNvPr id="7"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750" baseline="0">
                <a:solidFill>
                  <a:schemeClr val="tx2"/>
                </a:solidFill>
              </a:defRPr>
            </a:lvl1pPr>
          </a:lstStyle>
          <a:p>
            <a:r>
              <a:rPr lang="en-US" dirty="0" smtClean="0"/>
              <a:t>Place Descriptor Here</a:t>
            </a:r>
            <a:endParaRPr lang="en-US" dirty="0"/>
          </a:p>
        </p:txBody>
      </p:sp>
    </p:spTree>
    <p:extLst>
      <p:ext uri="{BB962C8B-B14F-4D97-AF65-F5344CB8AC3E}">
        <p14:creationId xmlns:p14="http://schemas.microsoft.com/office/powerpoint/2010/main" val="3936039253"/>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2250"/>
              </a:lnSpc>
              <a:defRPr sz="21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040863739"/>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2250"/>
              </a:lnSpc>
              <a:defRPr sz="21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13440909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smtClean="0"/>
              <a:t>Title of Presenter –Myriad Pro, 18pt</a:t>
            </a:r>
          </a:p>
          <a:p>
            <a:pPr lvl="0"/>
            <a:endParaRPr lang="en-US" sz="1350" dirty="0" smtClean="0"/>
          </a:p>
          <a:p>
            <a:pPr lvl="0"/>
            <a:r>
              <a:rPr lang="en-US" sz="1350" dirty="0" smtClean="0"/>
              <a:t>Title of Event</a:t>
            </a:r>
          </a:p>
          <a:p>
            <a:pPr lvl="0"/>
            <a:r>
              <a:rPr lang="en-US" sz="135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2250"/>
              </a:lnSpc>
              <a:defRPr sz="21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128642991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bg1"/>
                </a:solidFill>
                <a:effectLst/>
                <a:latin typeface="Arial" pitchFamily="34" charset="0"/>
                <a:cs typeface="Arial" pitchFamily="34" charset="0"/>
              </a:defRPr>
            </a:lvl1pPr>
          </a:lstStyle>
          <a:p>
            <a:r>
              <a:rPr lang="en-US" dirty="0" smtClean="0"/>
              <a:t>Photo Title –Arial,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Arial, 14pt</a:t>
            </a:r>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2250"/>
              </a:lnSpc>
              <a:defRPr sz="21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148569123"/>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2"/>
            <a:ext cx="7772400" cy="1362075"/>
          </a:xfrm>
          <a:prstGeom prst="rect">
            <a:avLst/>
          </a:prstGeom>
        </p:spPr>
        <p:txBody>
          <a:bodyPr anchor="t"/>
          <a:lstStyle>
            <a:lvl1pPr algn="l">
              <a:lnSpc>
                <a:spcPts val="2850"/>
              </a:lnSpc>
              <a:defRPr sz="2700" b="1" cap="all" baseline="0">
                <a:solidFill>
                  <a:schemeClr val="bg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1650"/>
              </a:lnSpc>
              <a:buNone/>
              <a:defRPr sz="1500" baseline="0">
                <a:solidFill>
                  <a:schemeClr val="bg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1601090607"/>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1500" b="1" baseline="0">
                <a:solidFill>
                  <a:schemeClr val="bg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1800" b="1">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a:solidFill>
                  <a:schemeClr val="bg2"/>
                </a:solidFill>
              </a:defRPr>
            </a:lvl4pPr>
            <a:lvl5pPr>
              <a:buClr>
                <a:schemeClr val="bg1"/>
              </a:buClr>
              <a:buSzPct val="70000"/>
              <a:buFont typeface="Arial" pitchFamily="34" charset="0"/>
              <a:buChar char="•"/>
              <a:defRPr sz="1350">
                <a:solidFill>
                  <a:schemeClr val="bg2"/>
                </a:solidFill>
              </a:defRPr>
            </a:lvl5pPr>
            <a:lvl6pPr>
              <a:defRPr sz="1500"/>
            </a:lvl6pPr>
            <a:lvl7pPr>
              <a:defRPr sz="1500"/>
            </a:lvl7pPr>
            <a:lvl8pPr>
              <a:defRPr sz="1500"/>
            </a:lvl8pPr>
            <a:lvl9pPr>
              <a:defRPr sz="15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3"/>
            <a:ext cx="3008313" cy="4356099"/>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743955478"/>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1500" b="1" baseline="0">
                <a:solidFill>
                  <a:schemeClr val="bg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2400">
                <a:solidFill>
                  <a:schemeClr val="bg1"/>
                </a:solidFill>
                <a:effectLs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Caption or credits for photo – Myriad Pro, 14pt</a:t>
            </a:r>
          </a:p>
        </p:txBody>
      </p:sp>
    </p:spTree>
    <p:extLst>
      <p:ext uri="{BB962C8B-B14F-4D97-AF65-F5344CB8AC3E}">
        <p14:creationId xmlns:p14="http://schemas.microsoft.com/office/powerpoint/2010/main" val="1910886249"/>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1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Closing– Myriad Pro, Bold, 28pt</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750" baseline="0">
                <a:solidFill>
                  <a:schemeClr val="tx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750" baseline="0">
                <a:solidFill>
                  <a:schemeClr val="tx2"/>
                </a:solidFill>
              </a:defRPr>
            </a:lvl1pPr>
          </a:lstStyle>
          <a:p>
            <a:r>
              <a:rPr lang="en-US" dirty="0" smtClean="0"/>
              <a:t>Place Descriptor Here</a:t>
            </a:r>
            <a:endParaRPr lang="en-US" dirty="0"/>
          </a:p>
        </p:txBody>
      </p:sp>
    </p:spTree>
    <p:extLst>
      <p:ext uri="{BB962C8B-B14F-4D97-AF65-F5344CB8AC3E}">
        <p14:creationId xmlns:p14="http://schemas.microsoft.com/office/powerpoint/2010/main" val="3995560832"/>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2250"/>
              </a:lnSpc>
              <a:defRPr sz="2100" b="1" baseline="0">
                <a:effectLst/>
                <a:latin typeface="Arial" pitchFamily="34" charset="0"/>
                <a:cs typeface="Arial" pitchFamily="34" charset="0"/>
              </a:defRPr>
            </a:lvl1pPr>
          </a:lstStyle>
          <a:p>
            <a:r>
              <a:rPr lang="en-US" dirty="0" smtClean="0"/>
              <a:t>Headline—Arial,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100000"/>
              <a:buFont typeface="Arial" pitchFamily="34" charset="0"/>
              <a:buChar char="□"/>
              <a:defRPr sz="1800" b="1" baseline="0">
                <a:solidFill>
                  <a:schemeClr val="bg2"/>
                </a:solidFill>
                <a:latin typeface="Arial" pitchFamily="34" charset="0"/>
                <a:cs typeface="Arial" pitchFamily="34" charset="0"/>
              </a:defRPr>
            </a:lvl1pPr>
            <a:lvl2pPr>
              <a:buClr>
                <a:schemeClr val="tx1"/>
              </a:buClr>
              <a:buSzPct val="120000"/>
              <a:buFont typeface="Arial" pitchFamily="34" charset="0"/>
              <a:buChar char="▫"/>
              <a:defRPr sz="1500">
                <a:solidFill>
                  <a:schemeClr val="bg2"/>
                </a:solidFill>
                <a:latin typeface="Arial" pitchFamily="34" charset="0"/>
                <a:cs typeface="Arial" pitchFamily="34" charset="0"/>
              </a:defRPr>
            </a:lvl2pPr>
            <a:lvl3pPr>
              <a:buClr>
                <a:schemeClr val="tx1"/>
              </a:buClr>
              <a:buSzPct val="80000"/>
              <a:buFont typeface="Arial" pitchFamily="34" charset="0"/>
              <a:buChar char="●"/>
              <a:defRPr sz="1350">
                <a:solidFill>
                  <a:schemeClr val="bg2"/>
                </a:solidFill>
                <a:latin typeface="Arial" pitchFamily="34" charset="0"/>
                <a:cs typeface="Arial" pitchFamily="34" charset="0"/>
              </a:defRPr>
            </a:lvl3pPr>
            <a:lvl4pPr>
              <a:buClr>
                <a:schemeClr val="tx1"/>
              </a:buClr>
              <a:buSzPct val="100000"/>
              <a:buFont typeface="Arial" pitchFamily="34" charset="0"/>
              <a:buChar char="◦"/>
              <a:defRPr sz="1350" baseline="0">
                <a:solidFill>
                  <a:schemeClr val="bg2"/>
                </a:solidFill>
                <a:latin typeface="Arial" pitchFamily="34" charset="0"/>
                <a:cs typeface="Arial" pitchFamily="34" charset="0"/>
              </a:defRPr>
            </a:lvl4pPr>
            <a:lvl5pPr>
              <a:buClr>
                <a:schemeClr val="tx1"/>
              </a:buClr>
              <a:buSzPct val="70000"/>
              <a:buFont typeface="Arial" pitchFamily="34" charset="0"/>
              <a:buChar char="▪"/>
              <a:defRPr sz="1350">
                <a:solidFill>
                  <a:schemeClr val="bg2"/>
                </a:solidFill>
                <a:latin typeface="Arial" pitchFamily="34" charset="0"/>
                <a:cs typeface="Arial" pitchFamily="34" charset="0"/>
              </a:defRPr>
            </a:lvl5pPr>
          </a:lstStyle>
          <a:p>
            <a:pPr lvl="0"/>
            <a:r>
              <a:rPr lang="en-US" dirty="0" smtClean="0"/>
              <a:t>First level—Arial, Bold, 24pt</a:t>
            </a:r>
          </a:p>
          <a:p>
            <a:pPr lvl="1"/>
            <a:r>
              <a:rPr lang="en-US" dirty="0" smtClean="0"/>
              <a:t>Second level—Arial, 20pt</a:t>
            </a:r>
          </a:p>
          <a:p>
            <a:pPr lvl="2"/>
            <a:r>
              <a:rPr lang="en-US" dirty="0" smtClean="0"/>
              <a:t>Third level—Arial, 18pt	</a:t>
            </a:r>
          </a:p>
          <a:p>
            <a:pPr lvl="3"/>
            <a:r>
              <a:rPr lang="en-US" dirty="0" smtClean="0"/>
              <a:t>Fourth level—Arial, 18pt</a:t>
            </a:r>
          </a:p>
          <a:p>
            <a:pPr lvl="4"/>
            <a:r>
              <a:rPr lang="en-US" dirty="0" smtClean="0"/>
              <a:t>Fifth level—Arial,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825">
                <a:solidFill>
                  <a:schemeClr val="tx1"/>
                </a:solidFill>
                <a:latin typeface="Arial" pitchFamily="34" charset="0"/>
                <a:cs typeface="Arial" pitchFamily="34" charset="0"/>
              </a:defRPr>
            </a:lvl1pPr>
          </a:lstStyle>
          <a:p>
            <a:r>
              <a:rPr lang="en-US" dirty="0" smtClean="0"/>
              <a:t>* Citations, references, and credits – Arial, 11pt</a:t>
            </a:r>
            <a:endParaRPr lang="en-US" dirty="0"/>
          </a:p>
        </p:txBody>
      </p:sp>
    </p:spTree>
    <p:extLst>
      <p:ext uri="{BB962C8B-B14F-4D97-AF65-F5344CB8AC3E}">
        <p14:creationId xmlns:p14="http://schemas.microsoft.com/office/powerpoint/2010/main" val="3227668933"/>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2250"/>
              </a:lnSpc>
              <a:defRPr sz="2100" b="1" baseline="0">
                <a:effectLst/>
                <a:latin typeface="Arial" pitchFamily="34" charset="0"/>
                <a:cs typeface="Arial" pitchFamily="34" charset="0"/>
              </a:defRPr>
            </a:lvl1pPr>
          </a:lstStyle>
          <a:p>
            <a:r>
              <a:rPr lang="en-US" dirty="0" smtClean="0"/>
              <a:t>Headline—Arial,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100000"/>
              <a:buFont typeface="Arial" pitchFamily="34" charset="0"/>
              <a:buChar char="□"/>
              <a:defRPr sz="1800" b="1" baseline="0">
                <a:solidFill>
                  <a:schemeClr val="bg2"/>
                </a:solidFill>
                <a:latin typeface="Arial" pitchFamily="34" charset="0"/>
                <a:cs typeface="Arial" pitchFamily="34" charset="0"/>
              </a:defRPr>
            </a:lvl1pPr>
            <a:lvl2pPr>
              <a:buClr>
                <a:schemeClr val="tx1"/>
              </a:buClr>
              <a:buSzPct val="120000"/>
              <a:buFont typeface="Arial" pitchFamily="34" charset="0"/>
              <a:buChar char="▫"/>
              <a:defRPr sz="1500">
                <a:solidFill>
                  <a:schemeClr val="bg2"/>
                </a:solidFill>
                <a:latin typeface="Arial" pitchFamily="34" charset="0"/>
                <a:cs typeface="Arial" pitchFamily="34" charset="0"/>
              </a:defRPr>
            </a:lvl2pPr>
            <a:lvl3pPr>
              <a:buClr>
                <a:schemeClr val="tx1"/>
              </a:buClr>
              <a:buSzPct val="80000"/>
              <a:buFont typeface="Arial" pitchFamily="34" charset="0"/>
              <a:buChar char="●"/>
              <a:defRPr sz="1350">
                <a:solidFill>
                  <a:schemeClr val="bg2"/>
                </a:solidFill>
                <a:latin typeface="Arial" pitchFamily="34" charset="0"/>
                <a:cs typeface="Arial" pitchFamily="34" charset="0"/>
              </a:defRPr>
            </a:lvl3pPr>
            <a:lvl4pPr>
              <a:buClr>
                <a:schemeClr val="tx1"/>
              </a:buClr>
              <a:buSzPct val="100000"/>
              <a:buFont typeface="Arial" pitchFamily="34" charset="0"/>
              <a:buChar char="◦"/>
              <a:defRPr sz="1350" baseline="0">
                <a:solidFill>
                  <a:schemeClr val="bg2"/>
                </a:solidFill>
                <a:latin typeface="Arial" pitchFamily="34" charset="0"/>
                <a:cs typeface="Arial" pitchFamily="34" charset="0"/>
              </a:defRPr>
            </a:lvl4pPr>
            <a:lvl5pPr>
              <a:buClr>
                <a:schemeClr val="tx1"/>
              </a:buClr>
              <a:buSzPct val="70000"/>
              <a:buFont typeface="Arial" pitchFamily="34" charset="0"/>
              <a:buChar char="▪"/>
              <a:defRPr sz="1350">
                <a:solidFill>
                  <a:schemeClr val="bg2"/>
                </a:solidFill>
                <a:latin typeface="Arial" pitchFamily="34" charset="0"/>
                <a:cs typeface="Arial" pitchFamily="34" charset="0"/>
              </a:defRPr>
            </a:lvl5pPr>
          </a:lstStyle>
          <a:p>
            <a:pPr lvl="0"/>
            <a:r>
              <a:rPr lang="en-US" dirty="0" smtClean="0"/>
              <a:t>First level—Arial, Bold, 24pt</a:t>
            </a:r>
          </a:p>
          <a:p>
            <a:pPr lvl="1"/>
            <a:r>
              <a:rPr lang="en-US" dirty="0" smtClean="0"/>
              <a:t>Second level—Arial, 20pt</a:t>
            </a:r>
          </a:p>
          <a:p>
            <a:pPr lvl="2"/>
            <a:r>
              <a:rPr lang="en-US" dirty="0" smtClean="0"/>
              <a:t>Third level—Arial, 18pt	</a:t>
            </a:r>
          </a:p>
          <a:p>
            <a:pPr lvl="3"/>
            <a:r>
              <a:rPr lang="en-US" dirty="0" smtClean="0"/>
              <a:t>Fourth level—Arial, 18pt</a:t>
            </a:r>
          </a:p>
          <a:p>
            <a:pPr lvl="4"/>
            <a:r>
              <a:rPr lang="en-US" dirty="0" smtClean="0"/>
              <a:t>Fifth level—Arial,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825">
                <a:solidFill>
                  <a:schemeClr val="tx1"/>
                </a:solidFill>
                <a:latin typeface="Arial" pitchFamily="34" charset="0"/>
                <a:cs typeface="Arial" pitchFamily="34" charset="0"/>
              </a:defRPr>
            </a:lvl1pPr>
          </a:lstStyle>
          <a:p>
            <a:r>
              <a:rPr lang="en-US" dirty="0" smtClean="0"/>
              <a:t>* Citations, references, and credits – Arial, 11pt</a:t>
            </a:r>
            <a:endParaRPr lang="en-US" dirty="0"/>
          </a:p>
        </p:txBody>
      </p:sp>
    </p:spTree>
    <p:extLst>
      <p:ext uri="{BB962C8B-B14F-4D97-AF65-F5344CB8AC3E}">
        <p14:creationId xmlns:p14="http://schemas.microsoft.com/office/powerpoint/2010/main" val="68230643"/>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4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2250"/>
              </a:lnSpc>
              <a:defRPr sz="2100" b="1" baseline="0">
                <a:effectLst/>
                <a:latin typeface="Arial" pitchFamily="34" charset="0"/>
                <a:cs typeface="Arial" pitchFamily="34" charset="0"/>
              </a:defRPr>
            </a:lvl1pPr>
          </a:lstStyle>
          <a:p>
            <a:r>
              <a:rPr lang="en-US" dirty="0" smtClean="0"/>
              <a:t>Headline—Arial,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100000"/>
              <a:buFont typeface="Arial" pitchFamily="34" charset="0"/>
              <a:buChar char="□"/>
              <a:defRPr sz="1800" b="1" baseline="0">
                <a:solidFill>
                  <a:schemeClr val="bg2"/>
                </a:solidFill>
                <a:latin typeface="Arial" pitchFamily="34" charset="0"/>
                <a:cs typeface="Arial" pitchFamily="34" charset="0"/>
              </a:defRPr>
            </a:lvl1pPr>
            <a:lvl2pPr>
              <a:buClr>
                <a:schemeClr val="tx1"/>
              </a:buClr>
              <a:buSzPct val="120000"/>
              <a:buFont typeface="Arial" pitchFamily="34" charset="0"/>
              <a:buChar char="▫"/>
              <a:defRPr sz="1500">
                <a:solidFill>
                  <a:schemeClr val="bg2"/>
                </a:solidFill>
                <a:latin typeface="Arial" pitchFamily="34" charset="0"/>
                <a:cs typeface="Arial" pitchFamily="34" charset="0"/>
              </a:defRPr>
            </a:lvl2pPr>
            <a:lvl3pPr>
              <a:buClr>
                <a:schemeClr val="tx1"/>
              </a:buClr>
              <a:buSzPct val="80000"/>
              <a:buFont typeface="Arial" pitchFamily="34" charset="0"/>
              <a:buChar char="●"/>
              <a:defRPr sz="1350">
                <a:solidFill>
                  <a:schemeClr val="bg2"/>
                </a:solidFill>
                <a:latin typeface="Arial" pitchFamily="34" charset="0"/>
                <a:cs typeface="Arial" pitchFamily="34" charset="0"/>
              </a:defRPr>
            </a:lvl3pPr>
            <a:lvl4pPr>
              <a:buClr>
                <a:schemeClr val="tx1"/>
              </a:buClr>
              <a:buSzPct val="100000"/>
              <a:buFont typeface="Arial" pitchFamily="34" charset="0"/>
              <a:buChar char="◦"/>
              <a:defRPr sz="1350" baseline="0">
                <a:solidFill>
                  <a:schemeClr val="bg2"/>
                </a:solidFill>
                <a:latin typeface="Arial" pitchFamily="34" charset="0"/>
                <a:cs typeface="Arial" pitchFamily="34" charset="0"/>
              </a:defRPr>
            </a:lvl4pPr>
            <a:lvl5pPr>
              <a:buClr>
                <a:schemeClr val="tx1"/>
              </a:buClr>
              <a:buSzPct val="70000"/>
              <a:buFont typeface="Arial" pitchFamily="34" charset="0"/>
              <a:buChar char="▪"/>
              <a:defRPr sz="1350">
                <a:solidFill>
                  <a:schemeClr val="bg2"/>
                </a:solidFill>
                <a:latin typeface="Arial" pitchFamily="34" charset="0"/>
                <a:cs typeface="Arial" pitchFamily="34" charset="0"/>
              </a:defRPr>
            </a:lvl5pPr>
          </a:lstStyle>
          <a:p>
            <a:pPr lvl="0"/>
            <a:r>
              <a:rPr lang="en-US" dirty="0" smtClean="0"/>
              <a:t>First level—Arial, Bold, 24pt</a:t>
            </a:r>
          </a:p>
          <a:p>
            <a:pPr lvl="1"/>
            <a:r>
              <a:rPr lang="en-US" dirty="0" smtClean="0"/>
              <a:t>Second level—Arial, 20pt</a:t>
            </a:r>
          </a:p>
          <a:p>
            <a:pPr lvl="2"/>
            <a:r>
              <a:rPr lang="en-US" dirty="0" smtClean="0"/>
              <a:t>Third level—Arial, 18pt	</a:t>
            </a:r>
          </a:p>
          <a:p>
            <a:pPr lvl="3"/>
            <a:r>
              <a:rPr lang="en-US" dirty="0" smtClean="0"/>
              <a:t>Fourth level—Arial, 18pt</a:t>
            </a:r>
          </a:p>
          <a:p>
            <a:pPr lvl="4"/>
            <a:r>
              <a:rPr lang="en-US" dirty="0" smtClean="0"/>
              <a:t>Fifth level—Arial,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825">
                <a:solidFill>
                  <a:schemeClr val="tx1"/>
                </a:solidFill>
                <a:latin typeface="Arial" pitchFamily="34" charset="0"/>
                <a:cs typeface="Arial" pitchFamily="34" charset="0"/>
              </a:defRPr>
            </a:lvl1pPr>
          </a:lstStyle>
          <a:p>
            <a:r>
              <a:rPr lang="en-US" dirty="0" smtClean="0"/>
              <a:t>* Citations, references, and credits – Arial, 11pt</a:t>
            </a:r>
            <a:endParaRPr lang="en-US" dirty="0"/>
          </a:p>
        </p:txBody>
      </p:sp>
    </p:spTree>
    <p:extLst>
      <p:ext uri="{BB962C8B-B14F-4D97-AF65-F5344CB8AC3E}">
        <p14:creationId xmlns:p14="http://schemas.microsoft.com/office/powerpoint/2010/main" val="3742379392"/>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5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2250"/>
              </a:lnSpc>
              <a:defRPr sz="2100" b="1" baseline="0">
                <a:effectLst/>
                <a:latin typeface="Arial" pitchFamily="34" charset="0"/>
                <a:cs typeface="Arial" pitchFamily="34" charset="0"/>
              </a:defRPr>
            </a:lvl1pPr>
          </a:lstStyle>
          <a:p>
            <a:r>
              <a:rPr lang="en-US" dirty="0" smtClean="0"/>
              <a:t>Headline—Arial,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100000"/>
              <a:buFont typeface="Arial" pitchFamily="34" charset="0"/>
              <a:buChar char="□"/>
              <a:defRPr sz="1800" b="1" baseline="0">
                <a:solidFill>
                  <a:schemeClr val="bg2"/>
                </a:solidFill>
                <a:latin typeface="Arial" pitchFamily="34" charset="0"/>
                <a:cs typeface="Arial" pitchFamily="34" charset="0"/>
              </a:defRPr>
            </a:lvl1pPr>
            <a:lvl2pPr>
              <a:buClr>
                <a:schemeClr val="tx1"/>
              </a:buClr>
              <a:buSzPct val="120000"/>
              <a:buFont typeface="Arial" pitchFamily="34" charset="0"/>
              <a:buChar char="▫"/>
              <a:defRPr sz="1500">
                <a:solidFill>
                  <a:schemeClr val="bg2"/>
                </a:solidFill>
                <a:latin typeface="Arial" pitchFamily="34" charset="0"/>
                <a:cs typeface="Arial" pitchFamily="34" charset="0"/>
              </a:defRPr>
            </a:lvl2pPr>
            <a:lvl3pPr>
              <a:buClr>
                <a:schemeClr val="tx1"/>
              </a:buClr>
              <a:buSzPct val="80000"/>
              <a:buFont typeface="Arial" pitchFamily="34" charset="0"/>
              <a:buChar char="●"/>
              <a:defRPr sz="1350">
                <a:solidFill>
                  <a:schemeClr val="bg2"/>
                </a:solidFill>
                <a:latin typeface="Arial" pitchFamily="34" charset="0"/>
                <a:cs typeface="Arial" pitchFamily="34" charset="0"/>
              </a:defRPr>
            </a:lvl3pPr>
            <a:lvl4pPr>
              <a:buClr>
                <a:schemeClr val="tx1"/>
              </a:buClr>
              <a:buSzPct val="100000"/>
              <a:buFont typeface="Arial" pitchFamily="34" charset="0"/>
              <a:buChar char="◦"/>
              <a:defRPr sz="1350" baseline="0">
                <a:solidFill>
                  <a:schemeClr val="bg2"/>
                </a:solidFill>
                <a:latin typeface="Arial" pitchFamily="34" charset="0"/>
                <a:cs typeface="Arial" pitchFamily="34" charset="0"/>
              </a:defRPr>
            </a:lvl4pPr>
            <a:lvl5pPr>
              <a:buClr>
                <a:schemeClr val="tx1"/>
              </a:buClr>
              <a:buSzPct val="70000"/>
              <a:buFont typeface="Arial" pitchFamily="34" charset="0"/>
              <a:buChar char="▪"/>
              <a:defRPr sz="1350">
                <a:solidFill>
                  <a:schemeClr val="bg2"/>
                </a:solidFill>
                <a:latin typeface="Arial" pitchFamily="34" charset="0"/>
                <a:cs typeface="Arial" pitchFamily="34" charset="0"/>
              </a:defRPr>
            </a:lvl5pPr>
          </a:lstStyle>
          <a:p>
            <a:pPr lvl="0"/>
            <a:r>
              <a:rPr lang="en-US" dirty="0" smtClean="0"/>
              <a:t>First level—Arial, Bold, 24pt</a:t>
            </a:r>
          </a:p>
          <a:p>
            <a:pPr lvl="1"/>
            <a:r>
              <a:rPr lang="en-US" dirty="0" smtClean="0"/>
              <a:t>Second level—Arial, 20pt</a:t>
            </a:r>
          </a:p>
          <a:p>
            <a:pPr lvl="2"/>
            <a:r>
              <a:rPr lang="en-US" dirty="0" smtClean="0"/>
              <a:t>Third level—Arial, 18pt	</a:t>
            </a:r>
          </a:p>
          <a:p>
            <a:pPr lvl="3"/>
            <a:r>
              <a:rPr lang="en-US" dirty="0" smtClean="0"/>
              <a:t>Fourth level—Arial, 18pt</a:t>
            </a:r>
          </a:p>
          <a:p>
            <a:pPr lvl="4"/>
            <a:r>
              <a:rPr lang="en-US" dirty="0" smtClean="0"/>
              <a:t>Fifth level—Arial,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825">
                <a:solidFill>
                  <a:schemeClr val="tx1"/>
                </a:solidFill>
                <a:latin typeface="Arial" pitchFamily="34" charset="0"/>
                <a:cs typeface="Arial" pitchFamily="34" charset="0"/>
              </a:defRPr>
            </a:lvl1pPr>
          </a:lstStyle>
          <a:p>
            <a:r>
              <a:rPr lang="en-US" dirty="0" smtClean="0"/>
              <a:t>* Citations, references, and credits – Arial, 11pt</a:t>
            </a:r>
            <a:endParaRPr lang="en-US" dirty="0"/>
          </a:p>
        </p:txBody>
      </p:sp>
    </p:spTree>
    <p:extLst>
      <p:ext uri="{BB962C8B-B14F-4D97-AF65-F5344CB8AC3E}">
        <p14:creationId xmlns:p14="http://schemas.microsoft.com/office/powerpoint/2010/main" val="144954709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1500" b="1" baseline="0">
                <a:effectLst/>
                <a:latin typeface="Arial" pitchFamily="34" charset="0"/>
                <a:cs typeface="Arial" pitchFamily="34" charset="0"/>
              </a:defRPr>
            </a:lvl1pPr>
          </a:lstStyle>
          <a:p>
            <a:r>
              <a:rPr lang="en-US" dirty="0" smtClean="0"/>
              <a:t>Header—Arial, bold, No shadow, 20pt</a:t>
            </a:r>
            <a:endParaRPr lang="en-US" dirty="0"/>
          </a:p>
        </p:txBody>
      </p:sp>
      <p:sp>
        <p:nvSpPr>
          <p:cNvPr id="4" name="Text Placeholder 3"/>
          <p:cNvSpPr>
            <a:spLocks noGrp="1"/>
          </p:cNvSpPr>
          <p:nvPr>
            <p:ph type="body" sz="half" idx="2" hasCustomPrompt="1"/>
          </p:nvPr>
        </p:nvSpPr>
        <p:spPr>
          <a:xfrm>
            <a:off x="457201" y="1435103"/>
            <a:ext cx="3008313" cy="4356099"/>
          </a:xfrm>
          <a:prstGeom prst="rect">
            <a:avLst/>
          </a:prstGeom>
        </p:spPr>
        <p:txBody>
          <a:bodyPr/>
          <a:lstStyle>
            <a:lvl1pPr marL="0" indent="0">
              <a:buNone/>
              <a:defRPr sz="1050" baseline="0">
                <a:solidFill>
                  <a:schemeClr val="bg2"/>
                </a:solidFill>
                <a:latin typeface="Arial" pitchFamily="34" charset="0"/>
                <a:cs typeface="Arial"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Paragraph of type</a:t>
            </a:r>
          </a:p>
          <a:p>
            <a:pPr lvl="0"/>
            <a:r>
              <a:rPr lang="en-US" dirty="0" smtClean="0"/>
              <a:t>Arial, 14pt</a:t>
            </a:r>
          </a:p>
        </p:txBody>
      </p:sp>
      <p:sp>
        <p:nvSpPr>
          <p:cNvPr id="6" name="Content Placeholder 2"/>
          <p:cNvSpPr>
            <a:spLocks noGrp="1"/>
          </p:cNvSpPr>
          <p:nvPr>
            <p:ph idx="12" hasCustomPrompt="1"/>
          </p:nvPr>
        </p:nvSpPr>
        <p:spPr>
          <a:xfrm>
            <a:off x="3478306" y="291355"/>
            <a:ext cx="5410200" cy="5486401"/>
          </a:xfrm>
          <a:prstGeom prst="rect">
            <a:avLst/>
          </a:prstGeom>
        </p:spPr>
        <p:txBody>
          <a:bodyPr/>
          <a:lstStyle>
            <a:lvl1pPr>
              <a:buClr>
                <a:schemeClr val="tx1"/>
              </a:buClr>
              <a:buSzPct val="100000"/>
              <a:buFont typeface="Arial" pitchFamily="34" charset="0"/>
              <a:buChar char="□"/>
              <a:defRPr sz="1800" b="1" baseline="0">
                <a:solidFill>
                  <a:schemeClr val="bg2"/>
                </a:solidFill>
                <a:latin typeface="Arial" pitchFamily="34" charset="0"/>
                <a:cs typeface="Arial" pitchFamily="34" charset="0"/>
              </a:defRPr>
            </a:lvl1pPr>
            <a:lvl2pPr>
              <a:buClr>
                <a:schemeClr val="tx1"/>
              </a:buClr>
              <a:buSzPct val="70000"/>
              <a:buFont typeface="Arial" pitchFamily="34" charset="0"/>
              <a:buChar char="■"/>
              <a:defRPr sz="1500">
                <a:solidFill>
                  <a:schemeClr val="bg2"/>
                </a:solidFill>
                <a:latin typeface="Arial" pitchFamily="34" charset="0"/>
                <a:cs typeface="Arial" pitchFamily="34" charset="0"/>
              </a:defRPr>
            </a:lvl2pPr>
            <a:lvl3pPr>
              <a:buClr>
                <a:schemeClr val="tx1"/>
              </a:buClr>
              <a:buSzPct val="70000"/>
              <a:buFont typeface="Arial" pitchFamily="34" charset="0"/>
              <a:buChar char="●"/>
              <a:defRPr sz="1350">
                <a:solidFill>
                  <a:schemeClr val="bg2"/>
                </a:solidFill>
                <a:latin typeface="Arial" pitchFamily="34" charset="0"/>
                <a:cs typeface="Arial" pitchFamily="34" charset="0"/>
              </a:defRPr>
            </a:lvl3pPr>
            <a:lvl4pPr>
              <a:buClr>
                <a:schemeClr val="tx1"/>
              </a:buClr>
              <a:buSzPct val="70000"/>
              <a:buFont typeface="Arial" pitchFamily="34" charset="0"/>
              <a:buChar char="○"/>
              <a:defRPr sz="1350" baseline="0">
                <a:solidFill>
                  <a:schemeClr val="bg2"/>
                </a:solidFill>
                <a:latin typeface="Arial" pitchFamily="34" charset="0"/>
                <a:cs typeface="Arial" pitchFamily="34" charset="0"/>
              </a:defRPr>
            </a:lvl4pPr>
            <a:lvl5pPr>
              <a:buClr>
                <a:schemeClr val="tx1"/>
              </a:buClr>
              <a:buSzPct val="60000"/>
              <a:buFont typeface="Arial" pitchFamily="34" charset="0"/>
              <a:buChar char="●"/>
              <a:defRPr sz="1350">
                <a:solidFill>
                  <a:schemeClr val="bg2"/>
                </a:solidFill>
                <a:latin typeface="Arial" pitchFamily="34" charset="0"/>
                <a:cs typeface="Arial" pitchFamily="34" charset="0"/>
              </a:defRPr>
            </a:lvl5pPr>
          </a:lstStyle>
          <a:p>
            <a:pPr lvl="0"/>
            <a:r>
              <a:rPr lang="en-US" dirty="0" smtClean="0"/>
              <a:t>First level—Arial, Bold, 24pt</a:t>
            </a:r>
          </a:p>
          <a:p>
            <a:pPr lvl="1"/>
            <a:r>
              <a:rPr lang="en-US" dirty="0" smtClean="0"/>
              <a:t>Second level—Arial, 20pt</a:t>
            </a:r>
          </a:p>
          <a:p>
            <a:pPr lvl="2"/>
            <a:r>
              <a:rPr lang="en-US" dirty="0" smtClean="0"/>
              <a:t>Third level—Arial, 18pt	</a:t>
            </a:r>
          </a:p>
          <a:p>
            <a:pPr lvl="3"/>
            <a:r>
              <a:rPr lang="en-US" dirty="0" smtClean="0"/>
              <a:t>Fourth level—Arial, 18pt</a:t>
            </a:r>
          </a:p>
          <a:p>
            <a:pPr lvl="4"/>
            <a:r>
              <a:rPr lang="en-US" dirty="0" smtClean="0"/>
              <a:t>Fifth level—Arial, 18pt</a:t>
            </a:r>
            <a:endParaRPr lang="en-US" dirty="0"/>
          </a:p>
        </p:txBody>
      </p:sp>
      <p:sp>
        <p:nvSpPr>
          <p:cNvPr id="7"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825">
                <a:solidFill>
                  <a:schemeClr val="tx1"/>
                </a:solidFill>
                <a:latin typeface="Arial" pitchFamily="34" charset="0"/>
                <a:cs typeface="Arial" pitchFamily="34" charset="0"/>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202899596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Arial, Bold, 28pt</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tx2"/>
                </a:solidFill>
                <a:latin typeface="Arial" pitchFamily="34" charset="0"/>
                <a:cs typeface="Arial" pitchFamily="34" charset="0"/>
              </a:defRPr>
            </a:lvl1pPr>
          </a:lstStyle>
          <a:p>
            <a:r>
              <a:rPr lang="en-US" dirty="0" smtClean="0"/>
              <a:t>Place Descriptor Here</a:t>
            </a:r>
            <a:endParaRPr lang="en-US" dirty="0"/>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47152" y="1981200"/>
            <a:ext cx="8229600" cy="1676400"/>
          </a:xfrm>
          <a:prstGeom prst="rect">
            <a:avLst/>
          </a:prstGeom>
        </p:spPr>
        <p:txBody>
          <a:bodyPr/>
          <a:lstStyle>
            <a:lvl1pPr>
              <a:lnSpc>
                <a:spcPts val="2250"/>
              </a:lnSpc>
              <a:defRPr sz="2100" b="1" baseline="0">
                <a:effectLst/>
                <a:latin typeface="Arial" pitchFamily="34" charset="0"/>
                <a:cs typeface="Arial" pitchFamily="34" charset="0"/>
              </a:defRPr>
            </a:lvl1pPr>
          </a:lstStyle>
          <a:p>
            <a:r>
              <a:rPr lang="en-US" dirty="0" smtClean="0"/>
              <a:t>Title of Presentation—Arial</a:t>
            </a:r>
            <a:br>
              <a:rPr lang="en-US" dirty="0" smtClean="0"/>
            </a:br>
            <a:r>
              <a:rPr lang="en-US" dirty="0" smtClean="0"/>
              <a:t> Bold, NO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1500" b="1" baseline="0">
                <a:solidFill>
                  <a:schemeClr val="bg2"/>
                </a:solidFill>
                <a:effectLst/>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Presenters Name—Arial, Bold, 20pt</a:t>
            </a:r>
          </a:p>
        </p:txBody>
      </p:sp>
      <p:sp>
        <p:nvSpPr>
          <p:cNvPr id="9" name="Text Placeholder 8"/>
          <p:cNvSpPr>
            <a:spLocks noGrp="1"/>
          </p:cNvSpPr>
          <p:nvPr>
            <p:ph type="body" sz="quarter" idx="10" hasCustomPrompt="1"/>
          </p:nvPr>
        </p:nvSpPr>
        <p:spPr>
          <a:xfrm>
            <a:off x="1371600" y="4343400"/>
            <a:ext cx="6400800" cy="1295400"/>
          </a:xfrm>
          <a:prstGeom prst="rect">
            <a:avLst/>
          </a:prstGeom>
        </p:spPr>
        <p:txBody>
          <a:bodyPr/>
          <a:lstStyle>
            <a:lvl1pPr algn="ctr">
              <a:lnSpc>
                <a:spcPts val="1500"/>
              </a:lnSpc>
              <a:buNone/>
              <a:defRPr sz="1350" baseline="0">
                <a:solidFill>
                  <a:schemeClr val="tx1"/>
                </a:solidFill>
                <a:latin typeface="Arial" pitchFamily="34" charset="0"/>
                <a:cs typeface="Arial"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smtClean="0"/>
              <a:t>Title of Presenter—Arial, 18pt</a:t>
            </a:r>
          </a:p>
          <a:p>
            <a:pPr lvl="0"/>
            <a:endParaRPr lang="en-US" sz="1350" dirty="0" smtClean="0"/>
          </a:p>
          <a:p>
            <a:pPr lvl="0"/>
            <a:r>
              <a:rPr lang="en-US" sz="1350" dirty="0" smtClean="0"/>
              <a:t>Title of Event</a:t>
            </a:r>
          </a:p>
          <a:p>
            <a:pPr lvl="0"/>
            <a:r>
              <a:rPr lang="en-US" sz="1350" dirty="0" smtClean="0"/>
              <a:t>Date of Event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750" baseline="0">
                <a:solidFill>
                  <a:schemeClr val="bg1"/>
                </a:solidFill>
                <a:latin typeface="Arial" pitchFamily="34" charset="0"/>
                <a:cs typeface="Arial" pitchFamily="34" charset="0"/>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750" baseline="0">
                <a:solidFill>
                  <a:schemeClr val="bg1"/>
                </a:solidFill>
                <a:latin typeface="Arial" pitchFamily="34" charset="0"/>
                <a:cs typeface="Arial" pitchFamily="34" charset="0"/>
              </a:defRPr>
            </a:lvl1pPr>
          </a:lstStyle>
          <a:p>
            <a:r>
              <a:rPr lang="en-US" dirty="0" smtClean="0"/>
              <a:t>Place Descriptor Here</a:t>
            </a:r>
            <a:endParaRPr lang="en-US" dirty="0"/>
          </a:p>
        </p:txBody>
      </p:sp>
    </p:spTree>
    <p:extLst>
      <p:ext uri="{BB962C8B-B14F-4D97-AF65-F5344CB8AC3E}">
        <p14:creationId xmlns:p14="http://schemas.microsoft.com/office/powerpoint/2010/main" val="1523319340"/>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6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2250"/>
              </a:lnSpc>
              <a:defRPr sz="2100" b="1" baseline="0">
                <a:effectLst/>
                <a:latin typeface="Arial" pitchFamily="34" charset="0"/>
                <a:cs typeface="Arial" pitchFamily="34" charset="0"/>
              </a:defRPr>
            </a:lvl1pPr>
          </a:lstStyle>
          <a:p>
            <a:r>
              <a:rPr lang="en-US" dirty="0" smtClean="0"/>
              <a:t>Headline—Arial,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100000"/>
              <a:buFont typeface="Arial" pitchFamily="34" charset="0"/>
              <a:buChar char="□"/>
              <a:defRPr sz="1800" b="1" baseline="0">
                <a:solidFill>
                  <a:schemeClr val="bg2"/>
                </a:solidFill>
                <a:latin typeface="Arial" pitchFamily="34" charset="0"/>
                <a:cs typeface="Arial" pitchFamily="34" charset="0"/>
              </a:defRPr>
            </a:lvl1pPr>
            <a:lvl2pPr>
              <a:buClr>
                <a:schemeClr val="tx1"/>
              </a:buClr>
              <a:buSzPct val="120000"/>
              <a:buFont typeface="Arial" pitchFamily="34" charset="0"/>
              <a:buChar char="▫"/>
              <a:defRPr sz="1500">
                <a:solidFill>
                  <a:schemeClr val="bg2"/>
                </a:solidFill>
                <a:latin typeface="Arial" pitchFamily="34" charset="0"/>
                <a:cs typeface="Arial" pitchFamily="34" charset="0"/>
              </a:defRPr>
            </a:lvl2pPr>
            <a:lvl3pPr>
              <a:buClr>
                <a:schemeClr val="tx1"/>
              </a:buClr>
              <a:buSzPct val="80000"/>
              <a:buFont typeface="Arial" pitchFamily="34" charset="0"/>
              <a:buChar char="●"/>
              <a:defRPr sz="1350">
                <a:solidFill>
                  <a:schemeClr val="bg2"/>
                </a:solidFill>
                <a:latin typeface="Arial" pitchFamily="34" charset="0"/>
                <a:cs typeface="Arial" pitchFamily="34" charset="0"/>
              </a:defRPr>
            </a:lvl3pPr>
            <a:lvl4pPr>
              <a:buClr>
                <a:schemeClr val="tx1"/>
              </a:buClr>
              <a:buSzPct val="100000"/>
              <a:buFont typeface="Arial" pitchFamily="34" charset="0"/>
              <a:buChar char="◦"/>
              <a:defRPr sz="1350" baseline="0">
                <a:solidFill>
                  <a:schemeClr val="bg2"/>
                </a:solidFill>
                <a:latin typeface="Arial" pitchFamily="34" charset="0"/>
                <a:cs typeface="Arial" pitchFamily="34" charset="0"/>
              </a:defRPr>
            </a:lvl4pPr>
            <a:lvl5pPr>
              <a:buClr>
                <a:schemeClr val="tx1"/>
              </a:buClr>
              <a:buSzPct val="70000"/>
              <a:buFont typeface="Arial" pitchFamily="34" charset="0"/>
              <a:buChar char="▪"/>
              <a:defRPr sz="1350">
                <a:solidFill>
                  <a:schemeClr val="bg2"/>
                </a:solidFill>
                <a:latin typeface="Arial" pitchFamily="34" charset="0"/>
                <a:cs typeface="Arial" pitchFamily="34" charset="0"/>
              </a:defRPr>
            </a:lvl5pPr>
          </a:lstStyle>
          <a:p>
            <a:pPr lvl="0"/>
            <a:r>
              <a:rPr lang="en-US" dirty="0" smtClean="0"/>
              <a:t>First level—Arial, Bold, 24pt</a:t>
            </a:r>
          </a:p>
          <a:p>
            <a:pPr lvl="1"/>
            <a:r>
              <a:rPr lang="en-US" dirty="0" smtClean="0"/>
              <a:t>Second level—Arial, 20pt</a:t>
            </a:r>
          </a:p>
          <a:p>
            <a:pPr lvl="2"/>
            <a:r>
              <a:rPr lang="en-US" dirty="0" smtClean="0"/>
              <a:t>Third level—Arial, 18pt	</a:t>
            </a:r>
          </a:p>
          <a:p>
            <a:pPr lvl="3"/>
            <a:r>
              <a:rPr lang="en-US" dirty="0" smtClean="0"/>
              <a:t>Fourth level—Arial, 18pt</a:t>
            </a:r>
          </a:p>
          <a:p>
            <a:pPr lvl="4"/>
            <a:r>
              <a:rPr lang="en-US" dirty="0" smtClean="0"/>
              <a:t>Fifth level—Arial,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825">
                <a:solidFill>
                  <a:schemeClr val="tx1"/>
                </a:solidFill>
                <a:latin typeface="Arial" pitchFamily="34" charset="0"/>
                <a:cs typeface="Arial" pitchFamily="34" charset="0"/>
              </a:defRPr>
            </a:lvl1pPr>
          </a:lstStyle>
          <a:p>
            <a:r>
              <a:rPr lang="en-US" dirty="0" smtClean="0"/>
              <a:t>* Citations, references, and credits – Arial, 11pt</a:t>
            </a:r>
            <a:endParaRPr lang="en-US" dirty="0"/>
          </a:p>
        </p:txBody>
      </p:sp>
    </p:spTree>
    <p:extLst>
      <p:ext uri="{BB962C8B-B14F-4D97-AF65-F5344CB8AC3E}">
        <p14:creationId xmlns:p14="http://schemas.microsoft.com/office/powerpoint/2010/main" val="432820797"/>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7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2250"/>
              </a:lnSpc>
              <a:defRPr sz="2100" b="1" baseline="0">
                <a:effectLst/>
                <a:latin typeface="Arial" pitchFamily="34" charset="0"/>
                <a:cs typeface="Arial" pitchFamily="34" charset="0"/>
              </a:defRPr>
            </a:lvl1pPr>
          </a:lstStyle>
          <a:p>
            <a:r>
              <a:rPr lang="en-US" dirty="0" smtClean="0"/>
              <a:t>Headline—Arial,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100000"/>
              <a:buFont typeface="Arial" pitchFamily="34" charset="0"/>
              <a:buChar char="□"/>
              <a:defRPr sz="1800" b="1" baseline="0">
                <a:solidFill>
                  <a:schemeClr val="bg2"/>
                </a:solidFill>
                <a:latin typeface="Arial" pitchFamily="34" charset="0"/>
                <a:cs typeface="Arial" pitchFamily="34" charset="0"/>
              </a:defRPr>
            </a:lvl1pPr>
            <a:lvl2pPr>
              <a:buClr>
                <a:schemeClr val="tx1"/>
              </a:buClr>
              <a:buSzPct val="120000"/>
              <a:buFont typeface="Arial" pitchFamily="34" charset="0"/>
              <a:buChar char="▫"/>
              <a:defRPr sz="1500">
                <a:solidFill>
                  <a:schemeClr val="bg2"/>
                </a:solidFill>
                <a:latin typeface="Arial" pitchFamily="34" charset="0"/>
                <a:cs typeface="Arial" pitchFamily="34" charset="0"/>
              </a:defRPr>
            </a:lvl2pPr>
            <a:lvl3pPr>
              <a:buClr>
                <a:schemeClr val="tx1"/>
              </a:buClr>
              <a:buSzPct val="80000"/>
              <a:buFont typeface="Arial" pitchFamily="34" charset="0"/>
              <a:buChar char="●"/>
              <a:defRPr sz="1350">
                <a:solidFill>
                  <a:schemeClr val="bg2"/>
                </a:solidFill>
                <a:latin typeface="Arial" pitchFamily="34" charset="0"/>
                <a:cs typeface="Arial" pitchFamily="34" charset="0"/>
              </a:defRPr>
            </a:lvl3pPr>
            <a:lvl4pPr>
              <a:buClr>
                <a:schemeClr val="tx1"/>
              </a:buClr>
              <a:buSzPct val="100000"/>
              <a:buFont typeface="Arial" pitchFamily="34" charset="0"/>
              <a:buChar char="◦"/>
              <a:defRPr sz="1350" baseline="0">
                <a:solidFill>
                  <a:schemeClr val="bg2"/>
                </a:solidFill>
                <a:latin typeface="Arial" pitchFamily="34" charset="0"/>
                <a:cs typeface="Arial" pitchFamily="34" charset="0"/>
              </a:defRPr>
            </a:lvl4pPr>
            <a:lvl5pPr>
              <a:buClr>
                <a:schemeClr val="tx1"/>
              </a:buClr>
              <a:buSzPct val="70000"/>
              <a:buFont typeface="Arial" pitchFamily="34" charset="0"/>
              <a:buChar char="▪"/>
              <a:defRPr sz="1350">
                <a:solidFill>
                  <a:schemeClr val="bg2"/>
                </a:solidFill>
                <a:latin typeface="Arial" pitchFamily="34" charset="0"/>
                <a:cs typeface="Arial" pitchFamily="34" charset="0"/>
              </a:defRPr>
            </a:lvl5pPr>
          </a:lstStyle>
          <a:p>
            <a:pPr lvl="0"/>
            <a:r>
              <a:rPr lang="en-US" dirty="0" smtClean="0"/>
              <a:t>First level—Arial, Bold, 24pt</a:t>
            </a:r>
          </a:p>
          <a:p>
            <a:pPr lvl="1"/>
            <a:r>
              <a:rPr lang="en-US" dirty="0" smtClean="0"/>
              <a:t>Second level—Arial, 20pt</a:t>
            </a:r>
          </a:p>
          <a:p>
            <a:pPr lvl="2"/>
            <a:r>
              <a:rPr lang="en-US" dirty="0" smtClean="0"/>
              <a:t>Third level—Arial, 18pt	</a:t>
            </a:r>
          </a:p>
          <a:p>
            <a:pPr lvl="3"/>
            <a:r>
              <a:rPr lang="en-US" dirty="0" smtClean="0"/>
              <a:t>Fourth level—Arial, 18pt</a:t>
            </a:r>
          </a:p>
          <a:p>
            <a:pPr lvl="4"/>
            <a:r>
              <a:rPr lang="en-US" dirty="0" smtClean="0"/>
              <a:t>Fifth level—Arial,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825">
                <a:solidFill>
                  <a:schemeClr val="tx1"/>
                </a:solidFill>
                <a:latin typeface="Arial" pitchFamily="34" charset="0"/>
                <a:cs typeface="Arial" pitchFamily="34" charset="0"/>
              </a:defRPr>
            </a:lvl1pPr>
          </a:lstStyle>
          <a:p>
            <a:r>
              <a:rPr lang="en-US" dirty="0" smtClean="0"/>
              <a:t>* Citations, references, and credits – Arial, 11pt</a:t>
            </a:r>
            <a:endParaRPr lang="en-US" dirty="0"/>
          </a:p>
        </p:txBody>
      </p:sp>
    </p:spTree>
    <p:extLst>
      <p:ext uri="{BB962C8B-B14F-4D97-AF65-F5344CB8AC3E}">
        <p14:creationId xmlns:p14="http://schemas.microsoft.com/office/powerpoint/2010/main" val="1289022676"/>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8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2250"/>
              </a:lnSpc>
              <a:defRPr sz="2100" b="1" baseline="0">
                <a:effectLst/>
                <a:latin typeface="Arial" pitchFamily="34" charset="0"/>
                <a:cs typeface="Arial" pitchFamily="34" charset="0"/>
              </a:defRPr>
            </a:lvl1pPr>
          </a:lstStyle>
          <a:p>
            <a:r>
              <a:rPr lang="en-US" dirty="0" smtClean="0"/>
              <a:t>Headline—Arial,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100000"/>
              <a:buFont typeface="Arial" pitchFamily="34" charset="0"/>
              <a:buChar char="□"/>
              <a:defRPr sz="1800" b="1" baseline="0">
                <a:solidFill>
                  <a:schemeClr val="bg2"/>
                </a:solidFill>
                <a:latin typeface="Arial" pitchFamily="34" charset="0"/>
                <a:cs typeface="Arial" pitchFamily="34" charset="0"/>
              </a:defRPr>
            </a:lvl1pPr>
            <a:lvl2pPr>
              <a:buClr>
                <a:schemeClr val="tx1"/>
              </a:buClr>
              <a:buSzPct val="120000"/>
              <a:buFont typeface="Arial" pitchFamily="34" charset="0"/>
              <a:buChar char="▫"/>
              <a:defRPr sz="1500">
                <a:solidFill>
                  <a:schemeClr val="bg2"/>
                </a:solidFill>
                <a:latin typeface="Arial" pitchFamily="34" charset="0"/>
                <a:cs typeface="Arial" pitchFamily="34" charset="0"/>
              </a:defRPr>
            </a:lvl2pPr>
            <a:lvl3pPr>
              <a:buClr>
                <a:schemeClr val="tx1"/>
              </a:buClr>
              <a:buSzPct val="80000"/>
              <a:buFont typeface="Arial" pitchFamily="34" charset="0"/>
              <a:buChar char="●"/>
              <a:defRPr sz="1350">
                <a:solidFill>
                  <a:schemeClr val="bg2"/>
                </a:solidFill>
                <a:latin typeface="Arial" pitchFamily="34" charset="0"/>
                <a:cs typeface="Arial" pitchFamily="34" charset="0"/>
              </a:defRPr>
            </a:lvl3pPr>
            <a:lvl4pPr>
              <a:buClr>
                <a:schemeClr val="tx1"/>
              </a:buClr>
              <a:buSzPct val="100000"/>
              <a:buFont typeface="Arial" pitchFamily="34" charset="0"/>
              <a:buChar char="◦"/>
              <a:defRPr sz="1350" baseline="0">
                <a:solidFill>
                  <a:schemeClr val="bg2"/>
                </a:solidFill>
                <a:latin typeface="Arial" pitchFamily="34" charset="0"/>
                <a:cs typeface="Arial" pitchFamily="34" charset="0"/>
              </a:defRPr>
            </a:lvl4pPr>
            <a:lvl5pPr>
              <a:buClr>
                <a:schemeClr val="tx1"/>
              </a:buClr>
              <a:buSzPct val="70000"/>
              <a:buFont typeface="Arial" pitchFamily="34" charset="0"/>
              <a:buChar char="▪"/>
              <a:defRPr sz="1350">
                <a:solidFill>
                  <a:schemeClr val="bg2"/>
                </a:solidFill>
                <a:latin typeface="Arial" pitchFamily="34" charset="0"/>
                <a:cs typeface="Arial" pitchFamily="34" charset="0"/>
              </a:defRPr>
            </a:lvl5pPr>
          </a:lstStyle>
          <a:p>
            <a:pPr lvl="0"/>
            <a:r>
              <a:rPr lang="en-US" dirty="0" smtClean="0"/>
              <a:t>First level—Arial, Bold, 24pt</a:t>
            </a:r>
          </a:p>
          <a:p>
            <a:pPr lvl="1"/>
            <a:r>
              <a:rPr lang="en-US" dirty="0" smtClean="0"/>
              <a:t>Second level—Arial, 20pt</a:t>
            </a:r>
          </a:p>
          <a:p>
            <a:pPr lvl="2"/>
            <a:r>
              <a:rPr lang="en-US" dirty="0" smtClean="0"/>
              <a:t>Third level—Arial, 18pt	</a:t>
            </a:r>
          </a:p>
          <a:p>
            <a:pPr lvl="3"/>
            <a:r>
              <a:rPr lang="en-US" dirty="0" smtClean="0"/>
              <a:t>Fourth level—Arial, 18pt</a:t>
            </a:r>
          </a:p>
          <a:p>
            <a:pPr lvl="4"/>
            <a:r>
              <a:rPr lang="en-US" dirty="0" smtClean="0"/>
              <a:t>Fifth level—Arial,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825">
                <a:solidFill>
                  <a:schemeClr val="tx1"/>
                </a:solidFill>
                <a:latin typeface="Arial" pitchFamily="34" charset="0"/>
                <a:cs typeface="Arial" pitchFamily="34" charset="0"/>
              </a:defRPr>
            </a:lvl1pPr>
          </a:lstStyle>
          <a:p>
            <a:r>
              <a:rPr lang="en-US" dirty="0" smtClean="0"/>
              <a:t>* Citations, references, and credits – Arial, 11pt</a:t>
            </a:r>
            <a:endParaRPr lang="en-US" dirty="0"/>
          </a:p>
        </p:txBody>
      </p:sp>
    </p:spTree>
    <p:extLst>
      <p:ext uri="{BB962C8B-B14F-4D97-AF65-F5344CB8AC3E}">
        <p14:creationId xmlns:p14="http://schemas.microsoft.com/office/powerpoint/2010/main" val="2947135712"/>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9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2250"/>
              </a:lnSpc>
              <a:defRPr sz="2100" b="1" baseline="0">
                <a:effectLst/>
                <a:latin typeface="Arial" pitchFamily="34" charset="0"/>
                <a:cs typeface="Arial" pitchFamily="34" charset="0"/>
              </a:defRPr>
            </a:lvl1pPr>
          </a:lstStyle>
          <a:p>
            <a:r>
              <a:rPr lang="en-US" dirty="0" smtClean="0"/>
              <a:t>Headline—Arial,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100000"/>
              <a:buFont typeface="Arial" pitchFamily="34" charset="0"/>
              <a:buChar char="□"/>
              <a:defRPr sz="1800" b="1" baseline="0">
                <a:solidFill>
                  <a:schemeClr val="bg2"/>
                </a:solidFill>
                <a:latin typeface="Arial" pitchFamily="34" charset="0"/>
                <a:cs typeface="Arial" pitchFamily="34" charset="0"/>
              </a:defRPr>
            </a:lvl1pPr>
            <a:lvl2pPr>
              <a:buClr>
                <a:schemeClr val="tx1"/>
              </a:buClr>
              <a:buSzPct val="120000"/>
              <a:buFont typeface="Arial" pitchFamily="34" charset="0"/>
              <a:buChar char="▫"/>
              <a:defRPr sz="1500">
                <a:solidFill>
                  <a:schemeClr val="bg2"/>
                </a:solidFill>
                <a:latin typeface="Arial" pitchFamily="34" charset="0"/>
                <a:cs typeface="Arial" pitchFamily="34" charset="0"/>
              </a:defRPr>
            </a:lvl2pPr>
            <a:lvl3pPr>
              <a:buClr>
                <a:schemeClr val="tx1"/>
              </a:buClr>
              <a:buSzPct val="80000"/>
              <a:buFont typeface="Arial" pitchFamily="34" charset="0"/>
              <a:buChar char="●"/>
              <a:defRPr sz="1350">
                <a:solidFill>
                  <a:schemeClr val="bg2"/>
                </a:solidFill>
                <a:latin typeface="Arial" pitchFamily="34" charset="0"/>
                <a:cs typeface="Arial" pitchFamily="34" charset="0"/>
              </a:defRPr>
            </a:lvl3pPr>
            <a:lvl4pPr>
              <a:buClr>
                <a:schemeClr val="tx1"/>
              </a:buClr>
              <a:buSzPct val="100000"/>
              <a:buFont typeface="Arial" pitchFamily="34" charset="0"/>
              <a:buChar char="◦"/>
              <a:defRPr sz="1350" baseline="0">
                <a:solidFill>
                  <a:schemeClr val="bg2"/>
                </a:solidFill>
                <a:latin typeface="Arial" pitchFamily="34" charset="0"/>
                <a:cs typeface="Arial" pitchFamily="34" charset="0"/>
              </a:defRPr>
            </a:lvl4pPr>
            <a:lvl5pPr>
              <a:buClr>
                <a:schemeClr val="tx1"/>
              </a:buClr>
              <a:buSzPct val="70000"/>
              <a:buFont typeface="Arial" pitchFamily="34" charset="0"/>
              <a:buChar char="▪"/>
              <a:defRPr sz="1350">
                <a:solidFill>
                  <a:schemeClr val="bg2"/>
                </a:solidFill>
                <a:latin typeface="Arial" pitchFamily="34" charset="0"/>
                <a:cs typeface="Arial" pitchFamily="34" charset="0"/>
              </a:defRPr>
            </a:lvl5pPr>
          </a:lstStyle>
          <a:p>
            <a:pPr lvl="0"/>
            <a:r>
              <a:rPr lang="en-US" dirty="0" smtClean="0"/>
              <a:t>First level—Arial, Bold, 24pt</a:t>
            </a:r>
          </a:p>
          <a:p>
            <a:pPr lvl="1"/>
            <a:r>
              <a:rPr lang="en-US" dirty="0" smtClean="0"/>
              <a:t>Second level—Arial, 20pt</a:t>
            </a:r>
          </a:p>
          <a:p>
            <a:pPr lvl="2"/>
            <a:r>
              <a:rPr lang="en-US" dirty="0" smtClean="0"/>
              <a:t>Third level—Arial, 18pt	</a:t>
            </a:r>
          </a:p>
          <a:p>
            <a:pPr lvl="3"/>
            <a:r>
              <a:rPr lang="en-US" dirty="0" smtClean="0"/>
              <a:t>Fourth level—Arial, 18pt</a:t>
            </a:r>
          </a:p>
          <a:p>
            <a:pPr lvl="4"/>
            <a:r>
              <a:rPr lang="en-US" dirty="0" smtClean="0"/>
              <a:t>Fifth level—Arial,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825">
                <a:solidFill>
                  <a:schemeClr val="tx1"/>
                </a:solidFill>
                <a:latin typeface="Arial" pitchFamily="34" charset="0"/>
                <a:cs typeface="Arial" pitchFamily="34" charset="0"/>
              </a:defRPr>
            </a:lvl1pPr>
          </a:lstStyle>
          <a:p>
            <a:r>
              <a:rPr lang="en-US" dirty="0" smtClean="0"/>
              <a:t>* Citations, references, and credits – Arial, 11pt</a:t>
            </a:r>
            <a:endParaRPr lang="en-US" dirty="0"/>
          </a:p>
        </p:txBody>
      </p:sp>
    </p:spTree>
    <p:extLst>
      <p:ext uri="{BB962C8B-B14F-4D97-AF65-F5344CB8AC3E}">
        <p14:creationId xmlns:p14="http://schemas.microsoft.com/office/powerpoint/2010/main" val="95337819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0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2250"/>
              </a:lnSpc>
              <a:defRPr sz="2100" b="1" baseline="0">
                <a:effectLst/>
                <a:latin typeface="Arial" pitchFamily="34" charset="0"/>
                <a:cs typeface="Arial" pitchFamily="34" charset="0"/>
              </a:defRPr>
            </a:lvl1pPr>
          </a:lstStyle>
          <a:p>
            <a:r>
              <a:rPr lang="en-US" dirty="0" smtClean="0"/>
              <a:t>Headline—Arial,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100000"/>
              <a:buFont typeface="Arial" pitchFamily="34" charset="0"/>
              <a:buChar char="□"/>
              <a:defRPr sz="1800" b="1" baseline="0">
                <a:solidFill>
                  <a:schemeClr val="bg2"/>
                </a:solidFill>
                <a:latin typeface="Arial" pitchFamily="34" charset="0"/>
                <a:cs typeface="Arial" pitchFamily="34" charset="0"/>
              </a:defRPr>
            </a:lvl1pPr>
            <a:lvl2pPr>
              <a:buClr>
                <a:schemeClr val="tx1"/>
              </a:buClr>
              <a:buSzPct val="120000"/>
              <a:buFont typeface="Arial" pitchFamily="34" charset="0"/>
              <a:buChar char="▫"/>
              <a:defRPr sz="1500">
                <a:solidFill>
                  <a:schemeClr val="bg2"/>
                </a:solidFill>
                <a:latin typeface="Arial" pitchFamily="34" charset="0"/>
                <a:cs typeface="Arial" pitchFamily="34" charset="0"/>
              </a:defRPr>
            </a:lvl2pPr>
            <a:lvl3pPr>
              <a:buClr>
                <a:schemeClr val="tx1"/>
              </a:buClr>
              <a:buSzPct val="80000"/>
              <a:buFont typeface="Arial" pitchFamily="34" charset="0"/>
              <a:buChar char="●"/>
              <a:defRPr sz="1350">
                <a:solidFill>
                  <a:schemeClr val="bg2"/>
                </a:solidFill>
                <a:latin typeface="Arial" pitchFamily="34" charset="0"/>
                <a:cs typeface="Arial" pitchFamily="34" charset="0"/>
              </a:defRPr>
            </a:lvl3pPr>
            <a:lvl4pPr>
              <a:buClr>
                <a:schemeClr val="tx1"/>
              </a:buClr>
              <a:buSzPct val="100000"/>
              <a:buFont typeface="Arial" pitchFamily="34" charset="0"/>
              <a:buChar char="◦"/>
              <a:defRPr sz="1350" baseline="0">
                <a:solidFill>
                  <a:schemeClr val="bg2"/>
                </a:solidFill>
                <a:latin typeface="Arial" pitchFamily="34" charset="0"/>
                <a:cs typeface="Arial" pitchFamily="34" charset="0"/>
              </a:defRPr>
            </a:lvl4pPr>
            <a:lvl5pPr>
              <a:buClr>
                <a:schemeClr val="tx1"/>
              </a:buClr>
              <a:buSzPct val="70000"/>
              <a:buFont typeface="Arial" pitchFamily="34" charset="0"/>
              <a:buChar char="▪"/>
              <a:defRPr sz="1350">
                <a:solidFill>
                  <a:schemeClr val="bg2"/>
                </a:solidFill>
                <a:latin typeface="Arial" pitchFamily="34" charset="0"/>
                <a:cs typeface="Arial" pitchFamily="34" charset="0"/>
              </a:defRPr>
            </a:lvl5pPr>
          </a:lstStyle>
          <a:p>
            <a:pPr lvl="0"/>
            <a:r>
              <a:rPr lang="en-US" dirty="0" smtClean="0"/>
              <a:t>First level—Arial, Bold, 24pt</a:t>
            </a:r>
          </a:p>
          <a:p>
            <a:pPr lvl="1"/>
            <a:r>
              <a:rPr lang="en-US" dirty="0" smtClean="0"/>
              <a:t>Second level—Arial, 20pt</a:t>
            </a:r>
          </a:p>
          <a:p>
            <a:pPr lvl="2"/>
            <a:r>
              <a:rPr lang="en-US" dirty="0" smtClean="0"/>
              <a:t>Third level—Arial, 18pt	</a:t>
            </a:r>
          </a:p>
          <a:p>
            <a:pPr lvl="3"/>
            <a:r>
              <a:rPr lang="en-US" dirty="0" smtClean="0"/>
              <a:t>Fourth level—Arial, 18pt</a:t>
            </a:r>
          </a:p>
          <a:p>
            <a:pPr lvl="4"/>
            <a:r>
              <a:rPr lang="en-US" dirty="0" smtClean="0"/>
              <a:t>Fifth level—Arial,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825">
                <a:solidFill>
                  <a:schemeClr val="tx1"/>
                </a:solidFill>
                <a:latin typeface="Arial" pitchFamily="34" charset="0"/>
                <a:cs typeface="Arial" pitchFamily="34" charset="0"/>
              </a:defRPr>
            </a:lvl1pPr>
          </a:lstStyle>
          <a:p>
            <a:r>
              <a:rPr lang="en-US" dirty="0" smtClean="0"/>
              <a:t>* Citations, references, and credits – Arial, 11pt</a:t>
            </a:r>
            <a:endParaRPr lang="en-US" dirty="0"/>
          </a:p>
        </p:txBody>
      </p:sp>
    </p:spTree>
    <p:extLst>
      <p:ext uri="{BB962C8B-B14F-4D97-AF65-F5344CB8AC3E}">
        <p14:creationId xmlns:p14="http://schemas.microsoft.com/office/powerpoint/2010/main" val="56314204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1D8BD707-D9CF-40AE-B4C6-C98DA3205C09}" type="datetimeFigureOut">
              <a:rPr lang="en-US">
                <a:solidFill>
                  <a:srgbClr val="0F56DC"/>
                </a:solidFill>
              </a:rPr>
              <a:pPr/>
              <a:t>7/20/2015</a:t>
            </a:fld>
            <a:endParaRPr lang="en-US" dirty="0">
              <a:solidFill>
                <a:srgbClr val="0F56DC"/>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solidFill>
                <a:srgbClr val="0F56DC"/>
              </a:solidFill>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B6F15528-21DE-4FAA-801E-634DDDAF4B2B}" type="slidenum">
              <a:rPr lang="en-US">
                <a:solidFill>
                  <a:srgbClr val="0F56DC"/>
                </a:solidFill>
              </a:rPr>
              <a:pPr/>
              <a:t>‹#›</a:t>
            </a:fld>
            <a:endParaRPr lang="en-US" dirty="0">
              <a:solidFill>
                <a:srgbClr val="0F56DC"/>
              </a:solidFill>
            </a:endParaRPr>
          </a:p>
        </p:txBody>
      </p:sp>
    </p:spTree>
    <p:extLst>
      <p:ext uri="{BB962C8B-B14F-4D97-AF65-F5344CB8AC3E}">
        <p14:creationId xmlns:p14="http://schemas.microsoft.com/office/powerpoint/2010/main" val="20687289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884"/>
            <a:ext cx="8229600" cy="1143000"/>
          </a:xfrm>
          <a:prstGeom prst="rect">
            <a:avLst/>
          </a:prstGeom>
        </p:spPr>
        <p:txBody>
          <a:bodyPr/>
          <a:lstStyle>
            <a:lvl1pPr>
              <a:defRPr>
                <a:solidFill>
                  <a:srgbClr val="008000"/>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solidFill>
                  <a:srgbClr val="008000"/>
                </a:solidFill>
              </a:defRPr>
            </a:lvl1pPr>
            <a:lvl2pPr>
              <a:defRPr sz="1800">
                <a:solidFill>
                  <a:srgbClr val="008000"/>
                </a:solidFill>
              </a:defRPr>
            </a:lvl2pPr>
            <a:lvl3pPr>
              <a:defRPr sz="1500">
                <a:solidFill>
                  <a:srgbClr val="008000"/>
                </a:solidFill>
              </a:defRPr>
            </a:lvl3pPr>
            <a:lvl4pPr>
              <a:defRPr sz="1350">
                <a:solidFill>
                  <a:srgbClr val="008000"/>
                </a:solidFill>
              </a:defRPr>
            </a:lvl4pPr>
            <a:lvl5pPr>
              <a:defRPr sz="1350">
                <a:solidFill>
                  <a:srgbClr val="008000"/>
                </a:solidFill>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solidFill>
                  <a:srgbClr val="008000"/>
                </a:solidFill>
              </a:defRPr>
            </a:lvl1pPr>
            <a:lvl2pPr>
              <a:defRPr sz="1800">
                <a:solidFill>
                  <a:srgbClr val="008000"/>
                </a:solidFill>
              </a:defRPr>
            </a:lvl2pPr>
            <a:lvl3pPr>
              <a:defRPr sz="1500">
                <a:solidFill>
                  <a:srgbClr val="008000"/>
                </a:solidFill>
              </a:defRPr>
            </a:lvl3pPr>
            <a:lvl4pPr>
              <a:defRPr sz="1350">
                <a:solidFill>
                  <a:srgbClr val="008000"/>
                </a:solidFill>
              </a:defRPr>
            </a:lvl4pPr>
            <a:lvl5pPr>
              <a:defRPr sz="1350">
                <a:solidFill>
                  <a:srgbClr val="008000"/>
                </a:solidFill>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53878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59C51F-0DDF-4520-B09A-D48BF63ED6C1}" type="datetimeFigureOut">
              <a:rPr lang="en-US" smtClean="0">
                <a:solidFill>
                  <a:prstClr val="black">
                    <a:tint val="75000"/>
                  </a:prstClr>
                </a:solidFill>
                <a:latin typeface="Calibri"/>
              </a:rPr>
              <a:pPr/>
              <a:t>7/20/2015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D8CD86F-D1AF-488C-BFCC-B674C61B5A7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07498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59C51F-0DDF-4520-B09A-D48BF63ED6C1}" type="datetimeFigureOut">
              <a:rPr lang="en-US" smtClean="0">
                <a:solidFill>
                  <a:prstClr val="black">
                    <a:tint val="75000"/>
                  </a:prstClr>
                </a:solidFill>
                <a:latin typeface="Calibri"/>
              </a:rPr>
              <a:pPr/>
              <a:t>7/20/2015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D8CD86F-D1AF-488C-BFCC-B674C61B5A7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9597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5034573-AA49-4726-97A4-9F5C63D91ADE}" type="datetimeFigureOut">
              <a:rPr lang="en-US" smtClean="0"/>
              <a:pPr/>
              <a:t>7/20/2015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74245BD-9D29-410F-95C1-3BD5E5F09129}" type="slidenum">
              <a:rPr lang="en-US" smtClean="0"/>
              <a:pPr/>
              <a:t>‹#›</a:t>
            </a:fld>
            <a:endParaRPr lang="en-US"/>
          </a:p>
        </p:txBody>
      </p:sp>
    </p:spTree>
    <p:extLst>
      <p:ext uri="{BB962C8B-B14F-4D97-AF65-F5344CB8AC3E}">
        <p14:creationId xmlns:p14="http://schemas.microsoft.com/office/powerpoint/2010/main" val="14808873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59C51F-0DDF-4520-B09A-D48BF63ED6C1}" type="datetimeFigureOut">
              <a:rPr lang="en-US" smtClean="0">
                <a:solidFill>
                  <a:prstClr val="black">
                    <a:tint val="75000"/>
                  </a:prstClr>
                </a:solidFill>
                <a:latin typeface="Calibri"/>
              </a:rPr>
              <a:pPr/>
              <a:t>7/20/2015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D8CD86F-D1AF-488C-BFCC-B674C61B5A7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2434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59C51F-0DDF-4520-B09A-D48BF63ED6C1}" type="datetimeFigureOut">
              <a:rPr lang="en-US" smtClean="0">
                <a:solidFill>
                  <a:prstClr val="black">
                    <a:tint val="75000"/>
                  </a:prstClr>
                </a:solidFill>
                <a:latin typeface="Calibri"/>
              </a:rPr>
              <a:pPr/>
              <a:t>7/20/2015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D8CD86F-D1AF-488C-BFCC-B674C61B5A7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926816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59C51F-0DDF-4520-B09A-D48BF63ED6C1}" type="datetimeFigureOut">
              <a:rPr lang="en-US" smtClean="0">
                <a:solidFill>
                  <a:prstClr val="black">
                    <a:tint val="75000"/>
                  </a:prstClr>
                </a:solidFill>
                <a:latin typeface="Calibri"/>
              </a:rPr>
              <a:pPr/>
              <a:t>7/20/2015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4D8CD86F-D1AF-488C-BFCC-B674C61B5A7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559051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59C51F-0DDF-4520-B09A-D48BF63ED6C1}" type="datetimeFigureOut">
              <a:rPr lang="en-US" smtClean="0">
                <a:solidFill>
                  <a:prstClr val="black">
                    <a:tint val="75000"/>
                  </a:prstClr>
                </a:solidFill>
                <a:latin typeface="Calibri"/>
              </a:rPr>
              <a:pPr/>
              <a:t>7/20/2015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4D8CD86F-D1AF-488C-BFCC-B674C61B5A7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586040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59C51F-0DDF-4520-B09A-D48BF63ED6C1}" type="datetimeFigureOut">
              <a:rPr lang="en-US" smtClean="0">
                <a:solidFill>
                  <a:prstClr val="black">
                    <a:tint val="75000"/>
                  </a:prstClr>
                </a:solidFill>
                <a:latin typeface="Calibri"/>
              </a:rPr>
              <a:pPr/>
              <a:t>7/20/2015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4D8CD86F-D1AF-488C-BFCC-B674C61B5A7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403700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59C51F-0DDF-4520-B09A-D48BF63ED6C1}" type="datetimeFigureOut">
              <a:rPr lang="en-US" smtClean="0">
                <a:solidFill>
                  <a:prstClr val="black">
                    <a:tint val="75000"/>
                  </a:prstClr>
                </a:solidFill>
                <a:latin typeface="Calibri"/>
              </a:rPr>
              <a:pPr/>
              <a:t>7/20/2015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D8CD86F-D1AF-488C-BFCC-B674C61B5A7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049321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59C51F-0DDF-4520-B09A-D48BF63ED6C1}" type="datetimeFigureOut">
              <a:rPr lang="en-US" smtClean="0">
                <a:solidFill>
                  <a:prstClr val="black">
                    <a:tint val="75000"/>
                  </a:prstClr>
                </a:solidFill>
                <a:latin typeface="Calibri"/>
              </a:rPr>
              <a:pPr/>
              <a:t>7/20/2015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D8CD86F-D1AF-488C-BFCC-B674C61B5A7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371754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59C51F-0DDF-4520-B09A-D48BF63ED6C1}" type="datetimeFigureOut">
              <a:rPr lang="en-US" smtClean="0">
                <a:solidFill>
                  <a:prstClr val="black">
                    <a:tint val="75000"/>
                  </a:prstClr>
                </a:solidFill>
                <a:latin typeface="Calibri"/>
              </a:rPr>
              <a:pPr/>
              <a:t>7/20/2015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D8CD86F-D1AF-488C-BFCC-B674C61B5A7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238392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59C51F-0DDF-4520-B09A-D48BF63ED6C1}" type="datetimeFigureOut">
              <a:rPr lang="en-US" smtClean="0">
                <a:solidFill>
                  <a:prstClr val="black">
                    <a:tint val="75000"/>
                  </a:prstClr>
                </a:solidFill>
                <a:latin typeface="Calibri"/>
              </a:rPr>
              <a:pPr/>
              <a:t>7/20/2015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D8CD86F-D1AF-488C-BFCC-B674C61B5A7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558120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ctr">
              <a:lnSpc>
                <a:spcPts val="1100"/>
              </a:lnSpc>
              <a:buNone/>
              <a:defRPr sz="1050" b="1"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FOR INTERNAL US GOVRNEMENT USE ONLY – DATA ARE THE PROPERTY OF INDIANA STATE HEALTH DEPARTMENT</a:t>
            </a:r>
            <a:endParaRPr lang="en-US" dirty="0"/>
          </a:p>
        </p:txBody>
      </p:sp>
    </p:spTree>
    <p:extLst>
      <p:ext uri="{BB962C8B-B14F-4D97-AF65-F5344CB8AC3E}">
        <p14:creationId xmlns:p14="http://schemas.microsoft.com/office/powerpoint/2010/main" val="147424267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latin typeface="Arial" pitchFamily="34" charset="0"/>
                <a:cs typeface="Arial" pitchFamily="34" charset="0"/>
              </a:defRPr>
            </a:lvl1pPr>
          </a:lstStyle>
          <a:p>
            <a:r>
              <a:rPr lang="en-US" dirty="0" smtClean="0"/>
              <a:t>Headline—Arial,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100000"/>
              <a:buFont typeface="Arial" pitchFamily="34" charset="0"/>
              <a:buChar char="□"/>
              <a:defRPr sz="2400" b="1" baseline="0">
                <a:solidFill>
                  <a:schemeClr val="bg2"/>
                </a:solidFill>
                <a:latin typeface="Arial" pitchFamily="34" charset="0"/>
                <a:cs typeface="Arial" pitchFamily="34" charset="0"/>
              </a:defRPr>
            </a:lvl1pPr>
            <a:lvl2pPr>
              <a:buClr>
                <a:schemeClr val="tx1"/>
              </a:buClr>
              <a:buSzPct val="120000"/>
              <a:buFont typeface="Arial" pitchFamily="34" charset="0"/>
              <a:buChar char="▫"/>
              <a:defRPr sz="2000">
                <a:solidFill>
                  <a:schemeClr val="bg2"/>
                </a:solidFill>
                <a:latin typeface="Arial" pitchFamily="34" charset="0"/>
                <a:cs typeface="Arial" pitchFamily="34" charset="0"/>
              </a:defRPr>
            </a:lvl2pPr>
            <a:lvl3pPr>
              <a:buClr>
                <a:schemeClr val="tx1"/>
              </a:buClr>
              <a:buSzPct val="80000"/>
              <a:buFont typeface="Arial" pitchFamily="34" charset="0"/>
              <a:buChar char="●"/>
              <a:defRPr sz="1800">
                <a:solidFill>
                  <a:schemeClr val="bg2"/>
                </a:solidFill>
                <a:latin typeface="Arial" pitchFamily="34" charset="0"/>
                <a:cs typeface="Arial" pitchFamily="34" charset="0"/>
              </a:defRPr>
            </a:lvl3pPr>
            <a:lvl4pPr>
              <a:buClr>
                <a:schemeClr val="tx1"/>
              </a:buClr>
              <a:buSzPct val="100000"/>
              <a:buFont typeface="Arial" pitchFamily="34" charset="0"/>
              <a:buChar char="◦"/>
              <a:defRPr sz="1800" baseline="0">
                <a:solidFill>
                  <a:schemeClr val="bg2"/>
                </a:solidFill>
                <a:latin typeface="Arial" pitchFamily="34" charset="0"/>
                <a:cs typeface="Arial" pitchFamily="34" charset="0"/>
              </a:defRPr>
            </a:lvl4pPr>
            <a:lvl5pPr>
              <a:buClr>
                <a:schemeClr val="tx1"/>
              </a:buClr>
              <a:buSzPct val="70000"/>
              <a:buFont typeface="Arial" pitchFamily="34" charset="0"/>
              <a:buChar char="▪"/>
              <a:defRPr sz="1800">
                <a:solidFill>
                  <a:schemeClr val="bg2"/>
                </a:solidFill>
                <a:latin typeface="Arial" pitchFamily="34" charset="0"/>
                <a:cs typeface="Arial" pitchFamily="34" charset="0"/>
              </a:defRPr>
            </a:lvl5pPr>
          </a:lstStyle>
          <a:p>
            <a:pPr lvl="0"/>
            <a:r>
              <a:rPr lang="en-US" dirty="0" smtClean="0"/>
              <a:t>First level—Arial, Bold, 24pt</a:t>
            </a:r>
          </a:p>
          <a:p>
            <a:pPr lvl="1"/>
            <a:r>
              <a:rPr lang="en-US" dirty="0" smtClean="0"/>
              <a:t>Second level—Arial, 20pt</a:t>
            </a:r>
          </a:p>
          <a:p>
            <a:pPr lvl="2"/>
            <a:r>
              <a:rPr lang="en-US" dirty="0" smtClean="0"/>
              <a:t>Third level—Arial, 18pt	</a:t>
            </a:r>
          </a:p>
          <a:p>
            <a:pPr lvl="3"/>
            <a:r>
              <a:rPr lang="en-US" dirty="0" smtClean="0"/>
              <a:t>Fourth level—Arial, 18pt</a:t>
            </a:r>
          </a:p>
          <a:p>
            <a:pPr lvl="4"/>
            <a:r>
              <a:rPr lang="en-US" dirty="0" smtClean="0"/>
              <a:t>Fifth level—Arial,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latin typeface="Arial" pitchFamily="34" charset="0"/>
                <a:cs typeface="Arial" pitchFamily="34" charset="0"/>
              </a:defRPr>
            </a:lvl1pPr>
          </a:lstStyle>
          <a:p>
            <a:r>
              <a:rPr lang="en-US" dirty="0" smtClean="0"/>
              <a:t>* Citations, references, and credits – Arial, 11pt</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image" Target="../media/image1.png"/><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theme" Target="../theme/theme3.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image" Target="../media/image1.png"/><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theme" Target="../theme/theme4.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6"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3" r:id="rId20"/>
    <p:sldLayoutId id="2147483772" r:id="rId2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69323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4"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209349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Lst>
  <p:transition>
    <p:fade/>
  </p:transition>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59C51F-0DDF-4520-B09A-D48BF63ED6C1}" type="datetimeFigureOut">
              <a:rPr lang="en-US" smtClean="0">
                <a:solidFill>
                  <a:prstClr val="black">
                    <a:tint val="75000"/>
                  </a:prstClr>
                </a:solidFill>
                <a:latin typeface="Calibri"/>
              </a:rPr>
              <a:pPr/>
              <a:t>7/20/2015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D8CD86F-D1AF-488C-BFCC-B674C61B5A7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996919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6.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hyperlink" Target="http://quickfacts.census.gov/qfd/states/18/18143.html" TargetMode="External"/><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676400"/>
          </a:xfrm>
        </p:spPr>
        <p:txBody>
          <a:bodyPr/>
          <a:lstStyle/>
          <a:p>
            <a:r>
              <a:rPr lang="en-US" dirty="0"/>
              <a:t>Community Outbreak of HIV Infection Linked to Injection Drug Use of Oxymorphone — </a:t>
            </a:r>
            <a:br>
              <a:rPr lang="en-US" dirty="0"/>
            </a:br>
            <a:r>
              <a:rPr lang="en-US" dirty="0"/>
              <a:t>Indiana, 2015</a:t>
            </a:r>
            <a:br>
              <a:rPr lang="en-US" dirty="0"/>
            </a:br>
            <a:endParaRPr lang="en-US" dirty="0"/>
          </a:p>
        </p:txBody>
      </p:sp>
      <p:sp>
        <p:nvSpPr>
          <p:cNvPr id="4" name="Text Placeholder 3"/>
          <p:cNvSpPr>
            <a:spLocks noGrp="1"/>
          </p:cNvSpPr>
          <p:nvPr>
            <p:ph type="body" sz="quarter" idx="10"/>
          </p:nvPr>
        </p:nvSpPr>
        <p:spPr>
          <a:xfrm>
            <a:off x="609600" y="3962400"/>
            <a:ext cx="7848600" cy="1295400"/>
          </a:xfrm>
        </p:spPr>
        <p:txBody>
          <a:bodyPr/>
          <a:lstStyle/>
          <a:p>
            <a:r>
              <a:rPr lang="en-US" b="1" dirty="0"/>
              <a:t>Joan M. </a:t>
            </a:r>
            <a:r>
              <a:rPr lang="en-US" b="1" dirty="0" err="1"/>
              <a:t>Duwve</a:t>
            </a:r>
            <a:r>
              <a:rPr lang="en-US" b="1" dirty="0"/>
              <a:t>, MD, MPH</a:t>
            </a:r>
          </a:p>
          <a:p>
            <a:endParaRPr lang="en-US" b="1" dirty="0"/>
          </a:p>
          <a:p>
            <a:r>
              <a:rPr lang="en-US" b="1" dirty="0"/>
              <a:t>Associate Dean for Public Health Practice, Indiana University Richard M. Fairbanks School of Public Health</a:t>
            </a:r>
          </a:p>
          <a:p>
            <a:r>
              <a:rPr lang="en-US" b="1" dirty="0"/>
              <a:t>Chief Medical Officer, Indiana State Department of Health</a:t>
            </a:r>
          </a:p>
        </p:txBody>
      </p:sp>
      <p:sp>
        <p:nvSpPr>
          <p:cNvPr id="5" name="Text Placeholder 4"/>
          <p:cNvSpPr>
            <a:spLocks noGrp="1"/>
          </p:cNvSpPr>
          <p:nvPr>
            <p:ph type="body" sz="quarter" idx="11"/>
          </p:nvPr>
        </p:nvSpPr>
        <p:spPr/>
        <p:txBody>
          <a:bodyPr/>
          <a:lstStyle/>
          <a:p>
            <a:r>
              <a:rPr lang="en-US" dirty="0" smtClean="0"/>
              <a:t>National Center for HIV,/AIDS, Viral Hepatitis, TB and STD Prevention</a:t>
            </a:r>
            <a:endParaRPr lang="en-US" dirty="0"/>
          </a:p>
        </p:txBody>
      </p:sp>
      <p:sp>
        <p:nvSpPr>
          <p:cNvPr id="6" name="Text Placeholder 5"/>
          <p:cNvSpPr>
            <a:spLocks noGrp="1"/>
          </p:cNvSpPr>
          <p:nvPr>
            <p:ph type="body" sz="quarter" idx="12"/>
          </p:nvPr>
        </p:nvSpPr>
        <p:spPr/>
        <p:txBody>
          <a:bodyPr/>
          <a:lstStyle/>
          <a:p>
            <a:r>
              <a:rPr lang="en-US" dirty="0" smtClean="0"/>
              <a:t>Division of HIV/AIDS Prevention</a:t>
            </a:r>
            <a:endParaRPr lang="en-US" dirty="0"/>
          </a:p>
        </p:txBody>
      </p:sp>
      <p:pic>
        <p:nvPicPr>
          <p:cNvPr id="3" name="Picture 2"/>
          <p:cNvPicPr>
            <a:picLocks noChangeAspect="1"/>
          </p:cNvPicPr>
          <p:nvPr/>
        </p:nvPicPr>
        <p:blipFill>
          <a:blip r:embed="rId2"/>
          <a:stretch>
            <a:fillRect/>
          </a:stretch>
        </p:blipFill>
        <p:spPr>
          <a:xfrm>
            <a:off x="901701" y="2133600"/>
            <a:ext cx="2070099" cy="1935791"/>
          </a:xfrm>
          <a:prstGeom prst="rect">
            <a:avLst/>
          </a:prstGeom>
        </p:spPr>
      </p:pic>
      <p:pic>
        <p:nvPicPr>
          <p:cNvPr id="7" name="Picture 6"/>
          <p:cNvPicPr>
            <a:picLocks noChangeAspect="1"/>
          </p:cNvPicPr>
          <p:nvPr/>
        </p:nvPicPr>
        <p:blipFill>
          <a:blip r:embed="rId3"/>
          <a:stretch>
            <a:fillRect/>
          </a:stretch>
        </p:blipFill>
        <p:spPr>
          <a:xfrm>
            <a:off x="5715000" y="2362200"/>
            <a:ext cx="2590800" cy="1363579"/>
          </a:xfrm>
          <a:prstGeom prst="rect">
            <a:avLst/>
          </a:prstGeom>
        </p:spPr>
      </p:pic>
    </p:spTree>
    <p:extLst>
      <p:ext uri="{BB962C8B-B14F-4D97-AF65-F5344CB8AC3E}">
        <p14:creationId xmlns:p14="http://schemas.microsoft.com/office/powerpoint/2010/main" val="393287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Hepatitis C Infection</a:t>
            </a:r>
            <a:endParaRPr lang="en-US" dirty="0"/>
          </a:p>
        </p:txBody>
      </p:sp>
      <p:sp>
        <p:nvSpPr>
          <p:cNvPr id="3" name="Content Placeholder 2"/>
          <p:cNvSpPr>
            <a:spLocks noGrp="1"/>
          </p:cNvSpPr>
          <p:nvPr>
            <p:ph idx="1"/>
          </p:nvPr>
        </p:nvSpPr>
        <p:spPr/>
        <p:txBody>
          <a:bodyPr/>
          <a:lstStyle/>
          <a:p>
            <a:r>
              <a:rPr lang="en-US" sz="2000" dirty="0" smtClean="0"/>
              <a:t>Convenience sample of specimens tested from high-risk persons (e.g., injection-equipment sharing or sexual partners)</a:t>
            </a:r>
          </a:p>
          <a:p>
            <a:endParaRPr lang="en-US" sz="2000" dirty="0" smtClean="0"/>
          </a:p>
          <a:p>
            <a:pPr lvl="1">
              <a:tabLst>
                <a:tab pos="2970213" algn="l"/>
              </a:tabLst>
            </a:pPr>
            <a:r>
              <a:rPr lang="en-US" dirty="0" smtClean="0"/>
              <a:t>HIV-infected </a:t>
            </a:r>
            <a:r>
              <a:rPr lang="en-US" dirty="0"/>
              <a:t>	</a:t>
            </a:r>
            <a:r>
              <a:rPr lang="en-US" dirty="0" smtClean="0">
                <a:sym typeface="Wingdings" panose="05000000000000000000" pitchFamily="2" charset="2"/>
              </a:rPr>
              <a:t>	95% HCV co-infected</a:t>
            </a:r>
          </a:p>
          <a:p>
            <a:pPr lvl="1">
              <a:tabLst>
                <a:tab pos="2970213" algn="l"/>
              </a:tabLst>
            </a:pPr>
            <a:r>
              <a:rPr lang="en-US" dirty="0" smtClean="0">
                <a:sym typeface="Wingdings" panose="05000000000000000000" pitchFamily="2" charset="2"/>
              </a:rPr>
              <a:t>At-risk persons 		est. 60% HCV monoinfected</a:t>
            </a:r>
            <a:endParaRPr lang="en-US" dirty="0"/>
          </a:p>
        </p:txBody>
      </p:sp>
    </p:spTree>
    <p:extLst>
      <p:ext uri="{BB962C8B-B14F-4D97-AF65-F5344CB8AC3E}">
        <p14:creationId xmlns:p14="http://schemas.microsoft.com/office/powerpoint/2010/main" val="422682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381000" y="1570094"/>
            <a:ext cx="8382000" cy="5592706"/>
          </a:xfrm>
        </p:spPr>
        <p:txBody>
          <a:bodyPr>
            <a:normAutofit/>
          </a:bodyPr>
          <a:lstStyle/>
          <a:p>
            <a:pPr marL="290513" indent="-290513">
              <a:buClr>
                <a:srgbClr val="FFCC00"/>
              </a:buClr>
            </a:pPr>
            <a:r>
              <a:rPr lang="en-US" sz="2000" dirty="0" smtClean="0">
                <a:solidFill>
                  <a:srgbClr val="FFFFFF"/>
                </a:solidFill>
              </a:rPr>
              <a:t>Named contacts elicited by DIS from HIV-infected persons: 493</a:t>
            </a:r>
            <a:endParaRPr lang="en-US" sz="1000" dirty="0">
              <a:solidFill>
                <a:srgbClr val="FFFFFF"/>
              </a:solidFill>
            </a:endParaRPr>
          </a:p>
          <a:p>
            <a:pPr marL="690563" lvl="1" indent="-290513">
              <a:buClr>
                <a:srgbClr val="FFCC00"/>
              </a:buClr>
            </a:pPr>
            <a:r>
              <a:rPr lang="en-US" dirty="0" smtClean="0">
                <a:solidFill>
                  <a:srgbClr val="FFFFFF"/>
                </a:solidFill>
              </a:rPr>
              <a:t>411 (83%) located, assessed for HIV risk, and tested for HIV/HCV</a:t>
            </a:r>
          </a:p>
          <a:p>
            <a:pPr marL="1090613" lvl="2" indent="-290513">
              <a:buClr>
                <a:srgbClr val="FFCC00"/>
              </a:buClr>
            </a:pPr>
            <a:r>
              <a:rPr lang="en-US" sz="2000" dirty="0" smtClean="0">
                <a:solidFill>
                  <a:srgbClr val="FFFFFF"/>
                </a:solidFill>
              </a:rPr>
              <a:t>Several “not tested” have later been screened at county jail</a:t>
            </a:r>
            <a:endParaRPr lang="en-US" sz="2000" dirty="0">
              <a:solidFill>
                <a:srgbClr val="FFFFFF"/>
              </a:solidFill>
            </a:endParaRPr>
          </a:p>
          <a:p>
            <a:pPr marL="690563" lvl="1" indent="-290513">
              <a:buClr>
                <a:srgbClr val="FFCC00"/>
              </a:buClr>
            </a:pPr>
            <a:r>
              <a:rPr lang="en-US" sz="2000" b="0" dirty="0" smtClean="0">
                <a:solidFill>
                  <a:srgbClr val="FFFFFF"/>
                </a:solidFill>
              </a:rPr>
              <a:t>43% HIV positivity among needle-sharing and sexual contacts</a:t>
            </a:r>
            <a:endParaRPr lang="en-US" sz="2000" dirty="0" smtClean="0">
              <a:solidFill>
                <a:srgbClr val="FFFFFF"/>
              </a:solidFill>
            </a:endParaRPr>
          </a:p>
          <a:p>
            <a:pPr marL="0" indent="0">
              <a:buClr>
                <a:srgbClr val="FFCC00"/>
              </a:buClr>
              <a:buNone/>
            </a:pPr>
            <a:endParaRPr lang="en-US" sz="1100" dirty="0">
              <a:solidFill>
                <a:srgbClr val="FFFFFF"/>
              </a:solidFill>
            </a:endParaRPr>
          </a:p>
          <a:p>
            <a:pPr marL="284163" indent="-284163">
              <a:buClr>
                <a:srgbClr val="FFCC00"/>
              </a:buClr>
            </a:pPr>
            <a:r>
              <a:rPr lang="en-US" sz="2000" b="1" dirty="0" smtClean="0">
                <a:solidFill>
                  <a:srgbClr val="FFFFFF"/>
                </a:solidFill>
              </a:rPr>
              <a:t>Numbe</a:t>
            </a:r>
            <a:r>
              <a:rPr lang="en-US" sz="2000" dirty="0" smtClean="0">
                <a:solidFill>
                  <a:srgbClr val="FFFFFF"/>
                </a:solidFill>
              </a:rPr>
              <a:t>r of contacts named in past 14 days was 7 but number of contacts named </a:t>
            </a:r>
            <a:r>
              <a:rPr lang="en-US" sz="2000" u="sng" dirty="0" smtClean="0">
                <a:solidFill>
                  <a:srgbClr val="FFFFFF"/>
                </a:solidFill>
              </a:rPr>
              <a:t>who were new</a:t>
            </a:r>
            <a:r>
              <a:rPr lang="en-US" sz="2000" dirty="0" smtClean="0">
                <a:solidFill>
                  <a:srgbClr val="FFFFFF"/>
                </a:solidFill>
              </a:rPr>
              <a:t> was 0</a:t>
            </a:r>
          </a:p>
          <a:p>
            <a:pPr marL="684213" lvl="1" indent="-284163">
              <a:buClr>
                <a:srgbClr val="FFCC00"/>
              </a:buClr>
            </a:pPr>
            <a:r>
              <a:rPr lang="en-US" dirty="0" smtClean="0">
                <a:solidFill>
                  <a:srgbClr val="FFFFFF"/>
                </a:solidFill>
              </a:rPr>
              <a:t>With plateauing case count, these data suggest network was near saturation</a:t>
            </a:r>
          </a:p>
          <a:p>
            <a:pPr marL="684213" lvl="1" indent="-341313">
              <a:buClr>
                <a:srgbClr val="FFCC00"/>
              </a:buClr>
            </a:pPr>
            <a:endParaRPr lang="en-US" b="1" dirty="0">
              <a:solidFill>
                <a:srgbClr val="FFFFFF"/>
              </a:solidFill>
            </a:endParaRPr>
          </a:p>
          <a:p>
            <a:pPr marL="684213" lvl="1" indent="-341313">
              <a:buClr>
                <a:srgbClr val="FFCC00"/>
              </a:buClr>
            </a:pPr>
            <a:endParaRPr lang="en-US" b="1" dirty="0">
              <a:solidFill>
                <a:srgbClr val="FFFFFF"/>
              </a:solidFill>
            </a:endParaRPr>
          </a:p>
          <a:p>
            <a:pPr lvl="1">
              <a:buClr>
                <a:srgbClr val="FFCC00"/>
              </a:buClr>
            </a:pPr>
            <a:endParaRPr lang="en-US" dirty="0" smtClean="0">
              <a:solidFill>
                <a:srgbClr val="FFFFFF"/>
              </a:solidFill>
            </a:endParaRPr>
          </a:p>
          <a:p>
            <a:pPr marL="342900" lvl="1" indent="0">
              <a:buClr>
                <a:srgbClr val="FFCC00"/>
              </a:buClr>
              <a:buNone/>
            </a:pPr>
            <a:endParaRPr lang="en-US" dirty="0" smtClean="0">
              <a:solidFill>
                <a:srgbClr val="FFFFFF"/>
              </a:solidFill>
            </a:endParaRPr>
          </a:p>
        </p:txBody>
      </p:sp>
      <p:sp>
        <p:nvSpPr>
          <p:cNvPr id="3" name="Title 2"/>
          <p:cNvSpPr>
            <a:spLocks noGrp="1"/>
          </p:cNvSpPr>
          <p:nvPr>
            <p:ph type="title"/>
          </p:nvPr>
        </p:nvSpPr>
        <p:spPr>
          <a:xfrm>
            <a:off x="457200" y="0"/>
            <a:ext cx="8229600" cy="1143000"/>
          </a:xfrm>
        </p:spPr>
        <p:txBody>
          <a:bodyPr/>
          <a:lstStyle/>
          <a:p>
            <a:r>
              <a:rPr lang="en-US" dirty="0" smtClean="0"/>
              <a:t>Contact Tracing – Results as of June 14, 2015</a:t>
            </a:r>
            <a:endParaRPr lang="en-US" dirty="0"/>
          </a:p>
        </p:txBody>
      </p:sp>
      <p:sp>
        <p:nvSpPr>
          <p:cNvPr id="2" name="TextBox 1"/>
          <p:cNvSpPr txBox="1"/>
          <p:nvPr/>
        </p:nvSpPr>
        <p:spPr>
          <a:xfrm>
            <a:off x="914400" y="4812268"/>
            <a:ext cx="7143943" cy="369332"/>
          </a:xfrm>
          <a:prstGeom prst="rect">
            <a:avLst/>
          </a:prstGeom>
          <a:noFill/>
        </p:spPr>
        <p:txBody>
          <a:bodyPr wrap="none" rtlCol="0">
            <a:spAutoFit/>
          </a:bodyPr>
          <a:lstStyle/>
          <a:p>
            <a:r>
              <a:rPr lang="en-US" dirty="0" smtClean="0">
                <a:solidFill>
                  <a:schemeClr val="tx2"/>
                </a:solidFill>
              </a:rPr>
              <a:t>(see poster TUPE026 for details about the contact network analysis)</a:t>
            </a:r>
            <a:endParaRPr lang="en-US" dirty="0">
              <a:solidFill>
                <a:schemeClr val="tx2"/>
              </a:solidFill>
            </a:endParaRPr>
          </a:p>
        </p:txBody>
      </p:sp>
    </p:spTree>
    <p:extLst>
      <p:ext uri="{BB962C8B-B14F-4D97-AF65-F5344CB8AC3E}">
        <p14:creationId xmlns:p14="http://schemas.microsoft.com/office/powerpoint/2010/main" val="2964997824"/>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Challenges Responding to Outbreak</a:t>
            </a:r>
            <a:endParaRPr lang="en-US" dirty="0"/>
          </a:p>
        </p:txBody>
      </p:sp>
      <p:sp>
        <p:nvSpPr>
          <p:cNvPr id="3" name="Content Placeholder 2"/>
          <p:cNvSpPr>
            <a:spLocks noGrp="1"/>
          </p:cNvSpPr>
          <p:nvPr>
            <p:ph idx="1"/>
          </p:nvPr>
        </p:nvSpPr>
        <p:spPr>
          <a:xfrm>
            <a:off x="457200" y="1371600"/>
            <a:ext cx="8229600" cy="4191000"/>
          </a:xfrm>
        </p:spPr>
        <p:txBody>
          <a:bodyPr/>
          <a:lstStyle/>
          <a:p>
            <a:endParaRPr lang="en-US" sz="500" dirty="0"/>
          </a:p>
          <a:p>
            <a:pPr marL="628650" lvl="1" indent="-457200">
              <a:buFont typeface="+mj-lt"/>
              <a:buAutoNum type="arabicPeriod"/>
            </a:pPr>
            <a:r>
              <a:rPr lang="en-US" dirty="0"/>
              <a:t>Very few </a:t>
            </a:r>
            <a:r>
              <a:rPr lang="en-US" dirty="0" smtClean="0"/>
              <a:t>affected persons were employed or insured</a:t>
            </a:r>
          </a:p>
          <a:p>
            <a:pPr marL="1028700" lvl="2" indent="-457200"/>
            <a:r>
              <a:rPr lang="en-US" sz="2000" dirty="0" smtClean="0"/>
              <a:t>Lacked documents to enroll in state-supported program</a:t>
            </a:r>
          </a:p>
          <a:p>
            <a:pPr marL="1028700" lvl="2" indent="-457200"/>
            <a:endParaRPr lang="en-US" sz="600" dirty="0" smtClean="0"/>
          </a:p>
          <a:p>
            <a:pPr marL="1028700" lvl="2" indent="-457200">
              <a:buFont typeface="+mj-lt"/>
              <a:buAutoNum type="arabicPeriod"/>
            </a:pPr>
            <a:endParaRPr lang="en-US" sz="300" dirty="0">
              <a:sym typeface="Wingdings" panose="05000000000000000000" pitchFamily="2" charset="2"/>
            </a:endParaRPr>
          </a:p>
          <a:p>
            <a:pPr marL="628650" lvl="1" indent="-457200">
              <a:buFont typeface="+mj-lt"/>
              <a:buAutoNum type="arabicPeriod"/>
            </a:pPr>
            <a:r>
              <a:rPr lang="en-US" dirty="0">
                <a:sym typeface="Wingdings" panose="05000000000000000000" pitchFamily="2" charset="2"/>
              </a:rPr>
              <a:t>Little HIV </a:t>
            </a:r>
            <a:r>
              <a:rPr lang="en-US" dirty="0" smtClean="0">
                <a:sym typeface="Wingdings" panose="05000000000000000000" pitchFamily="2" charset="2"/>
              </a:rPr>
              <a:t>awareness in the general population</a:t>
            </a:r>
          </a:p>
          <a:p>
            <a:pPr marL="1028700" lvl="2" indent="-457200"/>
            <a:r>
              <a:rPr lang="en-US" dirty="0" smtClean="0">
                <a:sym typeface="Wingdings" panose="05000000000000000000" pitchFamily="2" charset="2"/>
              </a:rPr>
              <a:t>Unawar</a:t>
            </a:r>
            <a:r>
              <a:rPr lang="en-US" sz="2000" dirty="0" smtClean="0">
                <a:sym typeface="Wingdings" panose="05000000000000000000" pitchFamily="2" charset="2"/>
              </a:rPr>
              <a:t>e of transmission risks and treatment benefits</a:t>
            </a:r>
          </a:p>
          <a:p>
            <a:pPr marL="1028700" lvl="2" indent="-457200"/>
            <a:r>
              <a:rPr lang="en-US" sz="2000" dirty="0" smtClean="0">
                <a:sym typeface="Wingdings" panose="05000000000000000000" pitchFamily="2" charset="2"/>
              </a:rPr>
              <a:t>No routine education about HIV in schools (abstinence only)</a:t>
            </a:r>
          </a:p>
          <a:p>
            <a:pPr marL="1028700" lvl="2" indent="-457200"/>
            <a:endParaRPr lang="en-US" sz="600" dirty="0" smtClean="0">
              <a:sym typeface="Wingdings" panose="05000000000000000000" pitchFamily="2" charset="2"/>
            </a:endParaRPr>
          </a:p>
          <a:p>
            <a:pPr marL="1028700" lvl="2" indent="-457200">
              <a:buFont typeface="+mj-lt"/>
              <a:buAutoNum type="arabicPeriod"/>
            </a:pPr>
            <a:endParaRPr lang="en-US" sz="300" dirty="0">
              <a:sym typeface="Wingdings" panose="05000000000000000000" pitchFamily="2" charset="2"/>
            </a:endParaRPr>
          </a:p>
          <a:p>
            <a:pPr marL="628650" lvl="1" indent="-457200">
              <a:buFont typeface="+mj-lt"/>
              <a:buAutoNum type="arabicPeriod"/>
            </a:pPr>
            <a:r>
              <a:rPr lang="en-US" dirty="0" smtClean="0">
                <a:sym typeface="Wingdings" panose="05000000000000000000" pitchFamily="2" charset="2"/>
              </a:rPr>
              <a:t>No outpatient </a:t>
            </a:r>
            <a:r>
              <a:rPr lang="en-US" dirty="0">
                <a:sym typeface="Wingdings" panose="05000000000000000000" pitchFamily="2" charset="2"/>
              </a:rPr>
              <a:t>HIV/HCV </a:t>
            </a:r>
            <a:r>
              <a:rPr lang="en-US" dirty="0" smtClean="0">
                <a:sym typeface="Wingdings" panose="05000000000000000000" pitchFamily="2" charset="2"/>
              </a:rPr>
              <a:t>care available in the community</a:t>
            </a:r>
          </a:p>
          <a:p>
            <a:pPr marL="628650" lvl="1" indent="-457200">
              <a:buFont typeface="+mj-lt"/>
              <a:buAutoNum type="arabicPeriod"/>
            </a:pPr>
            <a:endParaRPr lang="en-US" sz="600" dirty="0" smtClean="0">
              <a:sym typeface="Wingdings" panose="05000000000000000000" pitchFamily="2" charset="2"/>
            </a:endParaRPr>
          </a:p>
          <a:p>
            <a:pPr marL="628650" lvl="1" indent="-457200">
              <a:buFont typeface="+mj-lt"/>
              <a:buAutoNum type="arabicPeriod"/>
            </a:pPr>
            <a:endParaRPr lang="en-US" sz="500" dirty="0">
              <a:sym typeface="Wingdings" panose="05000000000000000000" pitchFamily="2" charset="2"/>
            </a:endParaRPr>
          </a:p>
          <a:p>
            <a:pPr marL="628650" lvl="1" indent="-457200">
              <a:buFont typeface="+mj-lt"/>
              <a:buAutoNum type="arabicPeriod"/>
            </a:pPr>
            <a:r>
              <a:rPr lang="en-US" dirty="0" smtClean="0">
                <a:sym typeface="Wingdings" panose="05000000000000000000" pitchFamily="2" charset="2"/>
              </a:rPr>
              <a:t>Syringe service program not permitted by state law</a:t>
            </a:r>
          </a:p>
          <a:p>
            <a:pPr marL="628650" lvl="1" indent="-457200">
              <a:buFont typeface="+mj-lt"/>
              <a:buAutoNum type="arabicPeriod"/>
            </a:pPr>
            <a:endParaRPr lang="en-US" sz="600" dirty="0" smtClean="0">
              <a:sym typeface="Wingdings" panose="05000000000000000000" pitchFamily="2" charset="2"/>
            </a:endParaRPr>
          </a:p>
          <a:p>
            <a:pPr marL="628650" lvl="1" indent="-457200">
              <a:buFont typeface="+mj-lt"/>
              <a:buAutoNum type="arabicPeriod"/>
            </a:pPr>
            <a:r>
              <a:rPr lang="en-US" dirty="0" smtClean="0">
                <a:sym typeface="Wingdings" panose="05000000000000000000" pitchFamily="2" charset="2"/>
              </a:rPr>
              <a:t>Limited </a:t>
            </a:r>
            <a:r>
              <a:rPr lang="en-US" dirty="0">
                <a:sym typeface="Wingdings" panose="05000000000000000000" pitchFamily="2" charset="2"/>
              </a:rPr>
              <a:t>addiction </a:t>
            </a:r>
            <a:r>
              <a:rPr lang="en-US" dirty="0" smtClean="0">
                <a:sym typeface="Wingdings" panose="05000000000000000000" pitchFamily="2" charset="2"/>
              </a:rPr>
              <a:t>services, including medication-assisted therapy</a:t>
            </a:r>
            <a:endParaRPr lang="en-US" sz="500" dirty="0">
              <a:sym typeface="Wingdings" panose="05000000000000000000" pitchFamily="2" charset="2"/>
            </a:endParaRPr>
          </a:p>
          <a:p>
            <a:pPr marL="0" indent="0">
              <a:buNone/>
            </a:pPr>
            <a:endParaRPr lang="en-US" dirty="0"/>
          </a:p>
        </p:txBody>
      </p:sp>
    </p:spTree>
    <p:extLst>
      <p:ext uri="{BB962C8B-B14F-4D97-AF65-F5344CB8AC3E}">
        <p14:creationId xmlns:p14="http://schemas.microsoft.com/office/powerpoint/2010/main" val="300610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6"/>
            <a:ext cx="8229600" cy="715964"/>
          </a:xfrm>
        </p:spPr>
        <p:txBody>
          <a:bodyPr/>
          <a:lstStyle/>
          <a:p>
            <a:pPr algn="ctr"/>
            <a:r>
              <a:rPr lang="en-US" sz="2600" dirty="0" smtClean="0">
                <a:solidFill>
                  <a:srgbClr val="FFCC00"/>
                </a:solidFill>
                <a:latin typeface="+mn-lt"/>
              </a:rPr>
              <a:t>Community Outreach Center with One-Stop Shop</a:t>
            </a:r>
            <a:endParaRPr lang="en-US" sz="2600" dirty="0">
              <a:solidFill>
                <a:srgbClr val="FFCC00"/>
              </a:solidFill>
              <a:latin typeface="+mn-lt"/>
            </a:endParaRPr>
          </a:p>
        </p:txBody>
      </p:sp>
      <p:sp>
        <p:nvSpPr>
          <p:cNvPr id="3" name="Content Placeholder 2"/>
          <p:cNvSpPr>
            <a:spLocks noGrp="1"/>
          </p:cNvSpPr>
          <p:nvPr>
            <p:ph idx="1"/>
          </p:nvPr>
        </p:nvSpPr>
        <p:spPr>
          <a:xfrm>
            <a:off x="457200" y="998565"/>
            <a:ext cx="8229600" cy="5486400"/>
          </a:xfrm>
        </p:spPr>
        <p:txBody>
          <a:bodyPr>
            <a:normAutofit/>
          </a:bodyPr>
          <a:lstStyle/>
          <a:p>
            <a:pPr marL="684213" lvl="1" indent="-341313">
              <a:buClrTx/>
            </a:pPr>
            <a:endParaRPr lang="en-US" b="1" dirty="0">
              <a:solidFill>
                <a:schemeClr val="tx1"/>
              </a:solidFill>
            </a:endParaRPr>
          </a:p>
          <a:p>
            <a:pPr marL="684213" lvl="1" indent="-341313">
              <a:buClrTx/>
            </a:pPr>
            <a:endParaRPr lang="en-US" b="1" dirty="0">
              <a:solidFill>
                <a:schemeClr val="tx1"/>
              </a:solidFill>
            </a:endParaRPr>
          </a:p>
          <a:p>
            <a:pPr lvl="1">
              <a:buClrTx/>
            </a:pPr>
            <a:endParaRPr lang="en-US" dirty="0" smtClean="0">
              <a:solidFill>
                <a:schemeClr val="tx1"/>
              </a:solidFill>
            </a:endParaRPr>
          </a:p>
          <a:p>
            <a:pPr marL="342900" lvl="1" indent="0">
              <a:buClrTx/>
              <a:buNone/>
            </a:pPr>
            <a:endParaRPr lang="en-US" dirty="0" smtClean="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765397"/>
            <a:ext cx="4176795" cy="235374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7011" y="3765397"/>
            <a:ext cx="3653590" cy="2406803"/>
          </a:xfrm>
          <a:prstGeom prst="rect">
            <a:avLst/>
          </a:prstGeom>
        </p:spPr>
      </p:pic>
      <p:sp>
        <p:nvSpPr>
          <p:cNvPr id="7" name="Content Placeholder 2"/>
          <p:cNvSpPr txBox="1">
            <a:spLocks/>
          </p:cNvSpPr>
          <p:nvPr/>
        </p:nvSpPr>
        <p:spPr>
          <a:xfrm>
            <a:off x="477253" y="990600"/>
            <a:ext cx="8229600" cy="54864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chemeClr val="bg1"/>
              </a:buClr>
              <a:buSzPct val="70000"/>
              <a:buFont typeface="Wingdings" pitchFamily="2" charset="2"/>
              <a:buChar char="q"/>
              <a:defRPr sz="2400" b="1" kern="1200" baseline="0">
                <a:solidFill>
                  <a:schemeClr val="bg2"/>
                </a:solidFill>
                <a:latin typeface="+mn-lt"/>
                <a:ea typeface="+mn-ea"/>
                <a:cs typeface="+mn-cs"/>
              </a:defRPr>
            </a:lvl1pPr>
            <a:lvl2pPr marL="514350" indent="-171450" algn="l" defTabSz="685800" rtl="0" eaLnBrk="1" latinLnBrk="0" hangingPunct="1">
              <a:lnSpc>
                <a:spcPct val="90000"/>
              </a:lnSpc>
              <a:spcBef>
                <a:spcPts val="375"/>
              </a:spcBef>
              <a:buClr>
                <a:schemeClr val="bg1"/>
              </a:buClr>
              <a:buSzPct val="100000"/>
              <a:buFont typeface="Wingdings" pitchFamily="2" charset="2"/>
              <a:buChar char="§"/>
              <a:defRPr sz="2000" kern="1200">
                <a:solidFill>
                  <a:schemeClr val="bg2"/>
                </a:solidFill>
                <a:latin typeface="+mn-lt"/>
                <a:ea typeface="+mn-ea"/>
                <a:cs typeface="+mn-cs"/>
              </a:defRPr>
            </a:lvl2pPr>
            <a:lvl3pPr marL="857250" indent="-171450" algn="l" defTabSz="685800" rtl="0" eaLnBrk="1" latinLnBrk="0" hangingPunct="1">
              <a:lnSpc>
                <a:spcPct val="90000"/>
              </a:lnSpc>
              <a:spcBef>
                <a:spcPts val="375"/>
              </a:spcBef>
              <a:buClr>
                <a:schemeClr val="bg1"/>
              </a:buClr>
              <a:buSzPct val="100000"/>
              <a:buFont typeface="Arial" pitchFamily="34" charset="0"/>
              <a:buChar char="•"/>
              <a:defRPr sz="1800" kern="1200">
                <a:solidFill>
                  <a:schemeClr val="bg2"/>
                </a:solidFill>
                <a:latin typeface="+mn-lt"/>
                <a:ea typeface="+mn-ea"/>
                <a:cs typeface="+mn-cs"/>
              </a:defRPr>
            </a:lvl3pPr>
            <a:lvl4pPr marL="1200150" indent="-171450" algn="l" defTabSz="685800" rtl="0" eaLnBrk="1" latinLnBrk="0" hangingPunct="1">
              <a:lnSpc>
                <a:spcPct val="90000"/>
              </a:lnSpc>
              <a:spcBef>
                <a:spcPts val="375"/>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1543050" indent="-171450" algn="l" defTabSz="685800" rtl="0" eaLnBrk="1" latinLnBrk="0" hangingPunct="1">
              <a:lnSpc>
                <a:spcPct val="90000"/>
              </a:lnSpc>
              <a:spcBef>
                <a:spcPts val="375"/>
              </a:spcBef>
              <a:buClr>
                <a:schemeClr val="bg1"/>
              </a:buClr>
              <a:buSzPct val="70000"/>
              <a:buFont typeface="Arial" pitchFamily="34" charset="0"/>
              <a:buChar char="•"/>
              <a:defRPr sz="1800" kern="1200">
                <a:solidFill>
                  <a:schemeClr val="bg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90513" indent="-290513">
              <a:buClr>
                <a:srgbClr val="FFCC00"/>
              </a:buClr>
            </a:pPr>
            <a:r>
              <a:rPr lang="en-US" sz="2000" b="0" dirty="0" smtClean="0">
                <a:solidFill>
                  <a:srgbClr val="FFFFFF"/>
                </a:solidFill>
              </a:rPr>
              <a:t>Insurance enrollment (e.g., birth certificates, driver’s license)</a:t>
            </a:r>
          </a:p>
          <a:p>
            <a:pPr marL="290513" indent="-290513">
              <a:buClr>
                <a:srgbClr val="FFCC00"/>
              </a:buClr>
            </a:pPr>
            <a:r>
              <a:rPr lang="en-US" sz="2000" b="0" dirty="0" smtClean="0">
                <a:solidFill>
                  <a:srgbClr val="FFFFFF"/>
                </a:solidFill>
              </a:rPr>
              <a:t>Care coordination for HIV </a:t>
            </a:r>
            <a:r>
              <a:rPr lang="en-US" sz="2000" b="0" dirty="0">
                <a:solidFill>
                  <a:srgbClr val="FFFFFF"/>
                </a:solidFill>
              </a:rPr>
              <a:t>medical care </a:t>
            </a:r>
            <a:endParaRPr lang="en-US" sz="2000" b="0" dirty="0" smtClean="0">
              <a:solidFill>
                <a:srgbClr val="FFFFFF"/>
              </a:solidFill>
            </a:endParaRPr>
          </a:p>
          <a:p>
            <a:pPr marL="290513" indent="-290513">
              <a:buClr>
                <a:srgbClr val="FFCC00"/>
              </a:buClr>
            </a:pPr>
            <a:r>
              <a:rPr lang="en-US" sz="2000" b="0" dirty="0" smtClean="0">
                <a:solidFill>
                  <a:srgbClr val="FFFFFF"/>
                </a:solidFill>
              </a:rPr>
              <a:t>Syringe </a:t>
            </a:r>
            <a:r>
              <a:rPr lang="en-US" sz="2000" b="0" dirty="0">
                <a:solidFill>
                  <a:srgbClr val="FFFFFF"/>
                </a:solidFill>
              </a:rPr>
              <a:t>service </a:t>
            </a:r>
            <a:r>
              <a:rPr lang="en-US" sz="2000" b="0" dirty="0" smtClean="0">
                <a:solidFill>
                  <a:srgbClr val="FFFFFF"/>
                </a:solidFill>
              </a:rPr>
              <a:t>program by local health department: fixed location and mobile unit</a:t>
            </a:r>
          </a:p>
          <a:p>
            <a:pPr marL="290513" indent="-290513">
              <a:buClr>
                <a:srgbClr val="FFCC00"/>
              </a:buClr>
            </a:pPr>
            <a:r>
              <a:rPr lang="en-US" sz="2000" b="0" dirty="0" smtClean="0">
                <a:solidFill>
                  <a:srgbClr val="FFFFFF"/>
                </a:solidFill>
              </a:rPr>
              <a:t>HIV and HCV testing</a:t>
            </a:r>
          </a:p>
          <a:p>
            <a:pPr marL="290513" indent="-290513">
              <a:buClr>
                <a:srgbClr val="FFCC00"/>
              </a:buClr>
            </a:pPr>
            <a:r>
              <a:rPr lang="en-US" sz="2000" b="0" dirty="0" smtClean="0"/>
              <a:t>Routine immunizations</a:t>
            </a:r>
          </a:p>
          <a:p>
            <a:pPr marL="290513" indent="-290513">
              <a:buClr>
                <a:srgbClr val="FFCC00"/>
              </a:buClr>
            </a:pPr>
            <a:r>
              <a:rPr lang="en-US" sz="2000" b="0" dirty="0" smtClean="0"/>
              <a:t>Job training </a:t>
            </a:r>
          </a:p>
          <a:p>
            <a:pPr marL="342900" lvl="1" indent="0">
              <a:buClrTx/>
              <a:buFont typeface="Wingdings" pitchFamily="2" charset="2"/>
              <a:buNone/>
            </a:pPr>
            <a:endParaRPr lang="en-US" dirty="0" smtClean="0">
              <a:solidFill>
                <a:schemeClr val="tx1"/>
              </a:solidFill>
            </a:endParaRPr>
          </a:p>
        </p:txBody>
      </p:sp>
    </p:spTree>
    <p:extLst>
      <p:ext uri="{BB962C8B-B14F-4D97-AF65-F5344CB8AC3E}">
        <p14:creationId xmlns:p14="http://schemas.microsoft.com/office/powerpoint/2010/main" val="55677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Clinic-Based Interventions </a:t>
            </a:r>
            <a:br>
              <a:rPr lang="en-US" dirty="0" smtClean="0"/>
            </a:br>
            <a:r>
              <a:rPr lang="en-US" dirty="0" smtClean="0"/>
              <a:t>to Prevent HIV Transmission</a:t>
            </a:r>
            <a:endParaRPr lang="en-US" dirty="0"/>
          </a:p>
        </p:txBody>
      </p:sp>
      <p:sp>
        <p:nvSpPr>
          <p:cNvPr id="3" name="Content Placeholder 2"/>
          <p:cNvSpPr>
            <a:spLocks noGrp="1"/>
          </p:cNvSpPr>
          <p:nvPr>
            <p:ph idx="1"/>
          </p:nvPr>
        </p:nvSpPr>
        <p:spPr>
          <a:xfrm>
            <a:off x="457200" y="1524000"/>
            <a:ext cx="8229600" cy="4191000"/>
          </a:xfrm>
        </p:spPr>
        <p:txBody>
          <a:bodyPr/>
          <a:lstStyle/>
          <a:p>
            <a:r>
              <a:rPr lang="en-US" sz="2000" dirty="0" smtClean="0"/>
              <a:t>Focused support on local family practitioner and the jail</a:t>
            </a:r>
          </a:p>
          <a:p>
            <a:endParaRPr lang="en-US" sz="1000" dirty="0"/>
          </a:p>
          <a:p>
            <a:r>
              <a:rPr lang="en-US" sz="2000" dirty="0" smtClean="0"/>
              <a:t>Provided assistance to increase capacity for:</a:t>
            </a:r>
          </a:p>
          <a:p>
            <a:pPr lvl="1"/>
            <a:r>
              <a:rPr lang="en-US" dirty="0" smtClean="0"/>
              <a:t>HIV testing</a:t>
            </a:r>
          </a:p>
          <a:p>
            <a:pPr lvl="1"/>
            <a:r>
              <a:rPr lang="en-US" dirty="0" smtClean="0"/>
              <a:t>HIV care for infected persons</a:t>
            </a:r>
          </a:p>
          <a:p>
            <a:pPr lvl="1"/>
            <a:r>
              <a:rPr lang="en-US" dirty="0" smtClean="0"/>
              <a:t>Medication-assisted therapy for opioid addiction</a:t>
            </a:r>
          </a:p>
          <a:p>
            <a:pPr lvl="1"/>
            <a:r>
              <a:rPr lang="en-US" dirty="0" smtClean="0"/>
              <a:t>PrEP</a:t>
            </a:r>
          </a:p>
          <a:p>
            <a:pPr lvl="1"/>
            <a:endParaRPr lang="en-US" sz="1000" dirty="0" smtClean="0"/>
          </a:p>
          <a:p>
            <a:r>
              <a:rPr lang="en-US" sz="2000" dirty="0" smtClean="0"/>
              <a:t>Collaborative effort</a:t>
            </a:r>
          </a:p>
          <a:p>
            <a:pPr lvl="1"/>
            <a:r>
              <a:rPr lang="en-US" dirty="0" smtClean="0"/>
              <a:t>Academic clinical partners</a:t>
            </a:r>
          </a:p>
          <a:p>
            <a:pPr lvl="1"/>
            <a:r>
              <a:rPr lang="en-US" dirty="0" smtClean="0"/>
              <a:t>State and federal U.S. HIV agencies (DMSA, HRSA, SAMHSA)</a:t>
            </a:r>
          </a:p>
          <a:p>
            <a:pPr lvl="1"/>
            <a:r>
              <a:rPr lang="en-US" dirty="0" smtClean="0"/>
              <a:t>Private sector (LifeSpring, AHF)</a:t>
            </a:r>
          </a:p>
          <a:p>
            <a:pPr lvl="1"/>
            <a:r>
              <a:rPr lang="en-US" dirty="0" smtClean="0"/>
              <a:t>Community members</a:t>
            </a:r>
          </a:p>
          <a:p>
            <a:pPr lvl="1"/>
            <a:endParaRPr lang="en-US" dirty="0" smtClean="0"/>
          </a:p>
        </p:txBody>
      </p:sp>
    </p:spTree>
    <p:extLst>
      <p:ext uri="{BB962C8B-B14F-4D97-AF65-F5344CB8AC3E}">
        <p14:creationId xmlns:p14="http://schemas.microsoft.com/office/powerpoint/2010/main" val="292793007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28600"/>
            <a:ext cx="8229600" cy="1143000"/>
          </a:xfrm>
        </p:spPr>
        <p:txBody>
          <a:bodyPr/>
          <a:lstStyle/>
          <a:p>
            <a:r>
              <a:rPr lang="en-US" dirty="0" smtClean="0"/>
              <a:t>Communications</a:t>
            </a:r>
            <a:endParaRPr lang="en-US" dirty="0"/>
          </a:p>
        </p:txBody>
      </p:sp>
      <p:pic>
        <p:nvPicPr>
          <p:cNvPr id="2" name="Picture 1"/>
          <p:cNvPicPr>
            <a:picLocks noChangeAspect="1"/>
          </p:cNvPicPr>
          <p:nvPr/>
        </p:nvPicPr>
        <p:blipFill>
          <a:blip r:embed="rId2"/>
          <a:stretch>
            <a:fillRect/>
          </a:stretch>
        </p:blipFill>
        <p:spPr>
          <a:xfrm>
            <a:off x="457200" y="1066800"/>
            <a:ext cx="8248966" cy="5130800"/>
          </a:xfrm>
          <a:prstGeom prst="rect">
            <a:avLst/>
          </a:prstGeom>
        </p:spPr>
      </p:pic>
    </p:spTree>
    <p:extLst>
      <p:ext uri="{BB962C8B-B14F-4D97-AF65-F5344CB8AC3E}">
        <p14:creationId xmlns:p14="http://schemas.microsoft.com/office/powerpoint/2010/main" val="336319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57200" y="1076325"/>
            <a:ext cx="3676320" cy="4791075"/>
          </a:xfrm>
          <a:prstGeom prst="rect">
            <a:avLst/>
          </a:prstGeom>
          <a:ln w="50800">
            <a:solidFill>
              <a:srgbClr val="61FF21"/>
            </a:solidFill>
          </a:ln>
        </p:spPr>
      </p:pic>
      <p:sp>
        <p:nvSpPr>
          <p:cNvPr id="5" name="Title 1"/>
          <p:cNvSpPr>
            <a:spLocks noGrp="1"/>
          </p:cNvSpPr>
          <p:nvPr>
            <p:ph type="title"/>
          </p:nvPr>
        </p:nvSpPr>
        <p:spPr>
          <a:xfrm>
            <a:off x="457200" y="-228600"/>
            <a:ext cx="8229600" cy="1143000"/>
          </a:xfrm>
        </p:spPr>
        <p:txBody>
          <a:bodyPr/>
          <a:lstStyle/>
          <a:p>
            <a:r>
              <a:rPr lang="en-US" dirty="0" smtClean="0"/>
              <a:t>Communications</a:t>
            </a:r>
            <a:endParaRPr lang="en-US" dirty="0"/>
          </a:p>
        </p:txBody>
      </p:sp>
      <p:pic>
        <p:nvPicPr>
          <p:cNvPr id="8" name="Picture 7"/>
          <p:cNvPicPr>
            <a:picLocks noChangeAspect="1"/>
          </p:cNvPicPr>
          <p:nvPr/>
        </p:nvPicPr>
        <p:blipFill>
          <a:blip r:embed="rId3"/>
          <a:stretch>
            <a:fillRect/>
          </a:stretch>
        </p:blipFill>
        <p:spPr>
          <a:xfrm>
            <a:off x="2624470" y="1295400"/>
            <a:ext cx="3700130" cy="4800600"/>
          </a:xfrm>
          <a:prstGeom prst="rect">
            <a:avLst/>
          </a:prstGeom>
          <a:ln w="50800">
            <a:solidFill>
              <a:srgbClr val="61FF21"/>
            </a:solidFill>
          </a:ln>
        </p:spPr>
      </p:pic>
      <p:pic>
        <p:nvPicPr>
          <p:cNvPr id="9" name="Picture 8"/>
          <p:cNvPicPr>
            <a:picLocks noChangeAspect="1"/>
          </p:cNvPicPr>
          <p:nvPr/>
        </p:nvPicPr>
        <p:blipFill>
          <a:blip r:embed="rId4"/>
          <a:stretch>
            <a:fillRect/>
          </a:stretch>
        </p:blipFill>
        <p:spPr>
          <a:xfrm>
            <a:off x="5029200" y="1060102"/>
            <a:ext cx="3688768" cy="4807298"/>
          </a:xfrm>
          <a:prstGeom prst="rect">
            <a:avLst/>
          </a:prstGeom>
          <a:ln w="50800">
            <a:solidFill>
              <a:srgbClr val="61FF21"/>
            </a:solidFill>
          </a:ln>
        </p:spPr>
      </p:pic>
    </p:spTree>
    <p:extLst>
      <p:ext uri="{BB962C8B-B14F-4D97-AF65-F5344CB8AC3E}">
        <p14:creationId xmlns:p14="http://schemas.microsoft.com/office/powerpoint/2010/main" val="93413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28600"/>
            <a:ext cx="8229600" cy="1143000"/>
          </a:xfrm>
        </p:spPr>
        <p:txBody>
          <a:bodyPr/>
          <a:lstStyle/>
          <a:p>
            <a:r>
              <a:rPr lang="en-US" dirty="0" smtClean="0"/>
              <a:t>Communications</a:t>
            </a:r>
            <a:endParaRPr lang="en-US" dirty="0"/>
          </a:p>
        </p:txBody>
      </p:sp>
      <p:grpSp>
        <p:nvGrpSpPr>
          <p:cNvPr id="14" name="Group 13"/>
          <p:cNvGrpSpPr/>
          <p:nvPr/>
        </p:nvGrpSpPr>
        <p:grpSpPr>
          <a:xfrm>
            <a:off x="831939" y="1296783"/>
            <a:ext cx="7702461" cy="4037217"/>
            <a:chOff x="1726346" y="2096415"/>
            <a:chExt cx="5457720" cy="2670517"/>
          </a:xfrm>
        </p:grpSpPr>
        <p:pic>
          <p:nvPicPr>
            <p:cNvPr id="15" name="Picture 14"/>
            <p:cNvPicPr>
              <a:picLocks noChangeAspect="1"/>
            </p:cNvPicPr>
            <p:nvPr/>
          </p:nvPicPr>
          <p:blipFill>
            <a:blip r:embed="rId2"/>
            <a:stretch>
              <a:fillRect/>
            </a:stretch>
          </p:blipFill>
          <p:spPr>
            <a:xfrm>
              <a:off x="1726346" y="2096415"/>
              <a:ext cx="5453284" cy="2667000"/>
            </a:xfrm>
            <a:prstGeom prst="rect">
              <a:avLst/>
            </a:prstGeom>
            <a:ln w="38100">
              <a:solidFill>
                <a:schemeClr val="accent1">
                  <a:shade val="50000"/>
                </a:schemeClr>
              </a:solidFill>
            </a:ln>
          </p:spPr>
        </p:pic>
        <p:sp>
          <p:nvSpPr>
            <p:cNvPr id="16" name="Rectangle 15"/>
            <p:cNvSpPr/>
            <p:nvPr/>
          </p:nvSpPr>
          <p:spPr>
            <a:xfrm>
              <a:off x="6879266" y="3395332"/>
              <a:ext cx="304800" cy="137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7" name="Rectangle 16"/>
            <p:cNvSpPr/>
            <p:nvPr/>
          </p:nvSpPr>
          <p:spPr>
            <a:xfrm>
              <a:off x="7082165" y="2209800"/>
              <a:ext cx="97466" cy="304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grpSp>
    </p:spTree>
    <p:extLst>
      <p:ext uri="{BB962C8B-B14F-4D97-AF65-F5344CB8AC3E}">
        <p14:creationId xmlns:p14="http://schemas.microsoft.com/office/powerpoint/2010/main" val="324062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Controlling the Outbreak</a:t>
            </a:r>
            <a:endParaRPr lang="en-US" dirty="0"/>
          </a:p>
        </p:txBody>
      </p:sp>
      <p:sp>
        <p:nvSpPr>
          <p:cNvPr id="3" name="Content Placeholder 2"/>
          <p:cNvSpPr>
            <a:spLocks noGrp="1"/>
          </p:cNvSpPr>
          <p:nvPr>
            <p:ph idx="1"/>
          </p:nvPr>
        </p:nvSpPr>
        <p:spPr>
          <a:xfrm>
            <a:off x="457200" y="1029092"/>
            <a:ext cx="8382000" cy="4191000"/>
          </a:xfrm>
        </p:spPr>
        <p:txBody>
          <a:bodyPr/>
          <a:lstStyle/>
          <a:p>
            <a:r>
              <a:rPr lang="en-US" sz="2000" dirty="0" smtClean="0"/>
              <a:t>Initiate effective antiretroviral therapy for all HIV-infected</a:t>
            </a:r>
          </a:p>
          <a:p>
            <a:endParaRPr lang="en-US" sz="400" dirty="0" smtClean="0"/>
          </a:p>
          <a:p>
            <a:r>
              <a:rPr lang="en-US" sz="2000" dirty="0" smtClean="0"/>
              <a:t>Expand HIV/HCV testing efforts and capacity to detect early signals</a:t>
            </a:r>
          </a:p>
          <a:p>
            <a:pPr lvl="1"/>
            <a:r>
              <a:rPr lang="en-US" sz="1800" dirty="0" smtClean="0"/>
              <a:t>Routine HIV testing at venues enriched in high-risk persons (e.g., jails, addiction services, ERs)</a:t>
            </a:r>
          </a:p>
          <a:p>
            <a:pPr lvl="1"/>
            <a:r>
              <a:rPr lang="en-US" sz="1800" dirty="0" smtClean="0"/>
              <a:t>Active outreach testing to at-risk population (e.g., PWID)</a:t>
            </a:r>
          </a:p>
          <a:p>
            <a:endParaRPr lang="en-US" sz="400" dirty="0" smtClean="0"/>
          </a:p>
          <a:p>
            <a:r>
              <a:rPr lang="en-US" sz="2000" dirty="0" smtClean="0"/>
              <a:t>Develop systems to keep uninfected uninfected</a:t>
            </a:r>
          </a:p>
          <a:p>
            <a:pPr lvl="1"/>
            <a:r>
              <a:rPr lang="en-US" sz="1800" dirty="0" smtClean="0"/>
              <a:t>Systematic retesting and education of high-risk persons</a:t>
            </a:r>
          </a:p>
          <a:p>
            <a:pPr lvl="1"/>
            <a:r>
              <a:rPr lang="en-US" sz="1800" dirty="0" smtClean="0"/>
              <a:t>Repeat offer and provision of SSP</a:t>
            </a:r>
            <a:r>
              <a:rPr lang="en-US" sz="1800" dirty="0"/>
              <a:t> </a:t>
            </a:r>
            <a:r>
              <a:rPr lang="en-US" sz="1800" dirty="0" smtClean="0"/>
              <a:t>and HIV PrEP</a:t>
            </a:r>
          </a:p>
          <a:p>
            <a:endParaRPr lang="en-US" sz="400" dirty="0" smtClean="0"/>
          </a:p>
          <a:p>
            <a:r>
              <a:rPr lang="en-US" sz="2000" dirty="0" smtClean="0"/>
              <a:t>Decrease opioid over-prescribing and increase addiction treatment services</a:t>
            </a:r>
          </a:p>
          <a:p>
            <a:pPr lvl="1"/>
            <a:r>
              <a:rPr lang="en-US" sz="1800" dirty="0" smtClean="0"/>
              <a:t>Medication-assisted therapy</a:t>
            </a:r>
          </a:p>
          <a:p>
            <a:pPr lvl="1"/>
            <a:r>
              <a:rPr lang="en-US" sz="1800" dirty="0"/>
              <a:t>O</a:t>
            </a:r>
            <a:r>
              <a:rPr lang="en-US" sz="1800" dirty="0" smtClean="0"/>
              <a:t>verdose prevention (“lay naloxone” law passed April 2015)</a:t>
            </a:r>
          </a:p>
          <a:p>
            <a:endParaRPr lang="en-US" sz="400" dirty="0" smtClean="0"/>
          </a:p>
          <a:p>
            <a:r>
              <a:rPr lang="en-US" sz="2000" dirty="0" smtClean="0"/>
              <a:t>Long-term solutions to improve public health infrastructure and socioeconomic disparities, and to reduce stigma (e.g., HIV, MAT)</a:t>
            </a:r>
          </a:p>
          <a:p>
            <a:endParaRPr lang="en-US" sz="2000" dirty="0" smtClean="0"/>
          </a:p>
        </p:txBody>
      </p:sp>
    </p:spTree>
    <p:extLst>
      <p:ext uri="{BB962C8B-B14F-4D97-AF65-F5344CB8AC3E}">
        <p14:creationId xmlns:p14="http://schemas.microsoft.com/office/powerpoint/2010/main" val="224526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530750"/>
            <a:ext cx="8229600" cy="1143000"/>
          </a:xfrm>
        </p:spPr>
        <p:txBody>
          <a:bodyPr/>
          <a:lstStyle/>
          <a:p>
            <a:r>
              <a:rPr lang="en-US" b="1" dirty="0" smtClean="0">
                <a:solidFill>
                  <a:srgbClr val="FFC000"/>
                </a:solidFill>
              </a:rPr>
              <a:t>Acknowledgements</a:t>
            </a:r>
            <a:endParaRPr lang="en-US" sz="4000" b="1" dirty="0">
              <a:solidFill>
                <a:srgbClr val="FFC000"/>
              </a:solidFill>
            </a:endParaRPr>
          </a:p>
        </p:txBody>
      </p:sp>
      <p:sp>
        <p:nvSpPr>
          <p:cNvPr id="11" name="Content Placeholder 10"/>
          <p:cNvSpPr>
            <a:spLocks noGrp="1"/>
          </p:cNvSpPr>
          <p:nvPr>
            <p:ph sz="half" idx="1"/>
          </p:nvPr>
        </p:nvSpPr>
        <p:spPr>
          <a:xfrm>
            <a:off x="533400" y="1388327"/>
            <a:ext cx="8051800" cy="3793273"/>
          </a:xfrm>
        </p:spPr>
        <p:txBody>
          <a:bodyPr/>
          <a:lstStyle/>
          <a:p>
            <a:r>
              <a:rPr lang="en-US" sz="2000" b="1" dirty="0">
                <a:solidFill>
                  <a:schemeClr val="tx2"/>
                </a:solidFill>
              </a:rPr>
              <a:t>Indiana State Department of </a:t>
            </a:r>
            <a:r>
              <a:rPr lang="en-US" sz="2000" b="1" dirty="0" smtClean="0">
                <a:solidFill>
                  <a:schemeClr val="tx2"/>
                </a:solidFill>
              </a:rPr>
              <a:t>Health (ISDH)</a:t>
            </a:r>
            <a:endParaRPr lang="en-US" sz="2000" b="1" dirty="0">
              <a:solidFill>
                <a:schemeClr val="tx2"/>
              </a:solidFill>
            </a:endParaRPr>
          </a:p>
          <a:p>
            <a:r>
              <a:rPr lang="en-US" sz="2000" b="1" dirty="0">
                <a:solidFill>
                  <a:schemeClr val="tx2"/>
                </a:solidFill>
              </a:rPr>
              <a:t>Scott County Health Department</a:t>
            </a:r>
          </a:p>
          <a:p>
            <a:r>
              <a:rPr lang="en-US" sz="2000" b="1" dirty="0">
                <a:solidFill>
                  <a:schemeClr val="tx2"/>
                </a:solidFill>
              </a:rPr>
              <a:t>Clark County Health Department</a:t>
            </a:r>
          </a:p>
          <a:p>
            <a:r>
              <a:rPr lang="en-US" sz="2000" b="1" dirty="0">
                <a:solidFill>
                  <a:schemeClr val="tx2"/>
                </a:solidFill>
              </a:rPr>
              <a:t>Disease Intervention </a:t>
            </a:r>
            <a:r>
              <a:rPr lang="en-US" sz="2000" b="1" dirty="0" smtClean="0">
                <a:solidFill>
                  <a:schemeClr val="tx2"/>
                </a:solidFill>
              </a:rPr>
              <a:t>Specialist Team (multiple organizations) </a:t>
            </a:r>
            <a:endParaRPr lang="en-US" sz="2000" b="1" dirty="0">
              <a:solidFill>
                <a:schemeClr val="tx2"/>
              </a:solidFill>
            </a:endParaRPr>
          </a:p>
          <a:p>
            <a:r>
              <a:rPr lang="en-US" sz="2000" b="1" dirty="0" smtClean="0">
                <a:solidFill>
                  <a:schemeClr val="tx2"/>
                </a:solidFill>
              </a:rPr>
              <a:t>Foundations Family Medicine </a:t>
            </a:r>
          </a:p>
          <a:p>
            <a:r>
              <a:rPr lang="en-US" sz="2000" b="1" dirty="0" smtClean="0">
                <a:solidFill>
                  <a:schemeClr val="tx2"/>
                </a:solidFill>
              </a:rPr>
              <a:t>Indiana University, </a:t>
            </a:r>
            <a:r>
              <a:rPr lang="en-US" sz="2000" b="1" dirty="0">
                <a:solidFill>
                  <a:schemeClr val="tx2"/>
                </a:solidFill>
              </a:rPr>
              <a:t>Division of Infectious Diseases</a:t>
            </a:r>
          </a:p>
          <a:p>
            <a:r>
              <a:rPr lang="en-US" sz="2000" b="1" dirty="0" smtClean="0">
                <a:solidFill>
                  <a:schemeClr val="tx2"/>
                </a:solidFill>
              </a:rPr>
              <a:t>University </a:t>
            </a:r>
            <a:r>
              <a:rPr lang="en-US" sz="2000" b="1" dirty="0">
                <a:solidFill>
                  <a:schemeClr val="tx2"/>
                </a:solidFill>
              </a:rPr>
              <a:t>of </a:t>
            </a:r>
            <a:r>
              <a:rPr lang="en-US" sz="2000" b="1" dirty="0" smtClean="0">
                <a:solidFill>
                  <a:schemeClr val="tx2"/>
                </a:solidFill>
              </a:rPr>
              <a:t>Louisville, </a:t>
            </a:r>
            <a:r>
              <a:rPr lang="en-US" sz="2000" b="1" dirty="0">
                <a:solidFill>
                  <a:schemeClr val="tx2"/>
                </a:solidFill>
              </a:rPr>
              <a:t>Division of Infectious Diseases</a:t>
            </a:r>
          </a:p>
          <a:p>
            <a:r>
              <a:rPr lang="en-US" sz="2000" b="1" dirty="0" smtClean="0">
                <a:solidFill>
                  <a:schemeClr val="tx2"/>
                </a:solidFill>
              </a:rPr>
              <a:t>Division </a:t>
            </a:r>
            <a:r>
              <a:rPr lang="en-US" sz="2000" b="1" dirty="0">
                <a:solidFill>
                  <a:schemeClr val="tx2"/>
                </a:solidFill>
              </a:rPr>
              <a:t>of HIV/AIDS </a:t>
            </a:r>
            <a:r>
              <a:rPr lang="en-US" sz="2000" b="1" dirty="0" smtClean="0">
                <a:solidFill>
                  <a:schemeClr val="tx2"/>
                </a:solidFill>
              </a:rPr>
              <a:t>Prevention (DHAP)</a:t>
            </a:r>
            <a:endParaRPr lang="en-US" sz="2000" b="1" dirty="0">
              <a:solidFill>
                <a:schemeClr val="tx2"/>
              </a:solidFill>
            </a:endParaRPr>
          </a:p>
          <a:p>
            <a:r>
              <a:rPr lang="en-US" sz="2000" b="1" dirty="0">
                <a:solidFill>
                  <a:schemeClr val="tx2"/>
                </a:solidFill>
              </a:rPr>
              <a:t>Division of Viral </a:t>
            </a:r>
            <a:r>
              <a:rPr lang="en-US" sz="2000" b="1" dirty="0" smtClean="0">
                <a:solidFill>
                  <a:schemeClr val="tx2"/>
                </a:solidFill>
              </a:rPr>
              <a:t>Hepatitis (DVH)</a:t>
            </a:r>
            <a:endParaRPr lang="en-US" sz="2000" b="1" dirty="0">
              <a:solidFill>
                <a:schemeClr val="tx2"/>
              </a:solidFill>
            </a:endParaRPr>
          </a:p>
          <a:p>
            <a:r>
              <a:rPr lang="en-US" sz="2000" b="1" dirty="0" smtClean="0">
                <a:solidFill>
                  <a:schemeClr val="tx2"/>
                </a:solidFill>
              </a:rPr>
              <a:t>Epidemic </a:t>
            </a:r>
            <a:r>
              <a:rPr lang="en-US" sz="2000" b="1" dirty="0">
                <a:solidFill>
                  <a:schemeClr val="tx2"/>
                </a:solidFill>
              </a:rPr>
              <a:t>Intelligence Service </a:t>
            </a:r>
            <a:r>
              <a:rPr lang="en-US" sz="2000" b="1" dirty="0" smtClean="0">
                <a:solidFill>
                  <a:schemeClr val="tx2"/>
                </a:solidFill>
              </a:rPr>
              <a:t>(EIS) Program </a:t>
            </a:r>
            <a:r>
              <a:rPr lang="en-US" sz="2000" b="1" dirty="0">
                <a:solidFill>
                  <a:schemeClr val="tx2"/>
                </a:solidFill>
              </a:rPr>
              <a:t>Office</a:t>
            </a:r>
          </a:p>
          <a:p>
            <a:endParaRPr lang="en-US" sz="2000" dirty="0">
              <a:solidFill>
                <a:schemeClr val="tx2"/>
              </a:solidFill>
            </a:endParaRPr>
          </a:p>
        </p:txBody>
      </p:sp>
      <p:sp>
        <p:nvSpPr>
          <p:cNvPr id="13" name="Content Placeholder 10"/>
          <p:cNvSpPr>
            <a:spLocks noGrp="1"/>
          </p:cNvSpPr>
          <p:nvPr>
            <p:ph sz="half" idx="1"/>
          </p:nvPr>
        </p:nvSpPr>
        <p:spPr>
          <a:xfrm>
            <a:off x="1930400" y="5562600"/>
            <a:ext cx="6908800" cy="1800955"/>
          </a:xfrm>
        </p:spPr>
        <p:txBody>
          <a:bodyPr/>
          <a:lstStyle/>
          <a:p>
            <a:pPr marL="0" indent="0">
              <a:buNone/>
            </a:pPr>
            <a:r>
              <a:rPr lang="en-US" sz="1000" b="1" dirty="0" smtClean="0">
                <a:solidFill>
                  <a:schemeClr val="tx2"/>
                </a:solidFill>
              </a:rPr>
              <a:t>For more information please contact Centers for Disease Control and Prevention</a:t>
            </a:r>
          </a:p>
          <a:p>
            <a:pPr marL="0" indent="0">
              <a:buNone/>
            </a:pPr>
            <a:r>
              <a:rPr lang="en-US" sz="1000" dirty="0" smtClean="0">
                <a:solidFill>
                  <a:schemeClr val="tx2"/>
                </a:solidFill>
              </a:rPr>
              <a:t>1600 Clifton Road Ne, Atlanta, GA 30333</a:t>
            </a:r>
          </a:p>
          <a:p>
            <a:pPr marL="0" indent="0">
              <a:buNone/>
            </a:pPr>
            <a:r>
              <a:rPr lang="en-US" sz="1000" dirty="0" smtClean="0">
                <a:solidFill>
                  <a:schemeClr val="tx2"/>
                </a:solidFill>
              </a:rPr>
              <a:t>Telephone: 1-800-CDC-INFO (232-4636) / TTY: 1-888-232-6348</a:t>
            </a:r>
          </a:p>
          <a:p>
            <a:pPr marL="0" indent="0">
              <a:buNone/>
            </a:pPr>
            <a:r>
              <a:rPr lang="en-US" sz="1000" dirty="0" smtClean="0">
                <a:solidFill>
                  <a:schemeClr val="tx2"/>
                </a:solidFill>
              </a:rPr>
              <a:t>E-mail: cdcinfo@cdc.gov		Web: www.cdc.gov</a:t>
            </a:r>
          </a:p>
          <a:p>
            <a:pPr marL="0" indent="0">
              <a:buNone/>
            </a:pPr>
            <a:endParaRPr lang="en-US" sz="1000" dirty="0">
              <a:solidFill>
                <a:schemeClr val="tx2"/>
              </a:solidFill>
            </a:endParaRPr>
          </a:p>
        </p:txBody>
      </p:sp>
    </p:spTree>
    <p:extLst>
      <p:ext uri="{BB962C8B-B14F-4D97-AF65-F5344CB8AC3E}">
        <p14:creationId xmlns:p14="http://schemas.microsoft.com/office/powerpoint/2010/main" val="27419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Text Placeholder 2"/>
          <p:cNvSpPr>
            <a:spLocks noGrp="1"/>
          </p:cNvSpPr>
          <p:nvPr>
            <p:ph type="body" sz="quarter" idx="10"/>
          </p:nvPr>
        </p:nvSpPr>
        <p:spPr/>
        <p:txBody>
          <a:bodyPr/>
          <a:lstStyle/>
          <a:p>
            <a:endParaRPr lang="en-US"/>
          </a:p>
        </p:txBody>
      </p:sp>
      <p:sp>
        <p:nvSpPr>
          <p:cNvPr id="4" name="Content Placeholder 3"/>
          <p:cNvSpPr>
            <a:spLocks noGrp="1"/>
          </p:cNvSpPr>
          <p:nvPr>
            <p:ph idx="11"/>
          </p:nvPr>
        </p:nvSpPr>
        <p:spPr/>
        <p:txBody>
          <a:bodyPr/>
          <a:lstStyle/>
          <a:p>
            <a:r>
              <a:rPr lang="en-US" dirty="0" smtClean="0"/>
              <a:t>Neither I now Dr. Duwve has any actual or potential conflicts of interest in relation to this program/presentation</a:t>
            </a:r>
            <a:endParaRPr lang="en-US" dirty="0"/>
          </a:p>
        </p:txBody>
      </p:sp>
      <p:sp>
        <p:nvSpPr>
          <p:cNvPr id="5" name="Text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29740359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Indiana HIV Outbreak </a:t>
            </a:r>
            <a:r>
              <a:rPr lang="en-US" dirty="0"/>
              <a:t>Overview</a:t>
            </a:r>
          </a:p>
        </p:txBody>
      </p:sp>
      <p:sp>
        <p:nvSpPr>
          <p:cNvPr id="3" name="Content Placeholder 2"/>
          <p:cNvSpPr>
            <a:spLocks noGrp="1"/>
          </p:cNvSpPr>
          <p:nvPr>
            <p:ph idx="1"/>
          </p:nvPr>
        </p:nvSpPr>
        <p:spPr>
          <a:xfrm>
            <a:off x="389792" y="1295400"/>
            <a:ext cx="8305800" cy="4191000"/>
          </a:xfrm>
        </p:spPr>
        <p:txBody>
          <a:bodyPr/>
          <a:lstStyle/>
          <a:p>
            <a:r>
              <a:rPr lang="en-US" sz="2000" dirty="0"/>
              <a:t>In </a:t>
            </a:r>
            <a:r>
              <a:rPr lang="en-US" sz="2000" dirty="0" smtClean="0"/>
              <a:t>late 2014</a:t>
            </a:r>
            <a:r>
              <a:rPr lang="en-US" sz="2000" dirty="0"/>
              <a:t>, </a:t>
            </a:r>
            <a:r>
              <a:rPr lang="en-US" sz="2000" dirty="0" smtClean="0"/>
              <a:t>3 new HIV diagnoses in Austin IN</a:t>
            </a:r>
          </a:p>
          <a:p>
            <a:pPr lvl="1"/>
            <a:r>
              <a:rPr lang="en-US" b="1" dirty="0" smtClean="0"/>
              <a:t>Only 5 HIV infections had been reported 2004-2013</a:t>
            </a:r>
          </a:p>
          <a:p>
            <a:endParaRPr lang="en-US" sz="1000" b="1" dirty="0" smtClean="0"/>
          </a:p>
          <a:p>
            <a:r>
              <a:rPr lang="en-US" sz="2000" b="1" dirty="0" smtClean="0"/>
              <a:t>Of new infections, DIS learned 2 had shared needles by mid-January 2015</a:t>
            </a:r>
          </a:p>
          <a:p>
            <a:pPr lvl="1"/>
            <a:r>
              <a:rPr lang="en-US" b="1" dirty="0" smtClean="0"/>
              <a:t>8 more new infections</a:t>
            </a:r>
            <a:r>
              <a:rPr lang="en-US" b="1" dirty="0"/>
              <a:t> </a:t>
            </a:r>
            <a:r>
              <a:rPr lang="en-US" b="1" dirty="0" smtClean="0"/>
              <a:t>diagnosed by 23-January-2015 through contact tracing of needle-sharing partners</a:t>
            </a:r>
          </a:p>
          <a:p>
            <a:pPr lvl="1"/>
            <a:endParaRPr lang="en-US" sz="1000" b="1" dirty="0"/>
          </a:p>
          <a:p>
            <a:r>
              <a:rPr lang="en-US" sz="2000" dirty="0"/>
              <a:t>S</a:t>
            </a:r>
            <a:r>
              <a:rPr lang="en-US" sz="2000" dirty="0" smtClean="0"/>
              <a:t>ource of infection: </a:t>
            </a:r>
            <a:r>
              <a:rPr lang="en-US" sz="2000" dirty="0"/>
              <a:t>i</a:t>
            </a:r>
            <a:r>
              <a:rPr lang="en-US" sz="2000" dirty="0" smtClean="0"/>
              <a:t>njection </a:t>
            </a:r>
            <a:r>
              <a:rPr lang="en-US" sz="2000" dirty="0"/>
              <a:t>of </a:t>
            </a:r>
            <a:r>
              <a:rPr lang="en-US" sz="2000" dirty="0" smtClean="0"/>
              <a:t>the </a:t>
            </a:r>
            <a:r>
              <a:rPr lang="en-US" sz="2000" dirty="0"/>
              <a:t>opioid </a:t>
            </a:r>
            <a:r>
              <a:rPr lang="en-US" sz="2000" dirty="0" smtClean="0"/>
              <a:t>oxymorphone </a:t>
            </a:r>
          </a:p>
          <a:p>
            <a:endParaRPr lang="en-US" sz="1000" dirty="0" smtClean="0"/>
          </a:p>
          <a:p>
            <a:pPr lvl="1"/>
            <a:endParaRPr lang="en-US" sz="1600" dirty="0" smtClean="0"/>
          </a:p>
          <a:p>
            <a:pPr lvl="1"/>
            <a:endParaRPr lang="en-US" sz="1600" dirty="0"/>
          </a:p>
        </p:txBody>
      </p:sp>
    </p:spTree>
    <p:extLst>
      <p:ext uri="{BB962C8B-B14F-4D97-AF65-F5344CB8AC3E}">
        <p14:creationId xmlns:p14="http://schemas.microsoft.com/office/powerpoint/2010/main" val="139285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Indiana HIV outbreak: geographic distribution</a:t>
            </a:r>
            <a:br>
              <a:rPr lang="en-US" dirty="0" smtClean="0"/>
            </a:br>
            <a:r>
              <a:rPr lang="en-US" sz="2400" b="0" dirty="0" smtClean="0"/>
              <a:t>Scott County pop. 24,000; Austin, IN pop. 4,200</a:t>
            </a:r>
            <a:endParaRPr lang="en-US" b="0" dirty="0"/>
          </a:p>
        </p:txBody>
      </p:sp>
      <p:pic>
        <p:nvPicPr>
          <p:cNvPr id="6"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907" y="1668080"/>
            <a:ext cx="2748493" cy="4525963"/>
          </a:xfrm>
          <a:prstGeom prst="rect">
            <a:avLst/>
          </a:prstGeom>
          <a:ln>
            <a:solidFill>
              <a:schemeClr val="bg1"/>
            </a:solidFill>
          </a:ln>
        </p:spPr>
      </p:pic>
      <p:sp>
        <p:nvSpPr>
          <p:cNvPr id="14" name="5-Point Star 13"/>
          <p:cNvSpPr>
            <a:spLocks noChangeAspect="1"/>
          </p:cNvSpPr>
          <p:nvPr/>
        </p:nvSpPr>
        <p:spPr>
          <a:xfrm>
            <a:off x="2310247" y="3875362"/>
            <a:ext cx="106611" cy="102662"/>
          </a:xfrm>
          <a:prstGeom prst="star5">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bg2"/>
              </a:solidFill>
            </a:endParaRP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8718" y="1676400"/>
            <a:ext cx="4324350"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438400" y="4894556"/>
            <a:ext cx="457200" cy="3432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21932" y="5224046"/>
            <a:ext cx="4864868" cy="830997"/>
          </a:xfrm>
          <a:prstGeom prst="rect">
            <a:avLst/>
          </a:prstGeom>
          <a:noFill/>
        </p:spPr>
        <p:txBody>
          <a:bodyPr wrap="square" rtlCol="0">
            <a:spAutoFit/>
          </a:bodyPr>
          <a:lstStyle/>
          <a:p>
            <a:r>
              <a:rPr lang="en-US" sz="1600" dirty="0" smtClean="0">
                <a:solidFill>
                  <a:schemeClr val="bg2"/>
                </a:solidFill>
              </a:rPr>
              <a:t>Scott County: Among the state’s 92 </a:t>
            </a:r>
            <a:r>
              <a:rPr lang="en-US" sz="1600" dirty="0">
                <a:solidFill>
                  <a:schemeClr val="bg2"/>
                </a:solidFill>
              </a:rPr>
              <a:t>c</a:t>
            </a:r>
            <a:r>
              <a:rPr lang="en-US" sz="1600" dirty="0" smtClean="0">
                <a:solidFill>
                  <a:schemeClr val="bg2"/>
                </a:solidFill>
              </a:rPr>
              <a:t>ounties, ranked 92</a:t>
            </a:r>
            <a:r>
              <a:rPr lang="en-US" sz="1600" baseline="30000" dirty="0" smtClean="0">
                <a:solidFill>
                  <a:schemeClr val="bg2"/>
                </a:solidFill>
              </a:rPr>
              <a:t>nd</a:t>
            </a:r>
            <a:r>
              <a:rPr lang="en-US" sz="1600" dirty="0" smtClean="0">
                <a:solidFill>
                  <a:schemeClr val="bg2"/>
                </a:solidFill>
              </a:rPr>
              <a:t> in a variety of health and </a:t>
            </a:r>
          </a:p>
          <a:p>
            <a:r>
              <a:rPr lang="en-US" sz="1600" dirty="0" smtClean="0">
                <a:solidFill>
                  <a:schemeClr val="bg2"/>
                </a:solidFill>
              </a:rPr>
              <a:t>social indicators, including life expectancy</a:t>
            </a:r>
            <a:endParaRPr lang="en-US" sz="1600" dirty="0">
              <a:solidFill>
                <a:schemeClr val="bg2"/>
              </a:solidFill>
            </a:endParaRPr>
          </a:p>
        </p:txBody>
      </p:sp>
      <p:cxnSp>
        <p:nvCxnSpPr>
          <p:cNvPr id="20" name="Straight Arrow Connector 19"/>
          <p:cNvCxnSpPr/>
          <p:nvPr/>
        </p:nvCxnSpPr>
        <p:spPr>
          <a:xfrm flipH="1" flipV="1">
            <a:off x="2895600" y="5066196"/>
            <a:ext cx="990600" cy="2790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534319" y="3476135"/>
            <a:ext cx="152400" cy="15240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69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Indiana HIV Outbreak </a:t>
            </a:r>
            <a:r>
              <a:rPr lang="en-US" dirty="0"/>
              <a:t>Overview</a:t>
            </a:r>
          </a:p>
        </p:txBody>
      </p:sp>
      <p:sp>
        <p:nvSpPr>
          <p:cNvPr id="3" name="Content Placeholder 2"/>
          <p:cNvSpPr>
            <a:spLocks noGrp="1"/>
          </p:cNvSpPr>
          <p:nvPr>
            <p:ph idx="1"/>
          </p:nvPr>
        </p:nvSpPr>
        <p:spPr>
          <a:xfrm>
            <a:off x="389792" y="1371600"/>
            <a:ext cx="8305800" cy="4191000"/>
          </a:xfrm>
        </p:spPr>
        <p:txBody>
          <a:bodyPr/>
          <a:lstStyle/>
          <a:p>
            <a:r>
              <a:rPr lang="en-US" sz="2000" dirty="0" smtClean="0"/>
              <a:t>27-February-2015: State alerts CDC</a:t>
            </a:r>
          </a:p>
          <a:p>
            <a:endParaRPr lang="en-US" sz="1000" dirty="0" smtClean="0"/>
          </a:p>
          <a:p>
            <a:r>
              <a:rPr lang="en-US" sz="2000" dirty="0" smtClean="0"/>
              <a:t>9-March 2015: CDC support requested</a:t>
            </a:r>
          </a:p>
          <a:p>
            <a:pPr lvl="1"/>
            <a:r>
              <a:rPr lang="en-US" dirty="0" smtClean="0"/>
              <a:t>Epidemiology: characterize outbreak, prevent new infections</a:t>
            </a:r>
          </a:p>
          <a:p>
            <a:pPr lvl="1"/>
            <a:r>
              <a:rPr lang="en-US" dirty="0" smtClean="0"/>
              <a:t>DIS: rapid large contact tracing effort</a:t>
            </a:r>
          </a:p>
          <a:p>
            <a:pPr lvl="1"/>
            <a:endParaRPr lang="en-US" sz="1000" dirty="0" smtClean="0"/>
          </a:p>
          <a:p>
            <a:r>
              <a:rPr lang="en-US" sz="2000" dirty="0" smtClean="0"/>
              <a:t>18-March 2015: media campaign initiated, blanket mailer with testing locations sent to all Scott County households</a:t>
            </a:r>
          </a:p>
          <a:p>
            <a:endParaRPr lang="en-US" sz="1000" dirty="0" smtClean="0"/>
          </a:p>
          <a:p>
            <a:r>
              <a:rPr lang="en-US" sz="2000" dirty="0" smtClean="0"/>
              <a:t>26-March 2015: governor declared public health emergency</a:t>
            </a:r>
          </a:p>
          <a:p>
            <a:pPr lvl="1"/>
            <a:r>
              <a:rPr lang="en-US" dirty="0" smtClean="0"/>
              <a:t>Allowed rapid establishment of syringe service program (SSP)</a:t>
            </a:r>
          </a:p>
          <a:p>
            <a:endParaRPr lang="en-US" sz="1000" dirty="0" smtClean="0"/>
          </a:p>
          <a:p>
            <a:r>
              <a:rPr lang="en-US" sz="2000" dirty="0" smtClean="0"/>
              <a:t>As of 14-June 2015: 170 new HIV infections diagnosed</a:t>
            </a:r>
            <a:endParaRPr lang="en-US" sz="2000" dirty="0"/>
          </a:p>
          <a:p>
            <a:pPr lvl="1"/>
            <a:r>
              <a:rPr lang="en-US" dirty="0"/>
              <a:t>A</a:t>
            </a:r>
            <a:r>
              <a:rPr lang="en-US" dirty="0" smtClean="0"/>
              <a:t>ll epidemiologically linked to Austin IN</a:t>
            </a:r>
          </a:p>
          <a:p>
            <a:pPr lvl="1"/>
            <a:r>
              <a:rPr lang="en-US" dirty="0" smtClean="0"/>
              <a:t>Infections were recent and from a single strain of HIV</a:t>
            </a:r>
          </a:p>
          <a:p>
            <a:pPr marL="457200" lvl="1" indent="0">
              <a:buNone/>
            </a:pPr>
            <a:endParaRPr lang="en-US" dirty="0" smtClean="0"/>
          </a:p>
          <a:p>
            <a:pPr lvl="1"/>
            <a:endParaRPr lang="en-US" sz="1600" dirty="0" smtClean="0"/>
          </a:p>
          <a:p>
            <a:pPr lvl="1"/>
            <a:endParaRPr lang="en-US" sz="1600" dirty="0"/>
          </a:p>
        </p:txBody>
      </p:sp>
    </p:spTree>
    <p:extLst>
      <p:ext uri="{BB962C8B-B14F-4D97-AF65-F5344CB8AC3E}">
        <p14:creationId xmlns:p14="http://schemas.microsoft.com/office/powerpoint/2010/main" val="116387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Demographics of HIV-infected cases  (N=135)</a:t>
            </a:r>
            <a:endParaRPr lang="en-US" dirty="0"/>
          </a:p>
        </p:txBody>
      </p:sp>
      <p:sp>
        <p:nvSpPr>
          <p:cNvPr id="3" name="Content Placeholder 2"/>
          <p:cNvSpPr>
            <a:spLocks noGrp="1"/>
          </p:cNvSpPr>
          <p:nvPr>
            <p:ph idx="1"/>
          </p:nvPr>
        </p:nvSpPr>
        <p:spPr>
          <a:xfrm>
            <a:off x="609600" y="1447800"/>
            <a:ext cx="8305800" cy="4191000"/>
          </a:xfrm>
        </p:spPr>
        <p:txBody>
          <a:bodyPr/>
          <a:lstStyle/>
          <a:p>
            <a:r>
              <a:rPr lang="en-US" sz="2000" dirty="0" smtClean="0"/>
              <a:t>Median age 32 years, range 18-57</a:t>
            </a:r>
            <a:endParaRPr lang="en-US" sz="2000" dirty="0" smtClean="0">
              <a:solidFill>
                <a:srgbClr val="FF0000"/>
              </a:solidFill>
            </a:endParaRPr>
          </a:p>
          <a:p>
            <a:r>
              <a:rPr lang="en-US" sz="2000" dirty="0" smtClean="0"/>
              <a:t>55% male</a:t>
            </a:r>
          </a:p>
          <a:p>
            <a:r>
              <a:rPr lang="en-US" sz="2000" dirty="0" smtClean="0"/>
              <a:t>100% non-Hispanic white</a:t>
            </a:r>
          </a:p>
          <a:p>
            <a:r>
              <a:rPr lang="en-US" sz="2000" dirty="0" smtClean="0"/>
              <a:t>Of 112 interviewed, 108 (96%) injected drugs</a:t>
            </a:r>
          </a:p>
          <a:p>
            <a:pPr lvl="1"/>
            <a:r>
              <a:rPr lang="en-US" dirty="0" smtClean="0"/>
              <a:t>All oxymorphone, some methamphetamine and heroin as well</a:t>
            </a:r>
          </a:p>
          <a:p>
            <a:r>
              <a:rPr lang="en-US" sz="2000" dirty="0" smtClean="0"/>
              <a:t>High poverty (19.0%) and unemployment (8.9%)</a:t>
            </a:r>
          </a:p>
          <a:p>
            <a:r>
              <a:rPr lang="en-US" sz="2000" dirty="0" smtClean="0"/>
              <a:t>Low educational attainment (21.3% no high school)</a:t>
            </a:r>
          </a:p>
          <a:p>
            <a:r>
              <a:rPr lang="en-US" sz="2000" dirty="0" smtClean="0"/>
              <a:t>High proportion without health insurance</a:t>
            </a:r>
          </a:p>
        </p:txBody>
      </p:sp>
      <p:sp>
        <p:nvSpPr>
          <p:cNvPr id="4" name="Text Placeholder 3"/>
          <p:cNvSpPr>
            <a:spLocks noGrp="1"/>
          </p:cNvSpPr>
          <p:nvPr>
            <p:ph type="body" sz="quarter" idx="10"/>
          </p:nvPr>
        </p:nvSpPr>
        <p:spPr>
          <a:xfrm>
            <a:off x="304800" y="5791200"/>
            <a:ext cx="8686800" cy="609600"/>
          </a:xfrm>
        </p:spPr>
        <p:txBody>
          <a:bodyPr/>
          <a:lstStyle/>
          <a:p>
            <a:pPr indent="-3175" algn="l"/>
            <a:r>
              <a:rPr lang="en-US" sz="1050" dirty="0" smtClean="0"/>
              <a:t>Early Release, MMWR </a:t>
            </a:r>
            <a:r>
              <a:rPr lang="en-US" sz="1050" dirty="0" err="1" smtClean="0"/>
              <a:t>Morb</a:t>
            </a:r>
            <a:r>
              <a:rPr lang="en-US" sz="1050" dirty="0" smtClean="0"/>
              <a:t> Mortal </a:t>
            </a:r>
            <a:r>
              <a:rPr lang="en-US" sz="1050" dirty="0" err="1" smtClean="0"/>
              <a:t>Wkly</a:t>
            </a:r>
            <a:r>
              <a:rPr lang="en-US" sz="1050" dirty="0" smtClean="0"/>
              <a:t> Report 2015, April 24, 2015; U.S. Census </a:t>
            </a:r>
            <a:r>
              <a:rPr lang="en-US" sz="1050" dirty="0" smtClean="0">
                <a:hlinkClick r:id="rId3"/>
              </a:rPr>
              <a:t>http</a:t>
            </a:r>
            <a:r>
              <a:rPr lang="en-US" sz="1050" dirty="0">
                <a:hlinkClick r:id="rId3"/>
              </a:rPr>
              <a:t>://</a:t>
            </a:r>
            <a:r>
              <a:rPr lang="en-US" sz="1050" dirty="0" smtClean="0">
                <a:hlinkClick r:id="rId3"/>
              </a:rPr>
              <a:t>quickfacts.census.gov/qfd/states/18/18143.html</a:t>
            </a:r>
            <a:r>
              <a:rPr lang="en-US" sz="1050" dirty="0" smtClean="0"/>
              <a:t> </a:t>
            </a:r>
            <a:endParaRPr lang="en-US" sz="1050" dirty="0"/>
          </a:p>
        </p:txBody>
      </p:sp>
    </p:spTree>
    <p:extLst>
      <p:ext uri="{BB962C8B-B14F-4D97-AF65-F5344CB8AC3E}">
        <p14:creationId xmlns:p14="http://schemas.microsoft.com/office/powerpoint/2010/main" val="425462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458200" cy="1143000"/>
          </a:xfrm>
        </p:spPr>
        <p:txBody>
          <a:bodyPr/>
          <a:lstStyle/>
          <a:p>
            <a:r>
              <a:rPr lang="en-US" dirty="0" smtClean="0"/>
              <a:t>Drug Use among of HIV-infected cases (N=108)</a:t>
            </a:r>
            <a:endParaRPr lang="en-US" dirty="0"/>
          </a:p>
        </p:txBody>
      </p:sp>
      <p:sp>
        <p:nvSpPr>
          <p:cNvPr id="3" name="Content Placeholder 2"/>
          <p:cNvSpPr>
            <a:spLocks noGrp="1"/>
          </p:cNvSpPr>
          <p:nvPr>
            <p:ph idx="1"/>
          </p:nvPr>
        </p:nvSpPr>
        <p:spPr>
          <a:xfrm>
            <a:off x="533400" y="1295400"/>
            <a:ext cx="8229600" cy="4191000"/>
          </a:xfrm>
        </p:spPr>
        <p:txBody>
          <a:bodyPr/>
          <a:lstStyle/>
          <a:p>
            <a:r>
              <a:rPr lang="en-US" sz="2000" dirty="0" smtClean="0"/>
              <a:t>Multigenerational</a:t>
            </a:r>
          </a:p>
          <a:p>
            <a:r>
              <a:rPr lang="en-US" sz="2000" dirty="0" smtClean="0"/>
              <a:t>Sharing of injection equipment common</a:t>
            </a:r>
          </a:p>
          <a:p>
            <a:r>
              <a:rPr lang="en-US" sz="2000" dirty="0" smtClean="0"/>
              <a:t>Daily injections: 4-15</a:t>
            </a:r>
          </a:p>
          <a:p>
            <a:r>
              <a:rPr lang="en-US" sz="2000" dirty="0" smtClean="0"/>
              <a:t>Number of partners: 1-6 per injection event</a:t>
            </a:r>
          </a:p>
        </p:txBody>
      </p:sp>
      <p:sp>
        <p:nvSpPr>
          <p:cNvPr id="6" name="Text Placeholder 3"/>
          <p:cNvSpPr>
            <a:spLocks noGrp="1"/>
          </p:cNvSpPr>
          <p:nvPr>
            <p:ph type="body" sz="quarter" idx="10"/>
          </p:nvPr>
        </p:nvSpPr>
        <p:spPr>
          <a:xfrm>
            <a:off x="304800" y="5791200"/>
            <a:ext cx="8686800" cy="609600"/>
          </a:xfrm>
        </p:spPr>
        <p:txBody>
          <a:bodyPr/>
          <a:lstStyle/>
          <a:p>
            <a:r>
              <a:rPr lang="en-US" sz="1050" dirty="0" smtClean="0"/>
              <a:t>Early Release, MMWR </a:t>
            </a:r>
            <a:r>
              <a:rPr lang="en-US" sz="1050" dirty="0" err="1" smtClean="0"/>
              <a:t>Morb</a:t>
            </a:r>
            <a:r>
              <a:rPr lang="en-US" sz="1050" dirty="0" smtClean="0"/>
              <a:t> Mortal </a:t>
            </a:r>
            <a:r>
              <a:rPr lang="en-US" sz="1050" dirty="0" err="1" smtClean="0"/>
              <a:t>Wkly</a:t>
            </a:r>
            <a:r>
              <a:rPr lang="en-US" sz="1050" dirty="0" smtClean="0"/>
              <a:t> Report 2015, April 24, 2015</a:t>
            </a:r>
            <a:endParaRPr lang="en-US" sz="1050" dirty="0"/>
          </a:p>
        </p:txBody>
      </p:sp>
      <p:pic>
        <p:nvPicPr>
          <p:cNvPr id="4" name="Picture 3"/>
          <p:cNvPicPr>
            <a:picLocks noChangeAspect="1"/>
          </p:cNvPicPr>
          <p:nvPr/>
        </p:nvPicPr>
        <p:blipFill>
          <a:blip r:embed="rId2"/>
          <a:stretch>
            <a:fillRect/>
          </a:stretch>
        </p:blipFill>
        <p:spPr>
          <a:xfrm>
            <a:off x="1828800" y="3124200"/>
            <a:ext cx="5455713" cy="2590800"/>
          </a:xfrm>
          <a:prstGeom prst="rect">
            <a:avLst/>
          </a:prstGeom>
        </p:spPr>
      </p:pic>
    </p:spTree>
    <p:extLst>
      <p:ext uri="{BB962C8B-B14F-4D97-AF65-F5344CB8AC3E}">
        <p14:creationId xmlns:p14="http://schemas.microsoft.com/office/powerpoint/2010/main" val="159213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extLst>
              <p:ext uri="{D42A27DB-BD31-4B8C-83A1-F6EECF244321}">
                <p14:modId xmlns:p14="http://schemas.microsoft.com/office/powerpoint/2010/main" val="2799104980"/>
              </p:ext>
            </p:extLst>
          </p:nvPr>
        </p:nvGraphicFramePr>
        <p:xfrm>
          <a:off x="482908" y="1493662"/>
          <a:ext cx="8438154" cy="5211938"/>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p:cNvSpPr/>
          <p:nvPr/>
        </p:nvSpPr>
        <p:spPr>
          <a:xfrm>
            <a:off x="418430" y="152400"/>
            <a:ext cx="8438153" cy="932563"/>
          </a:xfrm>
          <a:prstGeom prst="rect">
            <a:avLst/>
          </a:prstGeom>
        </p:spPr>
        <p:txBody>
          <a:bodyPr wrap="square">
            <a:spAutoFit/>
          </a:bodyPr>
          <a:lstStyle/>
          <a:p>
            <a:pPr algn="ctr">
              <a:lnSpc>
                <a:spcPct val="115000"/>
              </a:lnSpc>
              <a:spcAft>
                <a:spcPts val="1000"/>
              </a:spcAft>
            </a:pPr>
            <a:r>
              <a:rPr lang="en-US" sz="2400" dirty="0" smtClean="0">
                <a:solidFill>
                  <a:prstClr val="black"/>
                </a:solidFill>
                <a:latin typeface="Arial"/>
                <a:ea typeface="Calibri" panose="020F0502020204030204" pitchFamily="34" charset="0"/>
                <a:cs typeface="Arial"/>
              </a:rPr>
              <a:t>Cumulative </a:t>
            </a:r>
            <a:r>
              <a:rPr lang="en-US" sz="2400" dirty="0">
                <a:solidFill>
                  <a:prstClr val="black"/>
                </a:solidFill>
                <a:latin typeface="Arial"/>
                <a:ea typeface="Calibri" panose="020F0502020204030204" pitchFamily="34" charset="0"/>
                <a:cs typeface="Arial"/>
              </a:rPr>
              <a:t>HIV infections </a:t>
            </a:r>
            <a:r>
              <a:rPr lang="en-US" sz="2400" dirty="0" smtClean="0">
                <a:solidFill>
                  <a:prstClr val="black"/>
                </a:solidFill>
                <a:latin typeface="Arial"/>
                <a:ea typeface="Calibri" panose="020F0502020204030204" pitchFamily="34" charset="0"/>
                <a:cs typeface="Arial"/>
              </a:rPr>
              <a:t>diagnosed,                               Scott County, Indiana through June 14, 2015 (n=170)</a:t>
            </a:r>
            <a:endParaRPr lang="en-US" sz="2400" dirty="0">
              <a:solidFill>
                <a:prstClr val="black"/>
              </a:solidFill>
              <a:latin typeface="Arial"/>
              <a:ea typeface="Calibri" panose="020F0502020204030204" pitchFamily="34" charset="0"/>
              <a:cs typeface="Arial"/>
            </a:endParaRPr>
          </a:p>
        </p:txBody>
      </p:sp>
      <p:cxnSp>
        <p:nvCxnSpPr>
          <p:cNvPr id="22" name="Straight Arrow Connector 21"/>
          <p:cNvCxnSpPr/>
          <p:nvPr/>
        </p:nvCxnSpPr>
        <p:spPr>
          <a:xfrm>
            <a:off x="1865492" y="4715223"/>
            <a:ext cx="0" cy="73412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478258" y="4092538"/>
            <a:ext cx="1006349" cy="615553"/>
          </a:xfrm>
          <a:prstGeom prst="rect">
            <a:avLst/>
          </a:prstGeom>
          <a:noFill/>
        </p:spPr>
        <p:txBody>
          <a:bodyPr wrap="none" rtlCol="0">
            <a:spAutoFit/>
          </a:bodyPr>
          <a:lstStyle/>
          <a:p>
            <a:r>
              <a:rPr lang="en-US" sz="1700" dirty="0" smtClean="0">
                <a:solidFill>
                  <a:prstClr val="black"/>
                </a:solidFill>
                <a:latin typeface="Calibri"/>
              </a:rPr>
              <a:t>Initial </a:t>
            </a:r>
          </a:p>
          <a:p>
            <a:r>
              <a:rPr lang="en-US" sz="1700" dirty="0" smtClean="0">
                <a:solidFill>
                  <a:prstClr val="black"/>
                </a:solidFill>
                <a:latin typeface="Calibri"/>
              </a:rPr>
              <a:t>diagnosis</a:t>
            </a:r>
            <a:endParaRPr lang="en-US" sz="1700" dirty="0">
              <a:solidFill>
                <a:prstClr val="black"/>
              </a:solidFill>
              <a:latin typeface="Calibri"/>
            </a:endParaRPr>
          </a:p>
        </p:txBody>
      </p:sp>
      <p:cxnSp>
        <p:nvCxnSpPr>
          <p:cNvPr id="24" name="Straight Arrow Connector 23"/>
          <p:cNvCxnSpPr/>
          <p:nvPr/>
        </p:nvCxnSpPr>
        <p:spPr>
          <a:xfrm>
            <a:off x="4038600" y="4267200"/>
            <a:ext cx="0" cy="84292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146182" y="3720715"/>
            <a:ext cx="1044818" cy="622685"/>
          </a:xfrm>
          <a:prstGeom prst="rect">
            <a:avLst/>
          </a:prstGeom>
          <a:noFill/>
        </p:spPr>
        <p:txBody>
          <a:bodyPr wrap="none" rtlCol="0">
            <a:spAutoFit/>
          </a:bodyPr>
          <a:lstStyle/>
          <a:p>
            <a:r>
              <a:rPr lang="en-US" sz="1700" dirty="0" smtClean="0">
                <a:solidFill>
                  <a:prstClr val="black"/>
                </a:solidFill>
                <a:latin typeface="Calibri"/>
              </a:rPr>
              <a:t>Cluster </a:t>
            </a:r>
          </a:p>
          <a:p>
            <a:r>
              <a:rPr lang="en-US" sz="1700" dirty="0" smtClean="0">
                <a:solidFill>
                  <a:prstClr val="black"/>
                </a:solidFill>
                <a:latin typeface="Calibri"/>
              </a:rPr>
              <a:t>identified</a:t>
            </a:r>
            <a:endParaRPr lang="en-US" sz="1700" dirty="0">
              <a:solidFill>
                <a:prstClr val="black"/>
              </a:solidFill>
              <a:latin typeface="Calibri"/>
            </a:endParaRPr>
          </a:p>
        </p:txBody>
      </p:sp>
      <p:cxnSp>
        <p:nvCxnSpPr>
          <p:cNvPr id="26" name="Straight Arrow Connector 25"/>
          <p:cNvCxnSpPr/>
          <p:nvPr/>
        </p:nvCxnSpPr>
        <p:spPr>
          <a:xfrm>
            <a:off x="5472424" y="2814754"/>
            <a:ext cx="2168" cy="139494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678911" y="1967074"/>
            <a:ext cx="1093101" cy="889550"/>
          </a:xfrm>
          <a:prstGeom prst="rect">
            <a:avLst/>
          </a:prstGeom>
          <a:noFill/>
        </p:spPr>
        <p:txBody>
          <a:bodyPr wrap="none" rtlCol="0">
            <a:spAutoFit/>
          </a:bodyPr>
          <a:lstStyle/>
          <a:p>
            <a:pPr algn="r"/>
            <a:r>
              <a:rPr lang="en-US" sz="1700" dirty="0" smtClean="0">
                <a:solidFill>
                  <a:prstClr val="black"/>
                </a:solidFill>
                <a:latin typeface="Calibri"/>
              </a:rPr>
              <a:t>Federal </a:t>
            </a:r>
          </a:p>
          <a:p>
            <a:pPr algn="r"/>
            <a:r>
              <a:rPr lang="en-US" sz="1700" dirty="0" smtClean="0">
                <a:solidFill>
                  <a:prstClr val="black"/>
                </a:solidFill>
                <a:latin typeface="Calibri"/>
              </a:rPr>
              <a:t>support </a:t>
            </a:r>
          </a:p>
          <a:p>
            <a:pPr algn="r"/>
            <a:r>
              <a:rPr lang="en-US" sz="1700" dirty="0" smtClean="0">
                <a:solidFill>
                  <a:prstClr val="black"/>
                </a:solidFill>
                <a:latin typeface="Calibri"/>
              </a:rPr>
              <a:t>requested</a:t>
            </a:r>
            <a:endParaRPr lang="en-US" sz="1700" dirty="0">
              <a:solidFill>
                <a:prstClr val="black"/>
              </a:solidFill>
              <a:latin typeface="Calibri"/>
            </a:endParaRPr>
          </a:p>
        </p:txBody>
      </p:sp>
      <p:cxnSp>
        <p:nvCxnSpPr>
          <p:cNvPr id="41" name="Straight Arrow Connector 40"/>
          <p:cNvCxnSpPr/>
          <p:nvPr/>
        </p:nvCxnSpPr>
        <p:spPr>
          <a:xfrm>
            <a:off x="6050667" y="2441564"/>
            <a:ext cx="0" cy="98974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779477" y="1524000"/>
            <a:ext cx="1410416" cy="889550"/>
          </a:xfrm>
          <a:prstGeom prst="rect">
            <a:avLst/>
          </a:prstGeom>
          <a:noFill/>
        </p:spPr>
        <p:txBody>
          <a:bodyPr wrap="square" rtlCol="0">
            <a:spAutoFit/>
          </a:bodyPr>
          <a:lstStyle/>
          <a:p>
            <a:r>
              <a:rPr lang="en-US" sz="1700" dirty="0" smtClean="0">
                <a:solidFill>
                  <a:prstClr val="black"/>
                </a:solidFill>
                <a:latin typeface="Calibri"/>
              </a:rPr>
              <a:t>Public health emergency declared</a:t>
            </a:r>
          </a:p>
        </p:txBody>
      </p:sp>
      <p:sp>
        <p:nvSpPr>
          <p:cNvPr id="44" name="TextBox 43"/>
          <p:cNvSpPr txBox="1"/>
          <p:nvPr/>
        </p:nvSpPr>
        <p:spPr>
          <a:xfrm>
            <a:off x="6572014" y="3352800"/>
            <a:ext cx="1081028" cy="889550"/>
          </a:xfrm>
          <a:prstGeom prst="rect">
            <a:avLst/>
          </a:prstGeom>
          <a:noFill/>
        </p:spPr>
        <p:txBody>
          <a:bodyPr wrap="square" rtlCol="0">
            <a:spAutoFit/>
          </a:bodyPr>
          <a:lstStyle/>
          <a:p>
            <a:r>
              <a:rPr lang="en-US" sz="1700" dirty="0" smtClean="0">
                <a:solidFill>
                  <a:prstClr val="black"/>
                </a:solidFill>
                <a:latin typeface="Calibri"/>
              </a:rPr>
              <a:t>Syringe exchange started</a:t>
            </a:r>
            <a:endParaRPr lang="en-US" sz="1700" dirty="0">
              <a:solidFill>
                <a:prstClr val="black"/>
              </a:solidFill>
              <a:latin typeface="Calibri"/>
            </a:endParaRPr>
          </a:p>
        </p:txBody>
      </p:sp>
      <p:cxnSp>
        <p:nvCxnSpPr>
          <p:cNvPr id="45" name="Straight Arrow Connector 44"/>
          <p:cNvCxnSpPr/>
          <p:nvPr/>
        </p:nvCxnSpPr>
        <p:spPr>
          <a:xfrm flipV="1">
            <a:off x="5343195" y="4456202"/>
            <a:ext cx="12449" cy="51804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432819" y="4368250"/>
            <a:ext cx="1034781" cy="889550"/>
          </a:xfrm>
          <a:prstGeom prst="rect">
            <a:avLst/>
          </a:prstGeom>
          <a:noFill/>
        </p:spPr>
        <p:txBody>
          <a:bodyPr wrap="square" rtlCol="0">
            <a:spAutoFit/>
          </a:bodyPr>
          <a:lstStyle/>
          <a:p>
            <a:r>
              <a:rPr lang="en-US" sz="1700" dirty="0" smtClean="0">
                <a:solidFill>
                  <a:prstClr val="black"/>
                </a:solidFill>
                <a:latin typeface="Calibri"/>
              </a:rPr>
              <a:t>Local HIV clinic opened</a:t>
            </a:r>
          </a:p>
        </p:txBody>
      </p:sp>
      <p:sp>
        <p:nvSpPr>
          <p:cNvPr id="48" name="TextBox 47"/>
          <p:cNvSpPr txBox="1"/>
          <p:nvPr/>
        </p:nvSpPr>
        <p:spPr>
          <a:xfrm>
            <a:off x="7820431" y="2936124"/>
            <a:ext cx="1552169" cy="1156415"/>
          </a:xfrm>
          <a:prstGeom prst="rect">
            <a:avLst/>
          </a:prstGeom>
          <a:noFill/>
        </p:spPr>
        <p:txBody>
          <a:bodyPr wrap="square" rtlCol="0">
            <a:spAutoFit/>
          </a:bodyPr>
          <a:lstStyle/>
          <a:p>
            <a:r>
              <a:rPr lang="en-US" sz="1700" dirty="0" smtClean="0">
                <a:solidFill>
                  <a:prstClr val="black"/>
                </a:solidFill>
                <a:latin typeface="Calibri"/>
              </a:rPr>
              <a:t>Over 28,000 cumulative syringes dispensed</a:t>
            </a:r>
          </a:p>
        </p:txBody>
      </p:sp>
      <p:sp>
        <p:nvSpPr>
          <p:cNvPr id="29" name="TextBox 28"/>
          <p:cNvSpPr txBox="1"/>
          <p:nvPr/>
        </p:nvSpPr>
        <p:spPr>
          <a:xfrm>
            <a:off x="4469614" y="4939915"/>
            <a:ext cx="1946714" cy="622685"/>
          </a:xfrm>
          <a:prstGeom prst="rect">
            <a:avLst/>
          </a:prstGeom>
          <a:noFill/>
        </p:spPr>
        <p:txBody>
          <a:bodyPr wrap="square" rtlCol="0">
            <a:spAutoFit/>
          </a:bodyPr>
          <a:lstStyle/>
          <a:p>
            <a:pPr algn="ctr"/>
            <a:r>
              <a:rPr lang="en-US" sz="1700" dirty="0" smtClean="0">
                <a:solidFill>
                  <a:prstClr val="black"/>
                </a:solidFill>
                <a:latin typeface="Calibri"/>
              </a:rPr>
              <a:t>HIV </a:t>
            </a:r>
            <a:r>
              <a:rPr lang="en-US" sz="1700" dirty="0">
                <a:solidFill>
                  <a:prstClr val="black"/>
                </a:solidFill>
                <a:latin typeface="Calibri"/>
              </a:rPr>
              <a:t>testing staff </a:t>
            </a:r>
            <a:r>
              <a:rPr lang="en-US" sz="1700" dirty="0" smtClean="0">
                <a:solidFill>
                  <a:prstClr val="black"/>
                </a:solidFill>
                <a:latin typeface="Calibri"/>
              </a:rPr>
              <a:t>&amp; </a:t>
            </a:r>
            <a:r>
              <a:rPr lang="en-US" sz="1700" dirty="0">
                <a:solidFill>
                  <a:prstClr val="black"/>
                </a:solidFill>
                <a:latin typeface="Calibri"/>
              </a:rPr>
              <a:t>DIS deployed</a:t>
            </a:r>
          </a:p>
        </p:txBody>
      </p:sp>
      <p:cxnSp>
        <p:nvCxnSpPr>
          <p:cNvPr id="30" name="Straight Arrow Connector 29"/>
          <p:cNvCxnSpPr/>
          <p:nvPr/>
        </p:nvCxnSpPr>
        <p:spPr>
          <a:xfrm>
            <a:off x="4958797" y="3924723"/>
            <a:ext cx="0" cy="73412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722077" y="3067266"/>
            <a:ext cx="1621117" cy="877163"/>
          </a:xfrm>
          <a:prstGeom prst="rect">
            <a:avLst/>
          </a:prstGeom>
          <a:noFill/>
        </p:spPr>
        <p:txBody>
          <a:bodyPr wrap="square" rtlCol="0">
            <a:spAutoFit/>
          </a:bodyPr>
          <a:lstStyle/>
          <a:p>
            <a:pPr algn="r"/>
            <a:r>
              <a:rPr lang="en-US" sz="1700" dirty="0" smtClean="0">
                <a:solidFill>
                  <a:prstClr val="black"/>
                </a:solidFill>
                <a:latin typeface="Calibri"/>
              </a:rPr>
              <a:t>Local incident command established </a:t>
            </a:r>
          </a:p>
        </p:txBody>
      </p:sp>
      <p:sp>
        <p:nvSpPr>
          <p:cNvPr id="2" name="TextBox 1"/>
          <p:cNvSpPr txBox="1"/>
          <p:nvPr/>
        </p:nvSpPr>
        <p:spPr>
          <a:xfrm rot="16200000">
            <a:off x="-562200" y="3379170"/>
            <a:ext cx="2218596" cy="355641"/>
          </a:xfrm>
          <a:prstGeom prst="rect">
            <a:avLst/>
          </a:prstGeom>
          <a:noFill/>
        </p:spPr>
        <p:txBody>
          <a:bodyPr wrap="none" rtlCol="0">
            <a:spAutoFit/>
          </a:bodyPr>
          <a:lstStyle/>
          <a:p>
            <a:r>
              <a:rPr lang="en-US" dirty="0" smtClean="0"/>
              <a:t>Cumulative case count</a:t>
            </a:r>
            <a:endParaRPr lang="en-US" dirty="0"/>
          </a:p>
        </p:txBody>
      </p:sp>
      <p:sp>
        <p:nvSpPr>
          <p:cNvPr id="28" name="TextBox 1"/>
          <p:cNvSpPr txBox="1"/>
          <p:nvPr/>
        </p:nvSpPr>
        <p:spPr>
          <a:xfrm>
            <a:off x="1588477" y="1295400"/>
            <a:ext cx="3135923" cy="990600"/>
          </a:xfrm>
          <a:prstGeom prst="rect">
            <a:avLst/>
          </a:prstGeom>
          <a:solidFill>
            <a:schemeClr val="bg1">
              <a:lumMod val="50000"/>
            </a:schemeClr>
          </a:solidFill>
          <a:ln w="38100">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u="sng" dirty="0" smtClean="0">
                <a:solidFill>
                  <a:schemeClr val="bg1"/>
                </a:solidFill>
              </a:rPr>
              <a:t>Adult prevalence as of Jun-14-2015</a:t>
            </a:r>
          </a:p>
          <a:p>
            <a:endParaRPr lang="en-US" sz="800" b="1" u="sng" dirty="0" smtClean="0">
              <a:solidFill>
                <a:schemeClr val="bg1"/>
              </a:solidFill>
            </a:endParaRPr>
          </a:p>
          <a:p>
            <a:r>
              <a:rPr lang="en-US" sz="1600" b="1" dirty="0" smtClean="0">
                <a:solidFill>
                  <a:schemeClr val="bg1"/>
                </a:solidFill>
              </a:rPr>
              <a:t>      </a:t>
            </a:r>
            <a:r>
              <a:rPr lang="en-US" sz="1600" b="1" smtClean="0">
                <a:solidFill>
                  <a:schemeClr val="bg1"/>
                </a:solidFill>
              </a:rPr>
              <a:t>  Scott </a:t>
            </a:r>
            <a:r>
              <a:rPr lang="en-US" sz="1600" b="1" dirty="0" smtClean="0">
                <a:solidFill>
                  <a:schemeClr val="bg1"/>
                </a:solidFill>
              </a:rPr>
              <a:t>County (14,559):   1.1%</a:t>
            </a:r>
          </a:p>
          <a:p>
            <a:r>
              <a:rPr lang="en-US" sz="1600" b="1" dirty="0" smtClean="0">
                <a:solidFill>
                  <a:schemeClr val="bg1"/>
                </a:solidFill>
              </a:rPr>
              <a:t>  Austin (2,841), 80% cases:  4.8 %</a:t>
            </a:r>
            <a:endParaRPr lang="en-US" sz="1600" b="1" dirty="0">
              <a:solidFill>
                <a:schemeClr val="bg1"/>
              </a:solidFill>
            </a:endParaRPr>
          </a:p>
        </p:txBody>
      </p:sp>
      <p:sp>
        <p:nvSpPr>
          <p:cNvPr id="33" name="TextBox 32"/>
          <p:cNvSpPr txBox="1"/>
          <p:nvPr/>
        </p:nvSpPr>
        <p:spPr>
          <a:xfrm>
            <a:off x="6705600" y="2661047"/>
            <a:ext cx="1410416" cy="615553"/>
          </a:xfrm>
          <a:prstGeom prst="rect">
            <a:avLst/>
          </a:prstGeom>
          <a:noFill/>
        </p:spPr>
        <p:txBody>
          <a:bodyPr wrap="square" rtlCol="0">
            <a:spAutoFit/>
          </a:bodyPr>
          <a:lstStyle/>
          <a:p>
            <a:r>
              <a:rPr lang="en-US" sz="1700" dirty="0" smtClean="0">
                <a:solidFill>
                  <a:prstClr val="black"/>
                </a:solidFill>
                <a:latin typeface="Calibri"/>
              </a:rPr>
              <a:t>MMWR and HAN issued</a:t>
            </a:r>
          </a:p>
        </p:txBody>
      </p:sp>
      <p:grpSp>
        <p:nvGrpSpPr>
          <p:cNvPr id="37" name="Group 36"/>
          <p:cNvGrpSpPr/>
          <p:nvPr/>
        </p:nvGrpSpPr>
        <p:grpSpPr>
          <a:xfrm>
            <a:off x="6096000" y="3505200"/>
            <a:ext cx="381000" cy="1295400"/>
            <a:chOff x="6096000" y="3505200"/>
            <a:chExt cx="152400" cy="1295400"/>
          </a:xfrm>
        </p:grpSpPr>
        <p:cxnSp>
          <p:nvCxnSpPr>
            <p:cNvPr id="36" name="Straight Arrow Connector 35"/>
            <p:cNvCxnSpPr/>
            <p:nvPr/>
          </p:nvCxnSpPr>
          <p:spPr>
            <a:xfrm flipV="1">
              <a:off x="6096000" y="3505200"/>
              <a:ext cx="0" cy="129540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096000" y="4780560"/>
              <a:ext cx="152400"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0" name="Group 49"/>
          <p:cNvGrpSpPr/>
          <p:nvPr/>
        </p:nvGrpSpPr>
        <p:grpSpPr>
          <a:xfrm>
            <a:off x="6360160" y="3048000"/>
            <a:ext cx="193040" cy="838200"/>
            <a:chOff x="6096000" y="3505200"/>
            <a:chExt cx="152400" cy="1295400"/>
          </a:xfrm>
        </p:grpSpPr>
        <p:cxnSp>
          <p:nvCxnSpPr>
            <p:cNvPr id="51" name="Straight Arrow Connector 50"/>
            <p:cNvCxnSpPr/>
            <p:nvPr/>
          </p:nvCxnSpPr>
          <p:spPr>
            <a:xfrm flipV="1">
              <a:off x="6096000" y="3505200"/>
              <a:ext cx="0" cy="129540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096000" y="4780560"/>
              <a:ext cx="152400"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54" name="Straight Arrow Connector 53"/>
          <p:cNvCxnSpPr/>
          <p:nvPr/>
        </p:nvCxnSpPr>
        <p:spPr>
          <a:xfrm flipV="1">
            <a:off x="8620760" y="1915160"/>
            <a:ext cx="0" cy="106680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6969760" y="2331720"/>
            <a:ext cx="0" cy="41148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166082"/>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Contact Tracing - Methods</a:t>
            </a:r>
            <a:endParaRPr lang="en-US" dirty="0"/>
          </a:p>
        </p:txBody>
      </p:sp>
      <p:sp>
        <p:nvSpPr>
          <p:cNvPr id="3" name="Content Placeholder 2"/>
          <p:cNvSpPr>
            <a:spLocks noGrp="1"/>
          </p:cNvSpPr>
          <p:nvPr>
            <p:ph idx="1"/>
          </p:nvPr>
        </p:nvSpPr>
        <p:spPr>
          <a:xfrm>
            <a:off x="457200" y="1143000"/>
            <a:ext cx="8229600" cy="4191000"/>
          </a:xfrm>
        </p:spPr>
        <p:txBody>
          <a:bodyPr/>
          <a:lstStyle/>
          <a:p>
            <a:pPr marL="290513" indent="-290513">
              <a:buClr>
                <a:srgbClr val="FFCC00"/>
              </a:buClr>
            </a:pPr>
            <a:r>
              <a:rPr lang="en-US" sz="2000" dirty="0" smtClean="0"/>
              <a:t>Elicited </a:t>
            </a:r>
            <a:r>
              <a:rPr lang="en-US" sz="2000" dirty="0"/>
              <a:t>information about partners in the past 12 months</a:t>
            </a:r>
          </a:p>
          <a:p>
            <a:pPr marL="633413" lvl="1" indent="-290513">
              <a:buClr>
                <a:srgbClr val="FFCC00"/>
              </a:buClr>
            </a:pPr>
            <a:r>
              <a:rPr lang="en-US" dirty="0"/>
              <a:t>Needle-</a:t>
            </a:r>
            <a:r>
              <a:rPr lang="en-US" dirty="0" smtClean="0"/>
              <a:t>sharing, sexual, social (could </a:t>
            </a:r>
            <a:r>
              <a:rPr lang="en-US" dirty="0"/>
              <a:t>benefit from an HIV test) </a:t>
            </a:r>
          </a:p>
          <a:p>
            <a:pPr marL="633413" lvl="1" indent="-290513">
              <a:buClr>
                <a:srgbClr val="FFCC00"/>
              </a:buClr>
            </a:pPr>
            <a:endParaRPr lang="en-US" sz="1000" b="1" dirty="0"/>
          </a:p>
          <a:p>
            <a:pPr marL="282575" lvl="1" indent="-282575">
              <a:buClr>
                <a:srgbClr val="FFCC00"/>
              </a:buClr>
              <a:buSzPct val="70000"/>
              <a:buFont typeface="Wingdings" charset="2"/>
              <a:buChar char="q"/>
            </a:pPr>
            <a:r>
              <a:rPr lang="en-US" b="1" dirty="0"/>
              <a:t>HIV testing was offered to all contacts who could be </a:t>
            </a:r>
            <a:r>
              <a:rPr lang="en-US" b="1" dirty="0" smtClean="0"/>
              <a:t>located </a:t>
            </a:r>
            <a:endParaRPr lang="en-US" b="1" dirty="0"/>
          </a:p>
          <a:p>
            <a:pPr lvl="1">
              <a:buClr>
                <a:srgbClr val="FFCC00"/>
              </a:buClr>
            </a:pPr>
            <a:r>
              <a:rPr lang="en-US" dirty="0" smtClean="0"/>
              <a:t>Point-of-care rapid tests with simultaneous venous blood draw</a:t>
            </a:r>
          </a:p>
          <a:p>
            <a:pPr lvl="1">
              <a:buClr>
                <a:srgbClr val="FFCC00"/>
              </a:buClr>
            </a:pPr>
            <a:r>
              <a:rPr lang="en-US" dirty="0" smtClean="0"/>
              <a:t>HIV</a:t>
            </a:r>
            <a:r>
              <a:rPr lang="en-US" dirty="0"/>
              <a:t>-positive persons were referred to case coordination and antiretroviral </a:t>
            </a:r>
            <a:r>
              <a:rPr lang="en-US" dirty="0" smtClean="0"/>
              <a:t>treatment (by </a:t>
            </a:r>
            <a:r>
              <a:rPr lang="en-US" dirty="0"/>
              <a:t>m</a:t>
            </a:r>
            <a:r>
              <a:rPr lang="en-US" sz="2000" dirty="0" smtClean="0"/>
              <a:t>id-April, case coordinators accompanied DIS to field)</a:t>
            </a:r>
          </a:p>
          <a:p>
            <a:pPr lvl="1">
              <a:buClr>
                <a:srgbClr val="FFCC00"/>
              </a:buClr>
            </a:pPr>
            <a:r>
              <a:rPr lang="en-US" dirty="0" smtClean="0"/>
              <a:t>HIV-negative person who injected drugs </a:t>
            </a:r>
          </a:p>
          <a:p>
            <a:pPr lvl="2">
              <a:buClr>
                <a:srgbClr val="FFCC00"/>
              </a:buClr>
            </a:pPr>
            <a:r>
              <a:rPr lang="en-US" sz="2000" dirty="0" smtClean="0"/>
              <a:t>Informed about syringe service program and PrEP</a:t>
            </a:r>
          </a:p>
          <a:p>
            <a:pPr lvl="2">
              <a:buClr>
                <a:srgbClr val="FFCC00"/>
              </a:buClr>
            </a:pPr>
            <a:r>
              <a:rPr lang="en-US" sz="2000" dirty="0" smtClean="0"/>
              <a:t>Offered assistance with substance use disorder services</a:t>
            </a:r>
          </a:p>
          <a:p>
            <a:pPr lvl="2">
              <a:buClr>
                <a:srgbClr val="FFCC00"/>
              </a:buClr>
            </a:pPr>
            <a:r>
              <a:rPr lang="en-US" sz="2000" dirty="0" smtClean="0"/>
              <a:t>Recommended to undergo repeat HIV testing </a:t>
            </a:r>
          </a:p>
          <a:p>
            <a:pPr lvl="2">
              <a:buClr>
                <a:srgbClr val="FFCC00"/>
              </a:buClr>
            </a:pPr>
            <a:endParaRPr lang="en-US" sz="1000" dirty="0" smtClean="0"/>
          </a:p>
          <a:p>
            <a:pPr>
              <a:buClr>
                <a:srgbClr val="FFCC00"/>
              </a:buClr>
            </a:pPr>
            <a:r>
              <a:rPr lang="en-US" sz="2000" dirty="0" smtClean="0"/>
              <a:t>All person tested for HIV were also tested for HCV </a:t>
            </a:r>
            <a:endParaRPr lang="en-US" sz="2000" dirty="0"/>
          </a:p>
        </p:txBody>
      </p:sp>
    </p:spTree>
    <p:extLst>
      <p:ext uri="{BB962C8B-B14F-4D97-AF65-F5344CB8AC3E}">
        <p14:creationId xmlns:p14="http://schemas.microsoft.com/office/powerpoint/2010/main" val="351744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HAP-DARK-508-TEMPLATE">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HHSTP_PPT_dark(">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CHHSTP_PPT_dark(">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NCHHSTP_PPT_dark(">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DHAP-DARK-508-TEMPLATE</Template>
  <TotalTime>1719</TotalTime>
  <Words>1538</Words>
  <Application>Microsoft Office PowerPoint</Application>
  <PresentationFormat>On-screen Show (4:3)</PresentationFormat>
  <Paragraphs>215</Paragraphs>
  <Slides>19</Slides>
  <Notes>11</Notes>
  <HiddenSlides>0</HiddenSlides>
  <MMClips>0</MMClips>
  <ScaleCrop>false</ScaleCrop>
  <HeadingPairs>
    <vt:vector size="4" baseType="variant">
      <vt:variant>
        <vt:lpstr>Theme</vt:lpstr>
      </vt:variant>
      <vt:variant>
        <vt:i4>5</vt:i4>
      </vt:variant>
      <vt:variant>
        <vt:lpstr>Slide Titles</vt:lpstr>
      </vt:variant>
      <vt:variant>
        <vt:i4>19</vt:i4>
      </vt:variant>
    </vt:vector>
  </HeadingPairs>
  <TitlesOfParts>
    <vt:vector size="24" baseType="lpstr">
      <vt:lpstr>DHAP-DARK-508-TEMPLATE</vt:lpstr>
      <vt:lpstr>NCHHSTP_PPT_dark(</vt:lpstr>
      <vt:lpstr>1_NCHHSTP_PPT_dark(</vt:lpstr>
      <vt:lpstr>2_NCHHSTP_PPT_dark(</vt:lpstr>
      <vt:lpstr>1_Office Theme</vt:lpstr>
      <vt:lpstr>Community Outbreak of HIV Infection Linked to Injection Drug Use of Oxymorphone —  Indiana, 2015 </vt:lpstr>
      <vt:lpstr>Disclosures</vt:lpstr>
      <vt:lpstr>Indiana HIV Outbreak Overview</vt:lpstr>
      <vt:lpstr>Indiana HIV outbreak: geographic distribution Scott County pop. 24,000; Austin, IN pop. 4,200</vt:lpstr>
      <vt:lpstr>Indiana HIV Outbreak Overview</vt:lpstr>
      <vt:lpstr>Demographics of HIV-infected cases  (N=135)</vt:lpstr>
      <vt:lpstr>Drug Use among of HIV-infected cases (N=108)</vt:lpstr>
      <vt:lpstr>PowerPoint Presentation</vt:lpstr>
      <vt:lpstr>Contact Tracing - Methods</vt:lpstr>
      <vt:lpstr>Hepatitis C Infection</vt:lpstr>
      <vt:lpstr>Contact Tracing – Results as of June 14, 2015</vt:lpstr>
      <vt:lpstr>Challenges Responding to Outbreak</vt:lpstr>
      <vt:lpstr>Community Outreach Center with One-Stop Shop</vt:lpstr>
      <vt:lpstr>Clinic-Based Interventions  to Prevent HIV Transmission</vt:lpstr>
      <vt:lpstr>Communications</vt:lpstr>
      <vt:lpstr>Communications</vt:lpstr>
      <vt:lpstr>Communications</vt:lpstr>
      <vt:lpstr>Controlling the Outbreak</vt:lpstr>
      <vt:lpstr>Acknowledgements</vt:lpstr>
    </vt:vector>
  </TitlesOfParts>
  <Company>Centers for Disease Control and Prevention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Lansky, Amy (CDC/OID/NCHHSTP)</dc:creator>
  <cp:lastModifiedBy>User</cp:lastModifiedBy>
  <cp:revision>234</cp:revision>
  <cp:lastPrinted>2015-01-20T20:29:42Z</cp:lastPrinted>
  <dcterms:created xsi:type="dcterms:W3CDTF">2015-07-19T22:15:53Z</dcterms:created>
  <dcterms:modified xsi:type="dcterms:W3CDTF">2015-07-20T18:31:09Z</dcterms:modified>
</cp:coreProperties>
</file>