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10" r:id="rId1"/>
  </p:sldMasterIdLst>
  <p:notesMasterIdLst>
    <p:notesMasterId r:id="rId68"/>
  </p:notesMasterIdLst>
  <p:sldIdLst>
    <p:sldId id="256" r:id="rId2"/>
    <p:sldId id="257" r:id="rId3"/>
    <p:sldId id="343" r:id="rId4"/>
    <p:sldId id="458" r:id="rId5"/>
    <p:sldId id="523" r:id="rId6"/>
    <p:sldId id="442" r:id="rId7"/>
    <p:sldId id="408" r:id="rId8"/>
    <p:sldId id="509" r:id="rId9"/>
    <p:sldId id="510" r:id="rId10"/>
    <p:sldId id="511" r:id="rId11"/>
    <p:sldId id="409" r:id="rId12"/>
    <p:sldId id="416" r:id="rId13"/>
    <p:sldId id="463" r:id="rId14"/>
    <p:sldId id="381" r:id="rId15"/>
    <p:sldId id="382" r:id="rId16"/>
    <p:sldId id="504" r:id="rId17"/>
    <p:sldId id="515" r:id="rId18"/>
    <p:sldId id="417" r:id="rId19"/>
    <p:sldId id="418" r:id="rId20"/>
    <p:sldId id="419" r:id="rId21"/>
    <p:sldId id="420" r:id="rId22"/>
    <p:sldId id="421" r:id="rId23"/>
    <p:sldId id="330" r:id="rId24"/>
    <p:sldId id="525" r:id="rId25"/>
    <p:sldId id="635" r:id="rId26"/>
    <p:sldId id="277" r:id="rId27"/>
    <p:sldId id="475" r:id="rId28"/>
    <p:sldId id="369" r:id="rId29"/>
    <p:sldId id="476" r:id="rId30"/>
    <p:sldId id="636" r:id="rId31"/>
    <p:sldId id="278" r:id="rId32"/>
    <p:sldId id="637" r:id="rId33"/>
    <p:sldId id="272" r:id="rId34"/>
    <p:sldId id="344" r:id="rId35"/>
    <p:sldId id="563" r:id="rId36"/>
    <p:sldId id="549" r:id="rId37"/>
    <p:sldId id="560" r:id="rId38"/>
    <p:sldId id="573" r:id="rId39"/>
    <p:sldId id="489" r:id="rId40"/>
    <p:sldId id="638" r:id="rId41"/>
    <p:sldId id="619" r:id="rId42"/>
    <p:sldId id="620" r:id="rId43"/>
    <p:sldId id="621" r:id="rId44"/>
    <p:sldId id="622" r:id="rId45"/>
    <p:sldId id="623" r:id="rId46"/>
    <p:sldId id="308" r:id="rId47"/>
    <p:sldId id="625" r:id="rId48"/>
    <p:sldId id="266" r:id="rId49"/>
    <p:sldId id="626" r:id="rId50"/>
    <p:sldId id="331" r:id="rId51"/>
    <p:sldId id="538" r:id="rId52"/>
    <p:sldId id="539" r:id="rId53"/>
    <p:sldId id="540" r:id="rId54"/>
    <p:sldId id="259" r:id="rId55"/>
    <p:sldId id="386" r:id="rId56"/>
    <p:sldId id="332" r:id="rId57"/>
    <p:sldId id="495" r:id="rId58"/>
    <p:sldId id="496" r:id="rId59"/>
    <p:sldId id="633" r:id="rId60"/>
    <p:sldId id="634" r:id="rId61"/>
    <p:sldId id="497" r:id="rId62"/>
    <p:sldId id="591" r:id="rId63"/>
    <p:sldId id="455" r:id="rId64"/>
    <p:sldId id="445" r:id="rId65"/>
    <p:sldId id="387" r:id="rId66"/>
    <p:sldId id="318" r:id="rId67"/>
  </p:sldIdLst>
  <p:sldSz cx="9144000" cy="5715000" type="screen16x1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31" autoAdjust="0"/>
    <p:restoredTop sz="82308" autoAdjust="0"/>
  </p:normalViewPr>
  <p:slideViewPr>
    <p:cSldViewPr snapToGrid="0" snapToObjects="1">
      <p:cViewPr varScale="1">
        <p:scale>
          <a:sx n="98" d="100"/>
          <a:sy n="98" d="100"/>
        </p:scale>
        <p:origin x="1048" y="16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85672" y="26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Macintosh%20HD:Users:jacobadam:Desktop:Meta%20Virology:Adult%20Cascades:graphs%20IAS%20july%209th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Workbook1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Workbook1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Workbook1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smishra\Dropbox\Presentations\KenyaMeeting_Marissa_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7374487677440406E-2"/>
          <c:y val="4.25524355049915E-2"/>
          <c:w val="0.91595366829279701"/>
          <c:h val="0.8585378489806170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5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A42-A444-B3FB-644E6683146D}"/>
              </c:ext>
            </c:extLst>
          </c:dPt>
          <c:dPt>
            <c:idx val="1"/>
            <c:invertIfNegative val="0"/>
            <c:bubble3D val="0"/>
            <c:spPr>
              <a:solidFill>
                <a:srgbClr val="E44B0D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A42-A444-B3FB-644E6683146D}"/>
              </c:ext>
            </c:extLst>
          </c:dPt>
          <c:dPt>
            <c:idx val="2"/>
            <c:invertIfNegative val="0"/>
            <c:bubble3D val="0"/>
            <c:spPr>
              <a:solidFill>
                <a:srgbClr val="EB8A28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A42-A444-B3FB-644E6683146D}"/>
              </c:ext>
            </c:extLst>
          </c:dPt>
          <c:dPt>
            <c:idx val="3"/>
            <c:invertIfNegative val="0"/>
            <c:bubble3D val="0"/>
            <c:spPr>
              <a:solidFill>
                <a:srgbClr val="EBBE34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A42-A444-B3FB-644E6683146D}"/>
              </c:ext>
            </c:extLst>
          </c:dPt>
          <c:dPt>
            <c:idx val="4"/>
            <c:invertIfNegative val="0"/>
            <c:bubble3D val="0"/>
            <c:spPr>
              <a:solidFill>
                <a:srgbClr val="B3C42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A42-A444-B3FB-644E6683146D}"/>
              </c:ext>
            </c:extLst>
          </c:dPt>
          <c:dPt>
            <c:idx val="5"/>
            <c:invertIfNegative val="0"/>
            <c:bubble3D val="0"/>
            <c:spPr>
              <a:solidFill>
                <a:srgbClr val="007E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A42-A444-B3FB-644E6683146D}"/>
              </c:ext>
            </c:extLst>
          </c:dPt>
          <c:dPt>
            <c:idx val="6"/>
            <c:invertIfNegative val="0"/>
            <c:bubble3D val="0"/>
            <c:spPr>
              <a:solidFill>
                <a:srgbClr val="007E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A42-A444-B3FB-644E6683146D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42-A444-B3FB-644E6683146D}"/>
                </c:ext>
              </c:extLst>
            </c:dLbl>
            <c:dLbl>
              <c:idx val="1"/>
              <c:layout>
                <c:manualLayout>
                  <c:x val="-1.53156107196251E-3"/>
                  <c:y val="-0.2616575924216890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42-A444-B3FB-644E6683146D}"/>
                </c:ext>
              </c:extLst>
            </c:dLbl>
            <c:dLbl>
              <c:idx val="4"/>
              <c:layout>
                <c:manualLayout>
                  <c:x val="8.3333351560226608E-3"/>
                  <c:y val="-0.23172808416017501"/>
                </c:manualLayout>
              </c:layout>
              <c:tx>
                <c:rich>
                  <a:bodyPr anchor="t" anchorCtr="0"/>
                  <a:lstStyle/>
                  <a:p>
                    <a:pPr>
                      <a:defRPr sz="2400" b="1">
                        <a:solidFill>
                          <a:srgbClr val="B3C42F"/>
                        </a:solidFill>
                      </a:defRPr>
                    </a:pPr>
                    <a:r>
                      <a:rPr lang="en-US" dirty="0"/>
                      <a:t>43%</a:t>
                    </a:r>
                  </a:p>
                </c:rich>
              </c:tx>
              <c:numFmt formatCode="0%" sourceLinked="0"/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A42-A444-B3FB-644E6683146D}"/>
                </c:ext>
              </c:extLst>
            </c:dLbl>
            <c:dLbl>
              <c:idx val="5"/>
              <c:layout>
                <c:manualLayout>
                  <c:x val="1.53771143532236E-3"/>
                  <c:y val="-0.17360564337509601"/>
                </c:manualLayout>
              </c:layout>
              <c:numFmt formatCode="0%" sourceLinked="0"/>
              <c:spPr/>
              <c:txPr>
                <a:bodyPr anchor="t" anchorCtr="0"/>
                <a:lstStyle/>
                <a:p>
                  <a:pPr>
                    <a:defRPr sz="2400" b="1">
                      <a:solidFill>
                        <a:srgbClr val="007E00"/>
                      </a:solidFill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A42-A444-B3FB-644E6683146D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2400" b="1">
                    <a:solidFill>
                      <a:srgbClr val="E44B0D"/>
                    </a:solidFill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Sheet1!$B$288:$B$293</c:f>
              <c:strCache>
                <c:ptCount val="6"/>
                <c:pt idx="0">
                  <c:v>HIV Positive People             (All ages)</c:v>
                </c:pt>
                <c:pt idx="1">
                  <c:v>Diagnosed                     (Age 15 - 49)</c:v>
                </c:pt>
                <c:pt idx="2">
                  <c:v>Linked to care</c:v>
                </c:pt>
                <c:pt idx="3">
                  <c:v>Retained in care</c:v>
                </c:pt>
                <c:pt idx="4">
                  <c:v>On ART </c:v>
                </c:pt>
                <c:pt idx="5">
                  <c:v>Viral Supression (&lt;500, &lt;350, &lt;200)</c:v>
                </c:pt>
              </c:strCache>
            </c:strRef>
          </c:cat>
          <c:val>
            <c:numRef>
              <c:f>Sheet1!$F$288:$F$293</c:f>
              <c:numCache>
                <c:formatCode>0%</c:formatCode>
                <c:ptCount val="6"/>
                <c:pt idx="0">
                  <c:v>1</c:v>
                </c:pt>
                <c:pt idx="1">
                  <c:v>0.51</c:v>
                </c:pt>
                <c:pt idx="4" formatCode="0.00%">
                  <c:v>0.42</c:v>
                </c:pt>
                <c:pt idx="5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A42-A444-B3FB-644E668314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5"/>
        <c:overlap val="100"/>
        <c:axId val="713245744"/>
        <c:axId val="713248496"/>
      </c:barChart>
      <c:catAx>
        <c:axId val="713245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crossAx val="713248496"/>
        <c:crosses val="autoZero"/>
        <c:auto val="1"/>
        <c:lblAlgn val="ctr"/>
        <c:lblOffset val="100"/>
        <c:noMultiLvlLbl val="0"/>
      </c:catAx>
      <c:valAx>
        <c:axId val="713248496"/>
        <c:scaling>
          <c:orientation val="minMax"/>
          <c:max val="1"/>
        </c:scaling>
        <c:delete val="0"/>
        <c:axPos val="l"/>
        <c:numFmt formatCode="0%" sourceLinked="1"/>
        <c:majorTickMark val="out"/>
        <c:minorTickMark val="none"/>
        <c:tickLblPos val="nextTo"/>
        <c:spPr>
          <a:ln w="38100">
            <a:solidFill>
              <a:schemeClr val="tx1"/>
            </a:solidFill>
          </a:ln>
        </c:spPr>
        <c:crossAx val="713245744"/>
        <c:crosses val="autoZero"/>
        <c:crossBetween val="between"/>
        <c:majorUnit val="0.2"/>
      </c:valAx>
    </c:plotArea>
    <c:plotVisOnly val="1"/>
    <c:dispBlanksAs val="gap"/>
    <c:showDLblsOverMax val="0"/>
  </c:chart>
  <c:spPr>
    <a:ln>
      <a:noFill/>
    </a:ln>
  </c:spPr>
  <c:txPr>
    <a:bodyPr anchor="ctr"/>
    <a:lstStyle/>
    <a:p>
      <a:pPr algn="just">
        <a:defRPr sz="1200"/>
      </a:pPr>
      <a:endParaRPr lang="fr-FR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0323421592882701E-2"/>
          <c:w val="0.91187956016232297"/>
          <c:h val="0.9070654389322230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2"/>
              <c:layout>
                <c:manualLayout>
                  <c:x val="-1.5148524122236601E-3"/>
                  <c:y val="-2.1486371944325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02-1D49-A1FF-739E011BA1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Sheet1!$A$9:$A$12</c:f>
              <c:strCache>
                <c:ptCount val="4"/>
                <c:pt idx="0">
                  <c:v>Healthy family</c:v>
                </c:pt>
                <c:pt idx="1">
                  <c:v>AIDS-sick parent</c:v>
                </c:pt>
                <c:pt idx="2">
                  <c:v>Abused &amp; hungry</c:v>
                </c:pt>
                <c:pt idx="3">
                  <c:v>AIDS-sick parent,         abused, hungry</c:v>
                </c:pt>
              </c:strCache>
            </c:strRef>
          </c:cat>
          <c:val>
            <c:numRef>
              <c:f>Sheet1!$B$9:$B$12</c:f>
              <c:numCache>
                <c:formatCode>0%</c:formatCode>
                <c:ptCount val="4"/>
                <c:pt idx="0">
                  <c:v>8.9999999999999993E-3</c:v>
                </c:pt>
                <c:pt idx="1">
                  <c:v>7.0999999999999994E-2</c:v>
                </c:pt>
                <c:pt idx="2">
                  <c:v>0.125</c:v>
                </c:pt>
                <c:pt idx="3">
                  <c:v>0.57099999999999995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02-1D49-A1FF-739E011BA1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4974560"/>
        <c:axId val="694977312"/>
      </c:barChart>
      <c:catAx>
        <c:axId val="694974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94977312"/>
        <c:crosses val="autoZero"/>
        <c:auto val="1"/>
        <c:lblAlgn val="ctr"/>
        <c:lblOffset val="100"/>
        <c:noMultiLvlLbl val="0"/>
      </c:catAx>
      <c:valAx>
        <c:axId val="69497731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949745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03234227830208E-2"/>
          <c:w val="0.91187956016232297"/>
          <c:h val="0.9070654389322230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2"/>
              <c:layout>
                <c:manualLayout>
                  <c:x val="-1.5148524122236601E-3"/>
                  <c:y val="-2.1486371944325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A9-7046-A024-3FE49C3565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Sheet1!$A$9:$A$12</c:f>
              <c:strCache>
                <c:ptCount val="4"/>
                <c:pt idx="0">
                  <c:v>Healthy family</c:v>
                </c:pt>
                <c:pt idx="1">
                  <c:v>AIDS-sick parent</c:v>
                </c:pt>
                <c:pt idx="2">
                  <c:v>Abused &amp; hungry</c:v>
                </c:pt>
                <c:pt idx="3">
                  <c:v>AIDS-sick parent,         abused, hungry</c:v>
                </c:pt>
              </c:strCache>
            </c:strRef>
          </c:cat>
          <c:val>
            <c:numRef>
              <c:f>Sheet1!$B$9:$B$12</c:f>
              <c:numCache>
                <c:formatCode>0%</c:formatCode>
                <c:ptCount val="4"/>
                <c:pt idx="0">
                  <c:v>8.9999999999999993E-3</c:v>
                </c:pt>
                <c:pt idx="1">
                  <c:v>7.0999999999999994E-2</c:v>
                </c:pt>
                <c:pt idx="2">
                  <c:v>0.125</c:v>
                </c:pt>
                <c:pt idx="3">
                  <c:v>0.57099999999999995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A9-7046-A024-3FE49C3565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5016016"/>
        <c:axId val="695018768"/>
      </c:barChart>
      <c:catAx>
        <c:axId val="695016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95018768"/>
        <c:crosses val="autoZero"/>
        <c:auto val="1"/>
        <c:lblAlgn val="ctr"/>
        <c:lblOffset val="100"/>
        <c:noMultiLvlLbl val="0"/>
      </c:catAx>
      <c:valAx>
        <c:axId val="69501876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950160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03234227830208E-2"/>
          <c:w val="0.91187956016232297"/>
          <c:h val="0.9070654389322230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2"/>
              <c:layout>
                <c:manualLayout>
                  <c:x val="-1.5148524122236601E-3"/>
                  <c:y val="-2.1486371944325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ACE-C64F-B59B-870788AC52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Sheet1!$A$9:$A$12</c:f>
              <c:strCache>
                <c:ptCount val="4"/>
                <c:pt idx="0">
                  <c:v>Healthy family</c:v>
                </c:pt>
                <c:pt idx="1">
                  <c:v>AIDS-sick parent</c:v>
                </c:pt>
                <c:pt idx="2">
                  <c:v>Abused &amp; hungry</c:v>
                </c:pt>
                <c:pt idx="3">
                  <c:v>AIDS-sick parent,         abused, hungry</c:v>
                </c:pt>
              </c:strCache>
            </c:strRef>
          </c:cat>
          <c:val>
            <c:numRef>
              <c:f>Sheet1!$B$9:$B$12</c:f>
              <c:numCache>
                <c:formatCode>0%</c:formatCode>
                <c:ptCount val="4"/>
                <c:pt idx="0">
                  <c:v>8.9999999999999993E-3</c:v>
                </c:pt>
                <c:pt idx="1">
                  <c:v>7.0999999999999994E-2</c:v>
                </c:pt>
                <c:pt idx="2">
                  <c:v>0.125</c:v>
                </c:pt>
                <c:pt idx="3">
                  <c:v>0.57099999999999995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CE-C64F-B59B-870788AC5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5319616"/>
        <c:axId val="695322368"/>
      </c:barChart>
      <c:catAx>
        <c:axId val="695319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95322368"/>
        <c:crosses val="autoZero"/>
        <c:auto val="1"/>
        <c:lblAlgn val="ctr"/>
        <c:lblOffset val="100"/>
        <c:noMultiLvlLbl val="0"/>
      </c:catAx>
      <c:valAx>
        <c:axId val="69532236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953196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0323421592882701E-2"/>
          <c:w val="0.91187956016232297"/>
          <c:h val="0.9070654389322230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2"/>
              <c:layout>
                <c:manualLayout>
                  <c:x val="-1.5148524122236601E-3"/>
                  <c:y val="-2.1486371944325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31-844E-8897-2E18A4B68C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Sheet1!$A$9:$A$12</c:f>
              <c:strCache>
                <c:ptCount val="4"/>
                <c:pt idx="0">
                  <c:v>Healthy family</c:v>
                </c:pt>
                <c:pt idx="1">
                  <c:v>AIDS-sick parent</c:v>
                </c:pt>
                <c:pt idx="2">
                  <c:v>Abused &amp; hungry</c:v>
                </c:pt>
                <c:pt idx="3">
                  <c:v>AIDS-sick parent,         abused, hungry</c:v>
                </c:pt>
              </c:strCache>
            </c:strRef>
          </c:cat>
          <c:val>
            <c:numRef>
              <c:f>Sheet1!$B$9:$B$12</c:f>
              <c:numCache>
                <c:formatCode>0%</c:formatCode>
                <c:ptCount val="4"/>
                <c:pt idx="0">
                  <c:v>8.9999999999999993E-3</c:v>
                </c:pt>
                <c:pt idx="1">
                  <c:v>7.0999999999999994E-2</c:v>
                </c:pt>
                <c:pt idx="2">
                  <c:v>0.125</c:v>
                </c:pt>
                <c:pt idx="3">
                  <c:v>0.57099999999999995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31-844E-8897-2E18A4B68C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5046880"/>
        <c:axId val="695049632"/>
      </c:barChart>
      <c:catAx>
        <c:axId val="695046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95049632"/>
        <c:crosses val="autoZero"/>
        <c:auto val="1"/>
        <c:lblAlgn val="ctr"/>
        <c:lblOffset val="100"/>
        <c:noMultiLvlLbl val="0"/>
      </c:catAx>
      <c:valAx>
        <c:axId val="69504963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950468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'HIV prevalence by age'!$E$46</c:f>
              <c:strCache>
                <c:ptCount val="1"/>
                <c:pt idx="0">
                  <c:v>FSW and Clients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fixedVal"/>
            <c:noEndCap val="0"/>
            <c:val val="5"/>
            <c:spPr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cat>
            <c:numRef>
              <c:f>'HIV prevalence by age'!$D$47:$D$50</c:f>
              <c:numCache>
                <c:formatCode>General</c:formatCode>
                <c:ptCount val="4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</c:numCache>
            </c:numRef>
          </c:cat>
          <c:val>
            <c:numRef>
              <c:f>'HIV prevalence by age'!$E$47:$E$50</c:f>
              <c:numCache>
                <c:formatCode>General</c:formatCode>
                <c:ptCount val="4"/>
                <c:pt idx="0">
                  <c:v>16</c:v>
                </c:pt>
                <c:pt idx="1">
                  <c:v>29</c:v>
                </c:pt>
                <c:pt idx="2">
                  <c:v>38</c:v>
                </c:pt>
                <c:pt idx="3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50-43EB-A2EE-E646CD223EF6}"/>
            </c:ext>
          </c:extLst>
        </c:ser>
        <c:ser>
          <c:idx val="0"/>
          <c:order val="1"/>
          <c:tx>
            <c:strRef>
              <c:f>'HIV prevalence by age'!$F$46</c:f>
              <c:strCache>
                <c:ptCount val="1"/>
                <c:pt idx="0">
                  <c:v>Wider Population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fixedVal"/>
            <c:noEndCap val="0"/>
            <c:val val="4"/>
            <c:spPr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val>
            <c:numRef>
              <c:f>'HIV prevalence by age'!$F$47:$F$50</c:f>
              <c:numCache>
                <c:formatCode>General</c:formatCode>
                <c:ptCount val="4"/>
                <c:pt idx="0">
                  <c:v>7</c:v>
                </c:pt>
                <c:pt idx="1">
                  <c:v>18</c:v>
                </c:pt>
                <c:pt idx="2">
                  <c:v>33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50-43EB-A2EE-E646CD223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8263296"/>
        <c:axId val="128263688"/>
      </c:barChart>
      <c:catAx>
        <c:axId val="1282632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Raleway" panose="020B0503030101060003"/>
                    <a:ea typeface="+mn-ea"/>
                    <a:cs typeface="Arial" pitchFamily="34" charset="0"/>
                  </a:defRPr>
                </a:pPr>
                <a:r>
                  <a:rPr lang="en-US">
                    <a:latin typeface="Raleway" panose="020B0503030101060003"/>
                  </a:rPr>
                  <a:t>Number of Years</a:t>
                </a:r>
              </a:p>
            </c:rich>
          </c:tx>
          <c:layout>
            <c:manualLayout>
              <c:xMode val="edge"/>
              <c:yMode val="edge"/>
              <c:x val="0.30475126997144986"/>
              <c:y val="0.886030910026907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Raleway" panose="020B0503030101060003"/>
                  <a:ea typeface="+mn-ea"/>
                  <a:cs typeface="Arial" pitchFamily="34" charset="0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fr-FR"/>
          </a:p>
        </c:txPr>
        <c:crossAx val="128263688"/>
        <c:crosses val="autoZero"/>
        <c:auto val="1"/>
        <c:lblAlgn val="ctr"/>
        <c:lblOffset val="100"/>
        <c:noMultiLvlLbl val="0"/>
      </c:catAx>
      <c:valAx>
        <c:axId val="128263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Raleway" panose="020B0503030101060003"/>
                    <a:ea typeface="+mn-ea"/>
                    <a:cs typeface="Arial" pitchFamily="34" charset="0"/>
                  </a:defRPr>
                </a:pPr>
                <a:r>
                  <a:rPr lang="en-CA" dirty="0">
                    <a:latin typeface="Raleway" panose="020B0503030101060003"/>
                  </a:rPr>
                  <a:t>Population Attributable Fraction (%)</a:t>
                </a:r>
              </a:p>
            </c:rich>
          </c:tx>
          <c:layout>
            <c:manualLayout>
              <c:xMode val="edge"/>
              <c:yMode val="edge"/>
              <c:x val="1.4558424480424733E-2"/>
              <c:y val="7.59636345768732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Raleway" panose="020B0503030101060003"/>
                  <a:ea typeface="+mn-ea"/>
                  <a:cs typeface="Arial" pitchFamily="34" charset="0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fr-FR"/>
          </a:p>
        </c:txPr>
        <c:crossAx val="128263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Raleway" panose="020B0503030101060003"/>
              <a:ea typeface="+mn-ea"/>
              <a:cs typeface="Arial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>
          <a:latin typeface="Arial" pitchFamily="34" charset="0"/>
          <a:cs typeface="Arial" pitchFamily="34" charset="0"/>
        </a:defRPr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6827-1E4B-B28F-F1ABC24CB7BA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6827-1E4B-B28F-F1ABC24CB7BA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6827-1E4B-B28F-F1ABC24CB7BA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7-6827-1E4B-B28F-F1ABC24CB7BA}"/>
              </c:ext>
            </c:extLst>
          </c:dPt>
          <c:dPt>
            <c:idx val="4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9-6827-1E4B-B28F-F1ABC24CB7BA}"/>
              </c:ext>
            </c:extLst>
          </c:dPt>
          <c:dPt>
            <c:idx val="5"/>
            <c:invertIfNegative val="0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B-6827-1E4B-B28F-F1ABC24CB7BA}"/>
              </c:ext>
            </c:extLst>
          </c:dPt>
          <c:dPt>
            <c:idx val="6"/>
            <c:invertIfNegative val="0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D-6827-1E4B-B28F-F1ABC24CB7BA}"/>
              </c:ext>
            </c:extLst>
          </c:dPt>
          <c:dPt>
            <c:idx val="7"/>
            <c:invertIfNegative val="0"/>
            <c:bubble3D val="0"/>
            <c:spPr>
              <a:solidFill>
                <a:srgbClr val="66FFFF"/>
              </a:solidFill>
            </c:spPr>
            <c:extLst>
              <c:ext xmlns:c16="http://schemas.microsoft.com/office/drawing/2014/chart" uri="{C3380CC4-5D6E-409C-BE32-E72D297353CC}">
                <c16:uniqueId val="{0000000F-6827-1E4B-B28F-F1ABC24CB7BA}"/>
              </c:ext>
            </c:extLst>
          </c:dPt>
          <c:dPt>
            <c:idx val="8"/>
            <c:invertIfNegative val="0"/>
            <c:bubble3D val="0"/>
            <c:spPr>
              <a:solidFill>
                <a:srgbClr val="66FFFF"/>
              </a:solidFill>
            </c:spPr>
            <c:extLst>
              <c:ext xmlns:c16="http://schemas.microsoft.com/office/drawing/2014/chart" uri="{C3380CC4-5D6E-409C-BE32-E72D297353CC}">
                <c16:uniqueId val="{00000011-6827-1E4B-B28F-F1ABC24CB7BA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3-6827-1E4B-B28F-F1ABC24CB7BA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Incarceration</c:v>
                </c:pt>
                <c:pt idx="1">
                  <c:v>Religion</c:v>
                </c:pt>
                <c:pt idx="2">
                  <c:v>Medication</c:v>
                </c:pt>
                <c:pt idx="3">
                  <c:v>Family support</c:v>
                </c:pt>
                <c:pt idx="4">
                  <c:v>Rehabilitation</c:v>
                </c:pt>
                <c:pt idx="5">
                  <c:v>Employment</c:v>
                </c:pt>
                <c:pt idx="6">
                  <c:v>Substitution Therapy</c:v>
                </c:pt>
                <c:pt idx="7">
                  <c:v>Detox</c:v>
                </c:pt>
                <c:pt idx="8">
                  <c:v>New environment</c:v>
                </c:pt>
                <c:pt idx="9">
                  <c:v>Folk Medicine</c:v>
                </c:pt>
              </c:strCache>
            </c:strRef>
          </c:cat>
          <c:val>
            <c:numRef>
              <c:f>Sheet1!$B$2:$B$11</c:f>
              <c:numCache>
                <c:formatCode>0.0</c:formatCode>
                <c:ptCount val="10"/>
                <c:pt idx="0">
                  <c:v>18.899999999999999</c:v>
                </c:pt>
                <c:pt idx="1">
                  <c:v>17.7</c:v>
                </c:pt>
                <c:pt idx="2">
                  <c:v>14</c:v>
                </c:pt>
                <c:pt idx="3">
                  <c:v>11.9</c:v>
                </c:pt>
                <c:pt idx="4">
                  <c:v>10.7</c:v>
                </c:pt>
                <c:pt idx="5">
                  <c:v>8.2000000000000011</c:v>
                </c:pt>
                <c:pt idx="6">
                  <c:v>7.4</c:v>
                </c:pt>
                <c:pt idx="7">
                  <c:v>4.5</c:v>
                </c:pt>
                <c:pt idx="8">
                  <c:v>4.0999999999999996</c:v>
                </c:pt>
                <c:pt idx="9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827-1E4B-B28F-F1ABC24CB7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413311696"/>
        <c:axId val="-413903392"/>
      </c:barChart>
      <c:catAx>
        <c:axId val="-41331169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libri"/>
                <a:cs typeface="Calibri"/>
              </a:defRPr>
            </a:pPr>
            <a:endParaRPr lang="fr-FR"/>
          </a:p>
        </c:txPr>
        <c:crossAx val="-413903392"/>
        <c:crosses val="autoZero"/>
        <c:auto val="1"/>
        <c:lblAlgn val="ctr"/>
        <c:lblOffset val="100"/>
        <c:noMultiLvlLbl val="0"/>
      </c:catAx>
      <c:valAx>
        <c:axId val="-41390339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400">
                    <a:latin typeface="Calibri"/>
                    <a:cs typeface="Calibri"/>
                  </a:defRPr>
                </a:pPr>
                <a:r>
                  <a:rPr lang="en-US" sz="1400" dirty="0">
                    <a:latin typeface="Calibri"/>
                    <a:cs typeface="Calibri"/>
                  </a:rPr>
                  <a:t>Percent (%) Responding. </a:t>
                </a:r>
              </a:p>
              <a:p>
                <a:pPr>
                  <a:defRPr sz="1400">
                    <a:latin typeface="Calibri"/>
                    <a:cs typeface="Calibri"/>
                  </a:defRPr>
                </a:pPr>
                <a:r>
                  <a:rPr lang="en-US" sz="1400" b="1" i="1" dirty="0" err="1">
                    <a:solidFill>
                      <a:srgbClr val="000090"/>
                    </a:solidFill>
                    <a:latin typeface="Calibri"/>
                    <a:cs typeface="Calibri"/>
                  </a:rPr>
                  <a:t>F.Altice</a:t>
                </a:r>
                <a:r>
                  <a:rPr lang="en-US" sz="1400" b="1" i="1" dirty="0">
                    <a:solidFill>
                      <a:srgbClr val="000090"/>
                    </a:solidFill>
                    <a:latin typeface="Calibri"/>
                    <a:cs typeface="Calibri"/>
                  </a:rPr>
                  <a:t> et al. 2013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-4133116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10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8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2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0.68942</cdr:x>
      <cdr:y>0.23772</cdr:y>
    </cdr:from>
    <cdr:to>
      <cdr:x>0.82046</cdr:x>
      <cdr:y>0.37607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716763" y="1427771"/>
          <a:ext cx="1086656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2400" b="1" dirty="0">
              <a:solidFill>
                <a:schemeClr val="bg1"/>
              </a:solidFill>
            </a:rPr>
            <a:t>28.35</a:t>
          </a:r>
        </a:p>
        <a:p xmlns:a="http://schemas.openxmlformats.org/drawingml/2006/main">
          <a:pPr algn="ctr"/>
          <a:r>
            <a:rPr lang="en-GB" sz="2400" b="1" dirty="0">
              <a:solidFill>
                <a:schemeClr val="bg1"/>
              </a:solidFill>
            </a:rPr>
            <a:t>Million</a:t>
          </a:r>
          <a:endParaRPr lang="en-GB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0.09989</cdr:x>
      <cdr:y>0.06403</cdr:y>
    </cdr:from>
    <cdr:to>
      <cdr:x>0.21058</cdr:x>
      <cdr:y>0.21723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61141" y="270109"/>
          <a:ext cx="843501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800" b="1" dirty="0">
              <a:solidFill>
                <a:schemeClr val="bg1"/>
              </a:solidFill>
            </a:rPr>
            <a:t>23.5</a:t>
          </a:r>
        </a:p>
        <a:p xmlns:a="http://schemas.openxmlformats.org/drawingml/2006/main">
          <a:pPr algn="ctr"/>
          <a:r>
            <a:rPr lang="en-GB" sz="1800" b="1" dirty="0">
              <a:solidFill>
                <a:schemeClr val="bg1"/>
              </a:solidFill>
            </a:rPr>
            <a:t>million</a:t>
          </a:r>
          <a:endParaRPr lang="en-GB" sz="10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0.24177</cdr:x>
      <cdr:y>0.5252</cdr:y>
    </cdr:from>
    <cdr:to>
      <cdr:x>0.37109</cdr:x>
      <cdr:y>0.66222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842287" y="2215685"/>
          <a:ext cx="985418" cy="57805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800" b="1" dirty="0">
              <a:solidFill>
                <a:schemeClr val="bg1"/>
              </a:solidFill>
            </a:rPr>
            <a:t>12.0</a:t>
          </a:r>
        </a:p>
        <a:p xmlns:a="http://schemas.openxmlformats.org/drawingml/2006/main">
          <a:pPr algn="ctr"/>
          <a:r>
            <a:rPr lang="en-GB" sz="1800" b="1" dirty="0">
              <a:solidFill>
                <a:schemeClr val="bg1"/>
              </a:solidFill>
            </a:rPr>
            <a:t>million</a:t>
          </a:r>
          <a:endParaRPr lang="en-GB" sz="10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0.70982</cdr:x>
      <cdr:y>0.57494</cdr:y>
    </cdr:from>
    <cdr:to>
      <cdr:x>0.82051</cdr:x>
      <cdr:y>0.72814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408806" y="2425527"/>
          <a:ext cx="843501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800" b="1" dirty="0">
              <a:solidFill>
                <a:schemeClr val="bg1"/>
              </a:solidFill>
            </a:rPr>
            <a:t>10.0</a:t>
          </a:r>
        </a:p>
        <a:p xmlns:a="http://schemas.openxmlformats.org/drawingml/2006/main">
          <a:pPr algn="ctr"/>
          <a:r>
            <a:rPr lang="en-GB" sz="1800" b="1" dirty="0">
              <a:solidFill>
                <a:schemeClr val="bg1"/>
              </a:solidFill>
            </a:rPr>
            <a:t>million</a:t>
          </a:r>
          <a:endParaRPr lang="en-GB" sz="10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0.85972</cdr:x>
      <cdr:y>0.65662</cdr:y>
    </cdr:from>
    <cdr:to>
      <cdr:x>0.97042</cdr:x>
      <cdr:y>0.80982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6551082" y="2770117"/>
          <a:ext cx="843501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800" b="1" dirty="0">
              <a:solidFill>
                <a:schemeClr val="bg1"/>
              </a:solidFill>
            </a:rPr>
            <a:t>7.5</a:t>
          </a:r>
        </a:p>
        <a:p xmlns:a="http://schemas.openxmlformats.org/drawingml/2006/main">
          <a:pPr algn="ctr"/>
          <a:r>
            <a:rPr lang="en-GB" sz="1800" b="1" dirty="0">
              <a:solidFill>
                <a:schemeClr val="bg1"/>
              </a:solidFill>
            </a:rPr>
            <a:t>million</a:t>
          </a:r>
          <a:endParaRPr lang="en-GB" sz="10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0.64869</cdr:x>
      <cdr:y>0.04202</cdr:y>
    </cdr:from>
    <cdr:to>
      <cdr:x>1</cdr:x>
      <cdr:y>0.33873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943017" y="177273"/>
          <a:ext cx="2676981" cy="12517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lvl="0"/>
          <a:r>
            <a:rPr lang="en-US" dirty="0" err="1">
              <a:latin typeface="+mn-lt"/>
              <a:ea typeface="+mn-ea"/>
              <a:cs typeface="+mn-cs"/>
            </a:rPr>
            <a:t>Données</a:t>
          </a:r>
          <a:r>
            <a:rPr lang="en-US" dirty="0">
              <a:latin typeface="+mn-lt"/>
              <a:ea typeface="+mn-ea"/>
              <a:cs typeface="+mn-cs"/>
            </a:rPr>
            <a:t> de charge </a:t>
          </a:r>
          <a:r>
            <a:rPr lang="en-US" dirty="0" err="1">
              <a:latin typeface="+mn-lt"/>
              <a:ea typeface="+mn-ea"/>
              <a:cs typeface="+mn-cs"/>
            </a:rPr>
            <a:t>virale</a:t>
          </a:r>
          <a:r>
            <a:rPr lang="en-US" dirty="0">
              <a:latin typeface="+mn-lt"/>
              <a:ea typeface="+mn-ea"/>
              <a:cs typeface="+mn-cs"/>
            </a:rPr>
            <a:t> de : Botswana, Burkina Faso, Mali, Cameroon, Cote </a:t>
          </a:r>
          <a:r>
            <a:rPr lang="en-US" dirty="0" err="1">
              <a:latin typeface="+mn-lt"/>
              <a:ea typeface="+mn-ea"/>
              <a:cs typeface="+mn-cs"/>
            </a:rPr>
            <a:t>d’ivoire</a:t>
          </a:r>
          <a:r>
            <a:rPr lang="en-US" dirty="0">
              <a:latin typeface="+mn-lt"/>
              <a:ea typeface="+mn-ea"/>
              <a:cs typeface="+mn-cs"/>
            </a:rPr>
            <a:t>, Kenya, Senegal, Uganda, Malawi, </a:t>
          </a:r>
          <a:r>
            <a:rPr lang="en-US" dirty="0" err="1">
              <a:latin typeface="+mn-lt"/>
              <a:ea typeface="+mn-ea"/>
              <a:cs typeface="+mn-cs"/>
            </a:rPr>
            <a:t>Mozambigue</a:t>
          </a:r>
          <a:r>
            <a:rPr lang="en-US" dirty="0">
              <a:latin typeface="+mn-lt"/>
              <a:ea typeface="+mn-ea"/>
              <a:cs typeface="+mn-cs"/>
            </a:rPr>
            <a:t>, Nigeria, Senegal, South Africa, Tanzania, Uganda, Zimbabwe, Zambia.</a:t>
          </a:r>
          <a:endParaRPr lang="en-GB" dirty="0">
            <a:latin typeface="+mn-lt"/>
            <a:ea typeface="+mn-ea"/>
            <a:cs typeface="+mn-cs"/>
          </a:endParaRPr>
        </a:p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0.00807</cdr:x>
      <cdr:y>0.92574</cdr:y>
    </cdr:from>
    <cdr:to>
      <cdr:x>0.26348</cdr:x>
      <cdr:y>0.98276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247" y="6186215"/>
          <a:ext cx="2286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800" b="1" dirty="0"/>
            <a:t>no hunger, no abuse</a:t>
          </a:r>
        </a:p>
      </cdr:txBody>
    </cdr:sp>
  </cdr:relSizeAnchor>
  <cdr:relSizeAnchor xmlns:cdr="http://schemas.openxmlformats.org/drawingml/2006/chartDrawing">
    <cdr:from>
      <cdr:x>0</cdr:x>
      <cdr:y>0.87182</cdr:y>
    </cdr:from>
    <cdr:to>
      <cdr:x>0.25721</cdr:x>
      <cdr:y>1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0" y="4349513"/>
          <a:ext cx="198558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Famille en bonne santé, pas faim, pas de violences</a:t>
          </a:r>
        </a:p>
      </cdr:txBody>
    </cdr:sp>
  </cdr:relSizeAnchor>
  <cdr:relSizeAnchor xmlns:cdr="http://schemas.openxmlformats.org/drawingml/2006/chartDrawing">
    <cdr:from>
      <cdr:x>0.24698</cdr:x>
      <cdr:y>0.87182</cdr:y>
    </cdr:from>
    <cdr:to>
      <cdr:x>0.4905</cdr:x>
      <cdr:y>1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1906610" y="4349513"/>
          <a:ext cx="187990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Sida chez les Parents </a:t>
          </a:r>
        </a:p>
      </cdr:txBody>
    </cdr:sp>
  </cdr:relSizeAnchor>
  <cdr:relSizeAnchor xmlns:cdr="http://schemas.openxmlformats.org/drawingml/2006/chartDrawing">
    <cdr:from>
      <cdr:x>0.4887</cdr:x>
      <cdr:y>0.87182</cdr:y>
    </cdr:from>
    <cdr:to>
      <cdr:x>0.74988</cdr:x>
      <cdr:y>1</cdr:y>
    </cdr:to>
    <cdr:sp macro="" textlink="">
      <cdr:nvSpPr>
        <cdr:cNvPr id="5" name="ZoneTexte 4"/>
        <cdr:cNvSpPr txBox="1"/>
      </cdr:nvSpPr>
      <cdr:spPr>
        <a:xfrm xmlns:a="http://schemas.openxmlformats.org/drawingml/2006/main">
          <a:off x="3772614" y="4349513"/>
          <a:ext cx="201623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</a:t>
          </a:r>
        </a:p>
      </cdr:txBody>
    </cdr:sp>
  </cdr:relSizeAnchor>
  <cdr:relSizeAnchor xmlns:cdr="http://schemas.openxmlformats.org/drawingml/2006/chartDrawing">
    <cdr:from>
      <cdr:x>0.74361</cdr:x>
      <cdr:y>0.87182</cdr:y>
    </cdr:from>
    <cdr:to>
      <cdr:x>1</cdr:x>
      <cdr:y>1</cdr:y>
    </cdr:to>
    <cdr:sp macro="" textlink="">
      <cdr:nvSpPr>
        <cdr:cNvPr id="6" name="ZoneTexte 5"/>
        <cdr:cNvSpPr txBox="1"/>
      </cdr:nvSpPr>
      <cdr:spPr>
        <a:xfrm xmlns:a="http://schemas.openxmlformats.org/drawingml/2006/main">
          <a:off x="5740442" y="4349513"/>
          <a:ext cx="197925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 + Sida chez les parents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0.00807</cdr:x>
      <cdr:y>0.92574</cdr:y>
    </cdr:from>
    <cdr:to>
      <cdr:x>0.26348</cdr:x>
      <cdr:y>0.98276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247" y="6186215"/>
          <a:ext cx="2286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800" b="1" dirty="0"/>
            <a:t>no hunger, no abuse</a:t>
          </a:r>
        </a:p>
      </cdr:txBody>
    </cdr:sp>
  </cdr:relSizeAnchor>
  <cdr:relSizeAnchor xmlns:cdr="http://schemas.openxmlformats.org/drawingml/2006/chartDrawing">
    <cdr:from>
      <cdr:x>0</cdr:x>
      <cdr:y>0.87182</cdr:y>
    </cdr:from>
    <cdr:to>
      <cdr:x>0.25721</cdr:x>
      <cdr:y>1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0" y="4349513"/>
          <a:ext cx="198558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Famille en bonne santé, pas faim, pas de violences</a:t>
          </a:r>
        </a:p>
      </cdr:txBody>
    </cdr:sp>
  </cdr:relSizeAnchor>
  <cdr:relSizeAnchor xmlns:cdr="http://schemas.openxmlformats.org/drawingml/2006/chartDrawing">
    <cdr:from>
      <cdr:x>0.24698</cdr:x>
      <cdr:y>0.87182</cdr:y>
    </cdr:from>
    <cdr:to>
      <cdr:x>0.4905</cdr:x>
      <cdr:y>1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1906610" y="4349513"/>
          <a:ext cx="187990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Sida chez les Parents </a:t>
          </a:r>
        </a:p>
      </cdr:txBody>
    </cdr:sp>
  </cdr:relSizeAnchor>
  <cdr:relSizeAnchor xmlns:cdr="http://schemas.openxmlformats.org/drawingml/2006/chartDrawing">
    <cdr:from>
      <cdr:x>0.4887</cdr:x>
      <cdr:y>0.87182</cdr:y>
    </cdr:from>
    <cdr:to>
      <cdr:x>0.74988</cdr:x>
      <cdr:y>1</cdr:y>
    </cdr:to>
    <cdr:sp macro="" textlink="">
      <cdr:nvSpPr>
        <cdr:cNvPr id="5" name="ZoneTexte 4"/>
        <cdr:cNvSpPr txBox="1"/>
      </cdr:nvSpPr>
      <cdr:spPr>
        <a:xfrm xmlns:a="http://schemas.openxmlformats.org/drawingml/2006/main">
          <a:off x="3772614" y="4349513"/>
          <a:ext cx="201623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</a:t>
          </a:r>
        </a:p>
      </cdr:txBody>
    </cdr:sp>
  </cdr:relSizeAnchor>
  <cdr:relSizeAnchor xmlns:cdr="http://schemas.openxmlformats.org/drawingml/2006/chartDrawing">
    <cdr:from>
      <cdr:x>0.74361</cdr:x>
      <cdr:y>0.87182</cdr:y>
    </cdr:from>
    <cdr:to>
      <cdr:x>1</cdr:x>
      <cdr:y>1</cdr:y>
    </cdr:to>
    <cdr:sp macro="" textlink="">
      <cdr:nvSpPr>
        <cdr:cNvPr id="6" name="ZoneTexte 5"/>
        <cdr:cNvSpPr txBox="1"/>
      </cdr:nvSpPr>
      <cdr:spPr>
        <a:xfrm xmlns:a="http://schemas.openxmlformats.org/drawingml/2006/main">
          <a:off x="5740442" y="4349513"/>
          <a:ext cx="197925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 + Sida chez les parents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0.00807</cdr:x>
      <cdr:y>0.92574</cdr:y>
    </cdr:from>
    <cdr:to>
      <cdr:x>0.26348</cdr:x>
      <cdr:y>0.98276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247" y="6186215"/>
          <a:ext cx="2286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800" b="1" dirty="0"/>
            <a:t>no hunger, no abuse</a:t>
          </a:r>
        </a:p>
      </cdr:txBody>
    </cdr:sp>
  </cdr:relSizeAnchor>
  <cdr:relSizeAnchor xmlns:cdr="http://schemas.openxmlformats.org/drawingml/2006/chartDrawing">
    <cdr:from>
      <cdr:x>0</cdr:x>
      <cdr:y>0.87182</cdr:y>
    </cdr:from>
    <cdr:to>
      <cdr:x>0.25721</cdr:x>
      <cdr:y>1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0" y="4349513"/>
          <a:ext cx="198558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Famille en bonne santé, pas faim, pas de violences</a:t>
          </a:r>
        </a:p>
      </cdr:txBody>
    </cdr:sp>
  </cdr:relSizeAnchor>
  <cdr:relSizeAnchor xmlns:cdr="http://schemas.openxmlformats.org/drawingml/2006/chartDrawing">
    <cdr:from>
      <cdr:x>0.24698</cdr:x>
      <cdr:y>0.87182</cdr:y>
    </cdr:from>
    <cdr:to>
      <cdr:x>0.4905</cdr:x>
      <cdr:y>1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1906610" y="4349513"/>
          <a:ext cx="187990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Sida chez les Parents </a:t>
          </a:r>
        </a:p>
      </cdr:txBody>
    </cdr:sp>
  </cdr:relSizeAnchor>
  <cdr:relSizeAnchor xmlns:cdr="http://schemas.openxmlformats.org/drawingml/2006/chartDrawing">
    <cdr:from>
      <cdr:x>0.4887</cdr:x>
      <cdr:y>0.87182</cdr:y>
    </cdr:from>
    <cdr:to>
      <cdr:x>0.74988</cdr:x>
      <cdr:y>1</cdr:y>
    </cdr:to>
    <cdr:sp macro="" textlink="">
      <cdr:nvSpPr>
        <cdr:cNvPr id="5" name="ZoneTexte 4"/>
        <cdr:cNvSpPr txBox="1"/>
      </cdr:nvSpPr>
      <cdr:spPr>
        <a:xfrm xmlns:a="http://schemas.openxmlformats.org/drawingml/2006/main">
          <a:off x="3772614" y="4349513"/>
          <a:ext cx="201623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</a:t>
          </a:r>
        </a:p>
      </cdr:txBody>
    </cdr:sp>
  </cdr:relSizeAnchor>
  <cdr:relSizeAnchor xmlns:cdr="http://schemas.openxmlformats.org/drawingml/2006/chartDrawing">
    <cdr:from>
      <cdr:x>0.74361</cdr:x>
      <cdr:y>0.87182</cdr:y>
    </cdr:from>
    <cdr:to>
      <cdr:x>1</cdr:x>
      <cdr:y>1</cdr:y>
    </cdr:to>
    <cdr:sp macro="" textlink="">
      <cdr:nvSpPr>
        <cdr:cNvPr id="6" name="ZoneTexte 5"/>
        <cdr:cNvSpPr txBox="1"/>
      </cdr:nvSpPr>
      <cdr:spPr>
        <a:xfrm xmlns:a="http://schemas.openxmlformats.org/drawingml/2006/main">
          <a:off x="5740442" y="4349513"/>
          <a:ext cx="197925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 + Sida chez les parents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0.00807</cdr:x>
      <cdr:y>0.92574</cdr:y>
    </cdr:from>
    <cdr:to>
      <cdr:x>0.26348</cdr:x>
      <cdr:y>0.98276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247" y="6186215"/>
          <a:ext cx="22860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800" b="1" dirty="0"/>
            <a:t>no hunger, no abuse</a:t>
          </a:r>
        </a:p>
      </cdr:txBody>
    </cdr:sp>
  </cdr:relSizeAnchor>
  <cdr:relSizeAnchor xmlns:cdr="http://schemas.openxmlformats.org/drawingml/2006/chartDrawing">
    <cdr:from>
      <cdr:x>0</cdr:x>
      <cdr:y>0.87182</cdr:y>
    </cdr:from>
    <cdr:to>
      <cdr:x>0.25721</cdr:x>
      <cdr:y>1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0" y="4349513"/>
          <a:ext cx="198558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Famille en bonne santé, pas faim, pas de violences</a:t>
          </a:r>
        </a:p>
      </cdr:txBody>
    </cdr:sp>
  </cdr:relSizeAnchor>
  <cdr:relSizeAnchor xmlns:cdr="http://schemas.openxmlformats.org/drawingml/2006/chartDrawing">
    <cdr:from>
      <cdr:x>0.24698</cdr:x>
      <cdr:y>0.87182</cdr:y>
    </cdr:from>
    <cdr:to>
      <cdr:x>0.4905</cdr:x>
      <cdr:y>1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1906610" y="4349513"/>
          <a:ext cx="187990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Sida chez les Parents </a:t>
          </a:r>
        </a:p>
      </cdr:txBody>
    </cdr:sp>
  </cdr:relSizeAnchor>
  <cdr:relSizeAnchor xmlns:cdr="http://schemas.openxmlformats.org/drawingml/2006/chartDrawing">
    <cdr:from>
      <cdr:x>0.4887</cdr:x>
      <cdr:y>0.87182</cdr:y>
    </cdr:from>
    <cdr:to>
      <cdr:x>0.74988</cdr:x>
      <cdr:y>1</cdr:y>
    </cdr:to>
    <cdr:sp macro="" textlink="">
      <cdr:nvSpPr>
        <cdr:cNvPr id="5" name="ZoneTexte 4"/>
        <cdr:cNvSpPr txBox="1"/>
      </cdr:nvSpPr>
      <cdr:spPr>
        <a:xfrm xmlns:a="http://schemas.openxmlformats.org/drawingml/2006/main">
          <a:off x="3772614" y="4349513"/>
          <a:ext cx="2016230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</a:t>
          </a:r>
        </a:p>
      </cdr:txBody>
    </cdr:sp>
  </cdr:relSizeAnchor>
  <cdr:relSizeAnchor xmlns:cdr="http://schemas.openxmlformats.org/drawingml/2006/chartDrawing">
    <cdr:from>
      <cdr:x>0.74361</cdr:x>
      <cdr:y>0.87182</cdr:y>
    </cdr:from>
    <cdr:to>
      <cdr:x>1</cdr:x>
      <cdr:y>1</cdr:y>
    </cdr:to>
    <cdr:sp macro="" textlink="">
      <cdr:nvSpPr>
        <cdr:cNvPr id="6" name="ZoneTexte 5"/>
        <cdr:cNvSpPr txBox="1"/>
      </cdr:nvSpPr>
      <cdr:spPr>
        <a:xfrm xmlns:a="http://schemas.openxmlformats.org/drawingml/2006/main">
          <a:off x="5740442" y="4349513"/>
          <a:ext cx="1979252" cy="6394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fr-FR" sz="1200" b="1" dirty="0">
              <a:solidFill>
                <a:schemeClr val="bg1"/>
              </a:solidFill>
              <a:latin typeface="Calibri"/>
              <a:cs typeface="Calibri"/>
            </a:rPr>
            <a:t>Faim + violences sexuelles + Sida chez les parents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4F673-3190-6846-B538-84046B3E239C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D41CB-7936-3C4F-B6A6-9B37E26657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761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40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1200" b="0" baseline="0" noProof="0" dirty="0"/>
              <a:t>Cluver et al (2011) JAIDS</a:t>
            </a:r>
            <a:endParaRPr lang="fr-FR" noProof="0" dirty="0"/>
          </a:p>
          <a:p>
            <a:pPr marL="0" indent="0">
              <a:buFont typeface="Arial" pitchFamily="34" charset="0"/>
              <a:buNone/>
            </a:pPr>
            <a:endParaRPr lang="en-GB" b="1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dirty="0"/>
              <a:t>The</a:t>
            </a:r>
            <a:r>
              <a:rPr lang="en-GB" b="1" baseline="0" dirty="0"/>
              <a:t> research that we have today shows that AIDS-affected children experience severe risks.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In South Africa a girl who has healthy parents, enough to eat and is not abused has a 1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she has an AIDS-ill parent, is hungry and is abused, she has a 57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 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we ignore care and support for these children, they will become the next key population for HIV infection.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4ED92-3D5E-4618-9924-22FE54CE03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253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1200" b="0" baseline="0" noProof="0" dirty="0"/>
              <a:t>Cluver et al (2011) JAIDS</a:t>
            </a:r>
            <a:endParaRPr lang="fr-FR" noProof="0" dirty="0"/>
          </a:p>
          <a:p>
            <a:pPr marL="0" indent="0">
              <a:buFont typeface="Arial" pitchFamily="34" charset="0"/>
              <a:buNone/>
            </a:pPr>
            <a:endParaRPr lang="en-GB" b="1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dirty="0"/>
              <a:t>The</a:t>
            </a:r>
            <a:r>
              <a:rPr lang="en-GB" b="1" baseline="0" dirty="0"/>
              <a:t> research that we have today shows that AIDS-affected children experience severe risks.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In South Africa a girl who has healthy parents, enough to eat and is not abused has a 1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she has an AIDS-ill parent, is hungry and is abused, she has a 57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 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we ignore care and support for these children, they will become the next key population for HIV infection.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4ED92-3D5E-4618-9924-22FE54CE03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797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1200" b="0" baseline="0" noProof="0" dirty="0"/>
              <a:t>Cluver et al (2011) JAIDS</a:t>
            </a:r>
            <a:endParaRPr lang="fr-FR" noProof="0" dirty="0"/>
          </a:p>
          <a:p>
            <a:pPr marL="0" indent="0">
              <a:buFont typeface="Arial" pitchFamily="34" charset="0"/>
              <a:buNone/>
            </a:pPr>
            <a:endParaRPr lang="en-GB" b="1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dirty="0"/>
              <a:t>The</a:t>
            </a:r>
            <a:r>
              <a:rPr lang="en-GB" b="1" baseline="0" dirty="0"/>
              <a:t> research that we have today shows that AIDS-affected children experience severe risks.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In South Africa a girl who has healthy parents, enough to eat and is not abused has a 1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she has an AIDS-ill parent, is hungry and is abused, she has a 57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 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we ignore care and support for these children, they will become the next key population for HIV infection.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4ED92-3D5E-4618-9924-22FE54CE03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1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1200" b="0" baseline="0" noProof="0" dirty="0"/>
              <a:t>Cluver et al (2011) JAIDS</a:t>
            </a:r>
            <a:endParaRPr lang="fr-FR" noProof="0" dirty="0"/>
          </a:p>
          <a:p>
            <a:pPr marL="0" indent="0">
              <a:buFont typeface="Arial" pitchFamily="34" charset="0"/>
              <a:buNone/>
            </a:pPr>
            <a:endParaRPr lang="en-GB" b="1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dirty="0"/>
              <a:t>The</a:t>
            </a:r>
            <a:r>
              <a:rPr lang="en-GB" b="1" baseline="0" dirty="0"/>
              <a:t> research that we have today shows that AIDS-affected children experience severe risks.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In South Africa a girl who has healthy parents, enough to eat and is not abused has a 1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she has an AIDS-ill parent, is hungry and is abused, she has a 57 </a:t>
            </a:r>
            <a:r>
              <a:rPr lang="en-GB" b="1" baseline="0" dirty="0" err="1"/>
              <a:t>percent</a:t>
            </a:r>
            <a:r>
              <a:rPr lang="en-GB" b="1" baseline="0" dirty="0"/>
              <a:t> chance of having transactional sex. </a:t>
            </a:r>
          </a:p>
          <a:p>
            <a:pPr marL="171450" indent="-171450">
              <a:buFont typeface="Arial" pitchFamily="34" charset="0"/>
              <a:buChar char="•"/>
            </a:pPr>
            <a:endParaRPr lang="en-GB" b="1" baseline="0" dirty="0"/>
          </a:p>
          <a:p>
            <a:pPr marL="171450" indent="-171450">
              <a:buFont typeface="Arial" pitchFamily="34" charset="0"/>
              <a:buChar char="•"/>
            </a:pPr>
            <a:r>
              <a:rPr lang="en-GB" b="1" baseline="0" dirty="0"/>
              <a:t>If we ignore care and support for these children, they will become the next key population for HIV infection. 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4ED92-3D5E-4618-9924-22FE54CE03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755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Decisions  made under poverty conditions, could be influenced by PRESENT BIAS, focusing on immediate rewards rather than imminent future consequences. </a:t>
            </a:r>
            <a:endParaRPr lang="es-ES_tradnl" dirty="0"/>
          </a:p>
          <a:p>
            <a:r>
              <a:rPr lang="en-US" dirty="0"/>
              <a:t> </a:t>
            </a:r>
            <a:endParaRPr lang="es-ES_tradnl" dirty="0"/>
          </a:p>
          <a:p>
            <a:r>
              <a:rPr lang="en-US" dirty="0"/>
              <a:t>Poverty related-concern AND day-by-day stress, consume a higher level of mental resources, displacing other-relevant future-related tasks. </a:t>
            </a:r>
            <a:endParaRPr lang="es-ES_tradnl" dirty="0"/>
          </a:p>
          <a:p>
            <a:r>
              <a:rPr lang="es-ES_tradnl" dirty="0"/>
              <a:t> </a:t>
            </a:r>
          </a:p>
          <a:p>
            <a:r>
              <a:rPr lang="en-US" dirty="0"/>
              <a:t> One example is the sex work in settings with low economic resources, there is clearly a problem of Present Bias because of immediate economical rewards attached to sex work: as one sex worker mentioned in an interview</a:t>
            </a:r>
            <a:endParaRPr lang="es-ES_tradnl" dirty="0"/>
          </a:p>
          <a:p>
            <a:r>
              <a:rPr lang="es-ES_tradnl" dirty="0"/>
              <a:t> </a:t>
            </a:r>
          </a:p>
          <a:p>
            <a:r>
              <a:rPr lang="en-US" dirty="0"/>
              <a:t>“Why sex work?” “Because I make in one day what I would normally make in ANY regular job in two weeks”</a:t>
            </a:r>
            <a:endParaRPr lang="es-ES_tradnl" dirty="0"/>
          </a:p>
          <a:p>
            <a:r>
              <a:rPr lang="en-US" dirty="0"/>
              <a:t> “Are you aware about the risk of Sexually Transmitted Diseases?” “ Yes!, but I need the money to pay for my TORTA –Mexican sandwich-”</a:t>
            </a:r>
            <a:endParaRPr lang="es-ES_tradnl" dirty="0"/>
          </a:p>
          <a:p>
            <a:r>
              <a:rPr lang="en-US" dirty="0"/>
              <a:t> </a:t>
            </a:r>
            <a:endParaRPr lang="es-ES_tradnl" dirty="0"/>
          </a:p>
          <a:p>
            <a:r>
              <a:rPr lang="en-US" dirty="0"/>
              <a:t>IT IS CLEAR THAT FOR THIS SET OF POPULATION Day by day survival </a:t>
            </a:r>
            <a:r>
              <a:rPr lang="en-US" b="1" u="sng" dirty="0"/>
              <a:t>compromises</a:t>
            </a:r>
            <a:r>
              <a:rPr lang="en-US" u="sng" dirty="0"/>
              <a:t> their cognitive function,</a:t>
            </a:r>
            <a:r>
              <a:rPr lang="en-US" dirty="0"/>
              <a:t> giving little importance to the consequences of unsafe sex.</a:t>
            </a:r>
            <a:endParaRPr lang="es-ES_tradnl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5791199" y="8839199"/>
            <a:ext cx="1065213" cy="303213"/>
          </a:xfrm>
        </p:spPr>
        <p:txBody>
          <a:bodyPr/>
          <a:lstStyle/>
          <a:p>
            <a:fld id="{3B4AFD3E-DAA6-40D3-8335-8883C9553778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473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E369D1-C7B3-2646-B96D-8C3C6170E965}" type="slidenum">
              <a:rPr lang="fr-FR"/>
              <a:pPr/>
              <a:t>54</a:t>
            </a:fld>
            <a:endParaRPr lang="fr-FR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would be</a:t>
            </a:r>
            <a:r>
              <a:rPr lang="en-US" baseline="0" dirty="0"/>
              <a:t> interesting how it looks among medical staff, particularly MDs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FC3F9-E4C3-784D-B768-F50EC0445347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97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17B192-24CD-9F4C-A5ED-202F7394EA60}" type="slidenum">
              <a:rPr lang="fr-FR"/>
              <a:pPr/>
              <a:t>66</a:t>
            </a:fld>
            <a:endParaRPr lang="fr-FR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45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339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fld id="{ADED56CC-F28F-5441-B956-A7568EE5803F}" type="slidenum">
              <a:rPr lang="fr-FR" sz="1200">
                <a:latin typeface="Times New Roman" charset="0"/>
              </a:rPr>
              <a:pPr algn="r" eaLnBrk="1" hangingPunct="1"/>
              <a:t>11</a:t>
            </a:fld>
            <a:endParaRPr lang="fr-FR" sz="1200">
              <a:latin typeface="Times New Roman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618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60417E-C73C-634D-B726-E92A392B00BB}" type="slidenum">
              <a:rPr lang="fr-FR"/>
              <a:pPr/>
              <a:t>13</a:t>
            </a:fld>
            <a:endParaRPr lang="fr-FR"/>
          </a:p>
        </p:txBody>
      </p:sp>
      <p:sp>
        <p:nvSpPr>
          <p:cNvPr id="31928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7388" y="685800"/>
            <a:ext cx="5486400" cy="3430588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92835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3595" y="4345645"/>
            <a:ext cx="5490810" cy="4112878"/>
          </a:xfrm>
          <a:noFill/>
        </p:spPr>
        <p:txBody>
          <a:bodyPr lIns="91431" tIns="45715" rIns="91431" bIns="45715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>
                <a:solidFill>
                  <a:schemeClr val="tx2"/>
                </a:solidFill>
              </a:rPr>
              <a:t>Photo 1: Singes mangabeys.</a:t>
            </a:r>
          </a:p>
          <a:p>
            <a:r>
              <a:rPr lang="fr-FR" sz="1000" dirty="0">
                <a:solidFill>
                  <a:schemeClr val="tx2"/>
                </a:solidFill>
              </a:rPr>
              <a:t>Photo 2: Groupe de chimpanzés  </a:t>
            </a:r>
            <a:r>
              <a:rPr lang="fr-FR" sz="1000" i="1" dirty="0">
                <a:solidFill>
                  <a:schemeClr val="tx2"/>
                </a:solidFill>
              </a:rPr>
              <a:t>Pan troglodytes troglodytes.</a:t>
            </a:r>
          </a:p>
        </p:txBody>
      </p:sp>
      <p:sp>
        <p:nvSpPr>
          <p:cNvPr id="3192836" name="Espace réservé du numéro de diapositive 3"/>
          <p:cNvSpPr txBox="1">
            <a:spLocks noGrp="1"/>
          </p:cNvSpPr>
          <p:nvPr/>
        </p:nvSpPr>
        <p:spPr bwMode="auto">
          <a:xfrm>
            <a:off x="3885466" y="8684881"/>
            <a:ext cx="2971433" cy="4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33AAB7E-07F0-8C43-920A-26D581F54DDA}" type="slidenum">
              <a:rPr lang="fr-FR"/>
              <a:pPr algn="r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3977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Début du siècle</a:t>
            </a:r>
            <a:r>
              <a:rPr lang="fr-FR" baseline="0" dirty="0"/>
              <a:t> : Cameroun puis Zaïre (cf. article du Monde).</a:t>
            </a:r>
          </a:p>
          <a:p>
            <a:r>
              <a:rPr lang="fr-FR" baseline="0" dirty="0"/>
              <a:t>1966 : Haïti via les migrants Haïtiens travaillant au Zaïre</a:t>
            </a:r>
          </a:p>
          <a:p>
            <a:r>
              <a:rPr lang="fr-FR" baseline="0" dirty="0"/>
              <a:t>1969 : USA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D41CB-7936-3C4F-B6A6-9B37E266577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013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90E81D-35D1-5745-B993-BCDFBF63B3C9}" type="slidenum">
              <a:rPr lang="fr-FR"/>
              <a:pPr>
                <a:defRPr/>
              </a:pPr>
              <a:t>29</a:t>
            </a:fld>
            <a:endParaRPr lang="fr-FR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685800"/>
            <a:ext cx="54864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343400"/>
            <a:ext cx="5489575" cy="4114800"/>
          </a:xfrm>
        </p:spPr>
        <p:txBody>
          <a:bodyPr/>
          <a:lstStyle/>
          <a:p>
            <a:pPr eaLnBrk="1" hangingPunct="1">
              <a:defRPr/>
            </a:pPr>
            <a:endParaRPr lang="fr-FR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078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fr-FR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b="1" dirty="0" err="1">
                <a:latin typeface="Arial" charset="0"/>
                <a:cs typeface="msgothic" charset="0"/>
              </a:rPr>
              <a:t>Remontée</a:t>
            </a:r>
            <a:r>
              <a:rPr lang="en-GB" b="1" dirty="0">
                <a:latin typeface="Arial" charset="0"/>
                <a:cs typeface="msgothic" charset="0"/>
              </a:rPr>
              <a:t> de </a:t>
            </a:r>
            <a:r>
              <a:rPr lang="en-GB" b="1" dirty="0" err="1">
                <a:latin typeface="Arial" charset="0"/>
                <a:cs typeface="msgothic" charset="0"/>
              </a:rPr>
              <a:t>l’espérance</a:t>
            </a:r>
            <a:r>
              <a:rPr lang="en-GB" b="1" dirty="0">
                <a:latin typeface="Arial" charset="0"/>
                <a:cs typeface="msgothic" charset="0"/>
              </a:rPr>
              <a:t> de vie </a:t>
            </a:r>
            <a:r>
              <a:rPr lang="en-GB" b="1" dirty="0" err="1">
                <a:latin typeface="Arial" charset="0"/>
                <a:cs typeface="msgothic" charset="0"/>
              </a:rPr>
              <a:t>depuis</a:t>
            </a:r>
            <a:r>
              <a:rPr lang="en-GB" b="1" dirty="0">
                <a:latin typeface="Arial" charset="0"/>
                <a:cs typeface="msgothic" charset="0"/>
              </a:rPr>
              <a:t> </a:t>
            </a:r>
            <a:r>
              <a:rPr lang="en-GB" b="1" dirty="0" err="1">
                <a:latin typeface="Arial" charset="0"/>
                <a:cs typeface="msgothic" charset="0"/>
              </a:rPr>
              <a:t>l’introduction</a:t>
            </a:r>
            <a:r>
              <a:rPr lang="en-GB" b="1" dirty="0">
                <a:latin typeface="Arial" charset="0"/>
                <a:cs typeface="msgothic" charset="0"/>
              </a:rPr>
              <a:t> des ARV</a:t>
            </a:r>
            <a:r>
              <a:rPr lang="en-GB" b="1" baseline="0" dirty="0">
                <a:latin typeface="Arial" charset="0"/>
                <a:cs typeface="msgothic" charset="0"/>
              </a:rPr>
              <a:t> au </a:t>
            </a:r>
            <a:r>
              <a:rPr lang="en-GB" b="1" baseline="0" dirty="0" err="1">
                <a:latin typeface="Arial" charset="0"/>
                <a:cs typeface="msgothic" charset="0"/>
              </a:rPr>
              <a:t>Kwazulu</a:t>
            </a:r>
            <a:r>
              <a:rPr lang="en-GB" b="1" baseline="0" dirty="0">
                <a:latin typeface="Arial" charset="0"/>
                <a:cs typeface="msgothic" charset="0"/>
              </a:rPr>
              <a:t> Natal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dirty="0">
                <a:latin typeface="Arial" charset="0"/>
                <a:cs typeface="msgothic" charset="0"/>
              </a:rPr>
              <a:t>Adult life expectancy, 2000–2011. Adult life expectancy is the mean age to which a 15-year-old could expect to live if subjected to the full pattern of age-specific mortality rates observed in a population for a given period of time. Annual estimates of adult life expectancy (blue squares) are shown for each year, 2000 to 2011, with 95% CIs. Public-sector provision of ART to adults in this community began in 2004, as indicated by the vertical line.</a:t>
            </a:r>
          </a:p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endParaRPr lang="en-GB" dirty="0">
              <a:latin typeface="Arial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50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>
                <a:ea typeface="MS PGothic" charset="-128"/>
              </a:rPr>
              <a:t>Breakpoint 1 – 45%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>
                <a:ea typeface="MS PGothic" charset="-128"/>
              </a:rPr>
              <a:t>Breakpoint 2 - 87%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>
                <a:ea typeface="MS PGothic" charset="-128"/>
              </a:rPr>
              <a:t>Breakpoint 3 – 74%</a:t>
            </a:r>
          </a:p>
          <a:p>
            <a:pPr eaLnBrk="1" hangingPunct="1">
              <a:spcBef>
                <a:spcPct val="0"/>
              </a:spcBef>
            </a:pPr>
            <a:endParaRPr lang="en-GB" altLang="en-US" dirty="0">
              <a:ea typeface="MS PGothic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dirty="0">
                <a:ea typeface="MS PGothic" charset="-128"/>
              </a:rPr>
              <a:t>From X many countries where data was available.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A10438-7830-7846-A33A-90F169B3D855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90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254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095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2349500"/>
            <a:ext cx="6400800" cy="14605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Calibri"/>
                <a:cs typeface="Calibri"/>
              </a:defRPr>
            </a:lvl1pPr>
          </a:lstStyle>
          <a:p>
            <a:r>
              <a:rPr lang="fr-FR" dirty="0"/>
              <a:t>Epidémiologie et prévention du VIH dans les PED</a:t>
            </a:r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155448" y="20167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2700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lipse 12"/>
          <p:cNvSpPr/>
          <p:nvPr/>
        </p:nvSpPr>
        <p:spPr>
          <a:xfrm>
            <a:off x="4267200" y="176276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4361688" y="184150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4343400" y="1832875"/>
            <a:ext cx="457200" cy="367771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5CE407-6216-4202-80E4-A30DC2F709B2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685800" y="317500"/>
            <a:ext cx="7772400" cy="14605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2" name="ZoneTexte 1"/>
          <p:cNvSpPr txBox="1"/>
          <p:nvPr userDrawn="1"/>
        </p:nvSpPr>
        <p:spPr>
          <a:xfrm>
            <a:off x="8547361" y="5342373"/>
            <a:ext cx="4320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BA8E095-9A28-DC4D-BAF9-607F4CF4D75E}" type="slidenum">
              <a:rPr lang="fr-FR" sz="1000" smtClean="0">
                <a:solidFill>
                  <a:schemeClr val="bg1"/>
                </a:solidFill>
              </a:rPr>
              <a:t>‹N°›</a:t>
            </a:fld>
            <a:endParaRPr lang="fr-FR" sz="1000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FFA924C5-A3E7-1F4C-8E48-2FD1D5258B6D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295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 rot="5400000">
            <a:off x="4542282" y="2731770"/>
            <a:ext cx="520446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6839712" y="2438136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6934200" y="2516876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15912" y="2508251"/>
            <a:ext cx="457200" cy="367771"/>
          </a:xfrm>
        </p:spPr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254000"/>
            <a:ext cx="6553200" cy="4851138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FFA924C5-A3E7-1F4C-8E48-2FD1D5258B6D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91400" y="254001"/>
            <a:ext cx="1447800" cy="4876271"/>
          </a:xfrm>
        </p:spPr>
        <p:txBody>
          <a:bodyPr vert="eaVert"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1634" y="406136"/>
            <a:ext cx="7666566" cy="736864"/>
          </a:xfrm>
        </p:spPr>
        <p:txBody>
          <a:bodyPr lIns="79242" tIns="39621" rIns="79242" bIns="39621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47067" cy="3619500"/>
          </a:xfrm>
        </p:spPr>
        <p:txBody>
          <a:bodyPr lIns="79242" tIns="39621" rIns="79242" bIns="39621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9733" y="1524000"/>
            <a:ext cx="4047067" cy="3619500"/>
          </a:xfrm>
        </p:spPr>
        <p:txBody>
          <a:bodyPr lIns="79242" tIns="39621" rIns="79242" bIns="39621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1422400" y="5495396"/>
            <a:ext cx="6324600" cy="254000"/>
          </a:xfrm>
        </p:spPr>
        <p:txBody>
          <a:bodyPr lIns="79242" tIns="39621" rIns="79242" bIns="39621"/>
          <a:lstStyle>
            <a:lvl1pPr>
              <a:defRPr/>
            </a:lvl1pPr>
          </a:lstStyle>
          <a:p>
            <a:r>
              <a:rPr lang="fr-FR"/>
              <a:t>DIU de la région des grands lacs P5S1 juin 2010- Modes de transmission du VIH et modalités de prévention - Dr C. Arvieux</a:t>
            </a:r>
          </a:p>
        </p:txBody>
      </p:sp>
    </p:spTree>
    <p:extLst>
      <p:ext uri="{BB962C8B-B14F-4D97-AF65-F5344CB8AC3E}">
        <p14:creationId xmlns:p14="http://schemas.microsoft.com/office/powerpoint/2010/main" val="4202830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  <a:noFill/>
        </p:spPr>
        <p:txBody>
          <a:bodyPr/>
          <a:lstStyle>
            <a:lvl1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4400" indent="-457200">
              <a:buClr>
                <a:srgbClr val="00B0F0"/>
              </a:buClr>
              <a:buFont typeface="Calibri" panose="020F0502020204030204" pitchFamily="34" charset="0"/>
              <a:buChar char="—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F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3310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61688" y="855310"/>
            <a:ext cx="457200" cy="367771"/>
          </a:xfrm>
        </p:spPr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301752" y="1272540"/>
            <a:ext cx="8503920" cy="38100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fr-FR" dirty="0"/>
              <a:t>Epidémiologie et prévention du VIH dans les PED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5875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1905000"/>
            <a:ext cx="8833104" cy="25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18627"/>
            <a:ext cx="8833104" cy="178308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8426" y="2286000"/>
            <a:ext cx="6480174" cy="1394354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2700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152400" y="20320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4267200" y="176276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4361688" y="184150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43400" y="1832875"/>
            <a:ext cx="457200" cy="367771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4500"/>
            <a:ext cx="7772400" cy="1270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190500"/>
            <a:ext cx="8534400" cy="632460"/>
          </a:xfrm>
        </p:spPr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 flipV="1">
            <a:off x="4563081" y="1313044"/>
            <a:ext cx="8921" cy="4016298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>
          <a:xfrm>
            <a:off x="301752" y="1143000"/>
            <a:ext cx="4038600" cy="3901440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4038600" cy="3901440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 flipV="1">
            <a:off x="4572000" y="1833563"/>
            <a:ext cx="0" cy="348996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206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143000"/>
            <a:ext cx="8833104" cy="7620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5326380"/>
            <a:ext cx="8833104" cy="25908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1752" y="1270000"/>
            <a:ext cx="4040188" cy="610812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dirty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91331" y="1270000"/>
            <a:ext cx="4041775" cy="60960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>
                <a:latin typeface="Calibri"/>
                <a:cs typeface="Calibri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FFA924C5-A3E7-1F4C-8E48-2FD1D5258B6D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4800" y="5341620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52400" y="10668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2"/>
          </p:nvPr>
        </p:nvSpPr>
        <p:spPr>
          <a:xfrm>
            <a:off x="301752" y="2059486"/>
            <a:ext cx="4041648" cy="3182003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4"/>
          </p:nvPr>
        </p:nvSpPr>
        <p:spPr>
          <a:xfrm>
            <a:off x="4800600" y="2059486"/>
            <a:ext cx="4038600" cy="318516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5" name="Ellipse 24"/>
          <p:cNvSpPr/>
          <p:nvPr/>
        </p:nvSpPr>
        <p:spPr>
          <a:xfrm>
            <a:off x="4267200" y="796697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lipse 26"/>
          <p:cNvSpPr/>
          <p:nvPr/>
        </p:nvSpPr>
        <p:spPr>
          <a:xfrm>
            <a:off x="4361688" y="875437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4343400" y="868680"/>
            <a:ext cx="457200" cy="367771"/>
          </a:xfrm>
        </p:spPr>
        <p:txBody>
          <a:bodyPr/>
          <a:lstStyle>
            <a:lvl1pPr algn="ctr">
              <a:defRPr/>
            </a:lvl1pPr>
          </a:lstStyle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23" name="Titr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4343400" y="863350"/>
            <a:ext cx="457200" cy="367771"/>
          </a:xfrm>
        </p:spPr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fr-FR" dirty="0"/>
              <a:t>Epidémiologie et prévention du VIH dans les PED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2954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5326381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3208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5791200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FFA924C5-A3E7-1F4C-8E48-2FD1D5258B6D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4267200" y="5270500"/>
            <a:ext cx="609600" cy="36777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27000"/>
            <a:ext cx="8833104" cy="254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990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508000"/>
            <a:ext cx="2743200" cy="48895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2362200" cy="8255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381000" y="1651000"/>
            <a:ext cx="2362200" cy="3454136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2700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152400" y="4445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ce réservé du contenu 19"/>
          <p:cNvSpPr>
            <a:spLocks noGrp="1"/>
          </p:cNvSpPr>
          <p:nvPr>
            <p:ph sz="quarter" idx="1"/>
          </p:nvPr>
        </p:nvSpPr>
        <p:spPr>
          <a:xfrm>
            <a:off x="3124200" y="571500"/>
            <a:ext cx="5638800" cy="45085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1295400" y="19050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1389888" y="26924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260615"/>
            <a:ext cx="457200" cy="367771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5CE407-6216-4202-80E4-A30DC2F709B2}" type="slidenum">
              <a:rPr lang="en-US" smtClean="0"/>
              <a:t>‹N°›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5323655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fr-FR" dirty="0"/>
              <a:t>Epidémiologie et prévention du VIH dans les PED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cteur droit 20"/>
          <p:cNvSpPr>
            <a:spLocks noChangeShapeType="1"/>
          </p:cNvSpPr>
          <p:nvPr/>
        </p:nvSpPr>
        <p:spPr bwMode="auto">
          <a:xfrm>
            <a:off x="152400" y="4445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27000"/>
            <a:ext cx="8833104" cy="25146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508000"/>
            <a:ext cx="2743200" cy="48895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lipse 11"/>
          <p:cNvSpPr/>
          <p:nvPr/>
        </p:nvSpPr>
        <p:spPr>
          <a:xfrm>
            <a:off x="1295400" y="190500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1389888" y="269240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371600" y="260615"/>
            <a:ext cx="457200" cy="367771"/>
          </a:xfrm>
        </p:spPr>
        <p:txBody>
          <a:bodyPr/>
          <a:lstStyle/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0375" y="4191000"/>
            <a:ext cx="5867400" cy="10160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000375" y="508000"/>
            <a:ext cx="5867400" cy="35560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Faire glisser l'image vers l'espace réservé ou cliquer sur l'icône pour l'ajouter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81000" y="825500"/>
            <a:ext cx="2438400" cy="43815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5323655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88152" y="5337487"/>
            <a:ext cx="3044952" cy="304800"/>
          </a:xfrm>
          <a:prstGeom prst="rect">
            <a:avLst/>
          </a:prstGeom>
        </p:spPr>
        <p:txBody>
          <a:bodyPr/>
          <a:lstStyle/>
          <a:p>
            <a:fld id="{FFA924C5-A3E7-1F4C-8E48-2FD1D5258B6D}" type="datetimeFigureOut">
              <a:rPr lang="fr-FR" smtClean="0"/>
              <a:t>15/05/2019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1752" y="5342373"/>
            <a:ext cx="3584448" cy="3048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5588000"/>
            <a:ext cx="9144000" cy="127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6114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5715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5323655"/>
            <a:ext cx="8833104" cy="25796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29540"/>
            <a:ext cx="8833104" cy="545592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152400" y="106395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4267200" y="796697"/>
            <a:ext cx="609600" cy="5080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4361688" y="875437"/>
            <a:ext cx="420624" cy="35052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4343400" y="866812"/>
            <a:ext cx="457200" cy="367771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2E1E66F-6B08-4944-BF3D-1543FE9F81F7}" type="slidenum">
              <a:rPr lang="fr-FR" smtClean="0"/>
              <a:t>‹N°›</a:t>
            </a:fld>
            <a:endParaRPr lang="fr-FR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301752" y="190500"/>
            <a:ext cx="8534400" cy="6324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dirty="0"/>
              <a:t>Cliquez et modifiez le titre</a:t>
            </a:r>
            <a:endParaRPr kumimoji="0" lang="en-US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301752" y="1270000"/>
            <a:ext cx="8534400" cy="38328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dirty="0"/>
              <a:t>Cliquez pour modifier les styles du texte du masque</a:t>
            </a:r>
          </a:p>
          <a:p>
            <a:pPr lvl="1" eaLnBrk="1" latinLnBrk="0" hangingPunct="1"/>
            <a:r>
              <a:rPr kumimoji="0" lang="fr-FR" dirty="0"/>
              <a:t>Deuxième niveau</a:t>
            </a:r>
          </a:p>
          <a:p>
            <a:pPr lvl="2" eaLnBrk="1" latinLnBrk="0" hangingPunct="1"/>
            <a:r>
              <a:rPr kumimoji="0" lang="fr-FR" dirty="0"/>
              <a:t>Troisième niveau</a:t>
            </a:r>
          </a:p>
          <a:p>
            <a:pPr lvl="3" eaLnBrk="1" latinLnBrk="0" hangingPunct="1"/>
            <a:r>
              <a:rPr kumimoji="0" lang="fr-FR" dirty="0"/>
              <a:t>Quatrième niveau</a:t>
            </a:r>
          </a:p>
          <a:p>
            <a:pPr lvl="4" eaLnBrk="1" latinLnBrk="0" hangingPunct="1"/>
            <a:r>
              <a:rPr kumimoji="0" lang="fr-FR" dirty="0"/>
              <a:t>Cinquième niveau</a:t>
            </a:r>
            <a:endParaRPr kumimoji="0" lang="en-US" dirty="0"/>
          </a:p>
        </p:txBody>
      </p:sp>
      <p:sp>
        <p:nvSpPr>
          <p:cNvPr id="20" name="Espace réservé du pied de page 16"/>
          <p:cNvSpPr>
            <a:spLocks noGrp="1"/>
          </p:cNvSpPr>
          <p:nvPr>
            <p:ph type="ftr" sz="quarter" idx="3"/>
          </p:nvPr>
        </p:nvSpPr>
        <p:spPr>
          <a:xfrm>
            <a:off x="304800" y="5342373"/>
            <a:ext cx="35814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fr-FR" dirty="0"/>
              <a:t>Epidémiologie et prévention du VIH dans les PED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8547361" y="5342373"/>
            <a:ext cx="4320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BA8E095-9A28-DC4D-BAF9-607F4CF4D75E}" type="slidenum">
              <a:rPr lang="fr-FR" sz="1000" smtClean="0">
                <a:solidFill>
                  <a:srgbClr val="FFFFFF"/>
                </a:solidFill>
              </a:rPr>
              <a:t>‹N°›</a:t>
            </a:fld>
            <a:endParaRPr lang="fr-FR" sz="1000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22" r:id="rId12"/>
    <p:sldLayoutId id="2147484125" r:id="rId13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Calibri"/>
          <a:ea typeface="+mj-ea"/>
          <a:cs typeface="Calibri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rgbClr val="0D0D0D"/>
          </a:solidFill>
          <a:latin typeface="Calibri"/>
          <a:ea typeface="+mn-ea"/>
          <a:cs typeface="Calibri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rgbClr val="0D0D0D"/>
          </a:solidFill>
          <a:latin typeface="Calibri"/>
          <a:ea typeface="+mn-ea"/>
          <a:cs typeface="Calibri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rgbClr val="0D0D0D"/>
          </a:solidFill>
          <a:latin typeface="Calibri"/>
          <a:ea typeface="+mn-ea"/>
          <a:cs typeface="Calibri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rgbClr val="0D0D0D"/>
          </a:solidFill>
          <a:latin typeface="Calibri"/>
          <a:ea typeface="+mn-ea"/>
          <a:cs typeface="Calibri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rgbClr val="0D0D0D"/>
          </a:solidFill>
          <a:latin typeface="Calibri"/>
          <a:ea typeface="+mn-ea"/>
          <a:cs typeface="Calibri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3.wdp"/><Relationship Id="rId3" Type="http://schemas.microsoft.com/office/2007/relationships/hdphoto" Target="../media/hdphoto1.wdp"/><Relationship Id="rId7" Type="http://schemas.microsoft.com/office/2007/relationships/hdphoto" Target="../media/hdphoto4.wdp"/><Relationship Id="rId12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11.wdp"/><Relationship Id="rId5" Type="http://schemas.microsoft.com/office/2007/relationships/hdphoto" Target="../media/hdphoto5.wdp"/><Relationship Id="rId10" Type="http://schemas.microsoft.com/office/2007/relationships/hdphoto" Target="../media/hdphoto10.wdp"/><Relationship Id="rId4" Type="http://schemas.microsoft.com/office/2007/relationships/hdphoto" Target="../media/hdphoto6.wdp"/><Relationship Id="rId9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package" Target="../embeddings/Document_Microsoft_Word.docx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87351" y="3073137"/>
            <a:ext cx="6818314" cy="148000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fr-FR" sz="2800" dirty="0"/>
              <a:t>Spécificités de la prévention et de la prise en charge dans les pays a ressources limités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17500"/>
            <a:ext cx="7772400" cy="1460500"/>
          </a:xfrm>
        </p:spPr>
        <p:txBody>
          <a:bodyPr>
            <a:noAutofit/>
          </a:bodyPr>
          <a:lstStyle/>
          <a:p>
            <a:r>
              <a:rPr lang="fr-FR" sz="6000" dirty="0"/>
              <a:t>Infection par le VIH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88994" y="5304311"/>
            <a:ext cx="6780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latin typeface="Calibri"/>
                <a:cs typeface="Calibri"/>
              </a:rPr>
              <a:t>Dr </a:t>
            </a:r>
            <a:r>
              <a:rPr lang="fr-FR" sz="1200" i="1" dirty="0">
                <a:latin typeface="Calibri"/>
                <a:cs typeface="Calibri"/>
              </a:rPr>
              <a:t>Cédric</a:t>
            </a:r>
            <a:r>
              <a:rPr lang="fr-FR" sz="1400" i="1" dirty="0">
                <a:latin typeface="Calibri"/>
                <a:cs typeface="Calibri"/>
              </a:rPr>
              <a:t> Arvieux – CHU Rennes</a:t>
            </a:r>
          </a:p>
        </p:txBody>
      </p:sp>
      <p:pic>
        <p:nvPicPr>
          <p:cNvPr id="6" name="Image 5" descr="Université Rennes 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246" y="3688525"/>
            <a:ext cx="1002015" cy="516069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5" name="Image 4" descr="Logo sfls format png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164" y="2620433"/>
            <a:ext cx="1035097" cy="759405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Image 6" descr="LogoCoreVIH Bretagne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164" y="4395784"/>
            <a:ext cx="1118463" cy="711528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4283765" y="5296426"/>
            <a:ext cx="4693983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>
                <a:latin typeface="Calibri"/>
                <a:cs typeface="Calibri"/>
              </a:rPr>
              <a:t>15 mai 2019– DU médecine tropicale et humanitaire Rennes</a:t>
            </a:r>
          </a:p>
        </p:txBody>
      </p:sp>
    </p:spTree>
    <p:extLst>
      <p:ext uri="{BB962C8B-B14F-4D97-AF65-F5344CB8AC3E}">
        <p14:creationId xmlns:p14="http://schemas.microsoft.com/office/powerpoint/2010/main" val="219316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r>
              <a:rPr lang="fr-FR" dirty="0"/>
              <a:t>L’émergence du VIH</a:t>
            </a:r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9EF11F91-1104-3048-B87C-53BAF5E38B4B}"/>
              </a:ext>
            </a:extLst>
          </p:cNvPr>
          <p:cNvSpPr txBox="1">
            <a:spLocks/>
          </p:cNvSpPr>
          <p:nvPr/>
        </p:nvSpPr>
        <p:spPr>
          <a:xfrm>
            <a:off x="454152" y="1424940"/>
            <a:ext cx="8503920" cy="3810000"/>
          </a:xfrm>
          <a:prstGeom prst="rect">
            <a:avLst/>
          </a:prstGeom>
        </p:spPr>
        <p:txBody>
          <a:bodyPr vert="horz" lIns="79242" tIns="39621" rIns="79242" bIns="39621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rgbClr val="0D0D0D"/>
                </a:solidFill>
                <a:latin typeface="Calibri"/>
                <a:ea typeface="+mn-ea"/>
                <a:cs typeface="Calibri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rgbClr val="0D0D0D"/>
                </a:solidFill>
                <a:latin typeface="Calibri"/>
                <a:ea typeface="+mn-ea"/>
                <a:cs typeface="Calibri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rgbClr val="0D0D0D"/>
                </a:solidFill>
                <a:latin typeface="Calibri"/>
                <a:ea typeface="+mn-ea"/>
                <a:cs typeface="Calibri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rgbClr val="0D0D0D"/>
                </a:solidFill>
                <a:latin typeface="Calibri"/>
                <a:ea typeface="+mn-ea"/>
                <a:cs typeface="Calibri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rgbClr val="0D0D0D"/>
                </a:solidFill>
                <a:latin typeface="Calibri"/>
                <a:ea typeface="+mn-ea"/>
                <a:cs typeface="Calibri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5736" indent="-445736" defTabSz="914400">
              <a:buFont typeface="+mj-lt"/>
              <a:buAutoNum type="alphaLcPeriod"/>
            </a:pPr>
            <a:r>
              <a:rPr lang="fr-FR" sz="2100">
                <a:solidFill>
                  <a:schemeClr val="bg1">
                    <a:lumMod val="65000"/>
                  </a:schemeClr>
                </a:solidFill>
              </a:rPr>
              <a:t>C’est avant tout les grandes campagnes vaccinales des années 1960 en Afrique qui contaminent tout le monde (comme le VHC en Egypte)</a:t>
            </a:r>
          </a:p>
          <a:p>
            <a:pPr marL="445736" indent="-445736" defTabSz="914400">
              <a:buFont typeface="+mj-lt"/>
              <a:buAutoNum type="alphaLcPeriod"/>
            </a:pPr>
            <a:r>
              <a:rPr lang="fr-FR" sz="2100">
                <a:solidFill>
                  <a:schemeClr val="bg1">
                    <a:lumMod val="65000"/>
                  </a:schemeClr>
                </a:solidFill>
              </a:rPr>
              <a:t>C’est les manipulations génétiques en laboratoire de cellules de rein de singes et l’émergence d’un clone qui échappe au chercheurs</a:t>
            </a:r>
          </a:p>
          <a:p>
            <a:pPr marL="445736" indent="-445736" defTabSz="914400">
              <a:buFont typeface="+mj-lt"/>
              <a:buAutoNum type="alphaLcPeriod"/>
            </a:pPr>
            <a:r>
              <a:rPr lang="fr-FR" sz="2100"/>
              <a:t>C’est la transmission itérative du virus du singe à l’homme</a:t>
            </a:r>
          </a:p>
          <a:p>
            <a:pPr marL="445736" indent="-445736" defTabSz="914400">
              <a:buFont typeface="+mj-lt"/>
              <a:buAutoNum type="alphaLcPeriod"/>
            </a:pPr>
            <a:r>
              <a:rPr lang="fr-FR" sz="2100">
                <a:solidFill>
                  <a:schemeClr val="bg2">
                    <a:lumMod val="50000"/>
                  </a:schemeClr>
                </a:solidFill>
              </a:rPr>
              <a:t>C’est les campagnes de traitements des prostituées par sels de bismuth et d’arsenic à Kinshasa dans les années 1950</a:t>
            </a:r>
          </a:p>
          <a:p>
            <a:pPr marL="445736" indent="-445736" defTabSz="914400">
              <a:buFont typeface="+mj-lt"/>
              <a:buAutoNum type="alphaLcPeriod"/>
            </a:pPr>
            <a:r>
              <a:rPr lang="fr-FR" sz="2100"/>
              <a:t>Un virus qui voyage de continent en continent aux rythme des évolutions sociétales</a:t>
            </a:r>
            <a:endParaRPr lang="fr-FR" sz="2100" dirty="0"/>
          </a:p>
        </p:txBody>
      </p:sp>
    </p:spTree>
    <p:extLst>
      <p:ext uri="{BB962C8B-B14F-4D97-AF65-F5344CB8AC3E}">
        <p14:creationId xmlns:p14="http://schemas.microsoft.com/office/powerpoint/2010/main" val="71995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« Découverte » du VIH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sz="quarter" idx="1"/>
          </p:nvPr>
        </p:nvSpPr>
        <p:spPr>
          <a:xfrm>
            <a:off x="301752" y="1272540"/>
            <a:ext cx="5896917" cy="3810000"/>
          </a:xfrm>
        </p:spPr>
        <p:txBody>
          <a:bodyPr>
            <a:normAutofit/>
          </a:bodyPr>
          <a:lstStyle/>
          <a:p>
            <a:r>
              <a:rPr lang="fr-FR" sz="2000" dirty="0"/>
              <a:t>1981</a:t>
            </a:r>
          </a:p>
          <a:p>
            <a:pPr lvl="1"/>
            <a:r>
              <a:rPr lang="fr-FR" sz="1800" dirty="0"/>
              <a:t>Tableaux cliniques inhabituels chez de jeunes homosexuels américains</a:t>
            </a:r>
          </a:p>
          <a:p>
            <a:pPr lvl="2"/>
            <a:r>
              <a:rPr lang="fr-FR" sz="1600" dirty="0"/>
              <a:t>Infections opportunistes avec immunodéficience sévère</a:t>
            </a:r>
          </a:p>
          <a:p>
            <a:pPr marL="868680" lvl="3" indent="0">
              <a:buNone/>
            </a:pPr>
            <a:r>
              <a:rPr lang="fr-FR" sz="1600" dirty="0">
                <a:sym typeface="Wingdings"/>
              </a:rPr>
              <a:t> Première description du « SIDA » (AIDS)</a:t>
            </a:r>
          </a:p>
          <a:p>
            <a:r>
              <a:rPr lang="fr-FR" sz="2000" dirty="0">
                <a:sym typeface="Wingdings"/>
              </a:rPr>
              <a:t>1983</a:t>
            </a:r>
          </a:p>
          <a:p>
            <a:pPr lvl="1"/>
            <a:r>
              <a:rPr lang="fr-FR" sz="1800" dirty="0">
                <a:sym typeface="Wingdings"/>
              </a:rPr>
              <a:t>Agent étiologique isolé à l’institut Pasteur</a:t>
            </a:r>
          </a:p>
          <a:p>
            <a:pPr lvl="2"/>
            <a:r>
              <a:rPr lang="fr-FR" sz="1600" dirty="0">
                <a:sym typeface="Wingdings"/>
              </a:rPr>
              <a:t>Virus « LAV » pour </a:t>
            </a:r>
            <a:r>
              <a:rPr lang="fr-FR" sz="1600" dirty="0" err="1">
                <a:sym typeface="Wingdings"/>
              </a:rPr>
              <a:t>Lymphadenopathy</a:t>
            </a:r>
            <a:r>
              <a:rPr lang="fr-FR" sz="1600" dirty="0">
                <a:sym typeface="Wingdings"/>
              </a:rPr>
              <a:t> Associated Virus, qui deviendra le VIH en 1986</a:t>
            </a:r>
          </a:p>
          <a:p>
            <a:pPr lvl="3"/>
            <a:r>
              <a:rPr lang="fr-FR" sz="1600" dirty="0"/>
              <a:t>VIH-1 : </a:t>
            </a:r>
            <a:r>
              <a:rPr lang="fr-FR" sz="1600" dirty="0">
                <a:sym typeface="Wingdings"/>
              </a:rPr>
              <a:t>37 millions de personnes infectées, </a:t>
            </a:r>
            <a:r>
              <a:rPr lang="fr-FR" sz="1600" u="sng" dirty="0">
                <a:sym typeface="Wingdings"/>
              </a:rPr>
              <a:t>pandémie</a:t>
            </a:r>
          </a:p>
          <a:p>
            <a:pPr lvl="3"/>
            <a:r>
              <a:rPr lang="fr-FR" sz="1600" dirty="0"/>
              <a:t>VIH-2 : 0.5 à 1 million de personnes infectées, </a:t>
            </a:r>
            <a:r>
              <a:rPr lang="fr-FR" sz="1600" u="sng" dirty="0"/>
              <a:t>épidémie</a:t>
            </a:r>
            <a:r>
              <a:rPr lang="fr-FR" sz="1600" dirty="0"/>
              <a:t> localisée au Nord du golfe de Guinée (Guinée-Bissau…)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282" y="1512584"/>
            <a:ext cx="2711870" cy="1803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780" y="3900441"/>
            <a:ext cx="2196621" cy="1182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AF2EB4-F712-3242-BB7F-A53EE6A1F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38672"/>
            <a:ext cx="1608665" cy="876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863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1371600" y="3044396"/>
            <a:ext cx="6400800" cy="765603"/>
          </a:xfrm>
        </p:spPr>
        <p:txBody>
          <a:bodyPr/>
          <a:lstStyle/>
          <a:p>
            <a:r>
              <a:rPr lang="fr-FR" dirty="0"/>
              <a:t>Comment s’est fait le passage des primates non-humains aux primates humains ?</a:t>
            </a:r>
          </a:p>
        </p:txBody>
      </p:sp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Homme </a:t>
            </a:r>
            <a:r>
              <a:rPr lang="fr-FR" dirty="0">
                <a:sym typeface="Wingdings"/>
              </a:rPr>
              <a:t> Singe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134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18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36034" y="215636"/>
            <a:ext cx="8229600" cy="522946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32" tIns="39617" rIns="79232" bIns="39617">
            <a:noAutofit/>
          </a:bodyPr>
          <a:lstStyle/>
          <a:p>
            <a:r>
              <a:rPr lang="fr-FR" sz="1800" b="1" dirty="0">
                <a:solidFill>
                  <a:srgbClr val="333399"/>
                </a:solidFill>
                <a:latin typeface="Tahoma" charset="0"/>
              </a:rPr>
              <a:t>D’un coté, les primates non-humain</a:t>
            </a:r>
            <a:r>
              <a:rPr lang="is-IS" sz="1800" b="1" dirty="0">
                <a:solidFill>
                  <a:srgbClr val="333399"/>
                </a:solidFill>
                <a:latin typeface="Tahoma" charset="0"/>
              </a:rPr>
              <a:t>…</a:t>
            </a:r>
            <a:endParaRPr lang="fr-FR" sz="1800" b="1" dirty="0">
              <a:solidFill>
                <a:srgbClr val="333399"/>
              </a:solidFill>
              <a:latin typeface="Tahoma" charset="0"/>
            </a:endParaRPr>
          </a:p>
        </p:txBody>
      </p:sp>
      <p:sp>
        <p:nvSpPr>
          <p:cNvPr id="3191811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173254" y="1093337"/>
            <a:ext cx="5967589" cy="387101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32" tIns="39617" rIns="79232" bIns="39617">
            <a:noAutofit/>
          </a:bodyPr>
          <a:lstStyle/>
          <a:p>
            <a:pPr>
              <a:buClr>
                <a:srgbClr val="0000FF"/>
              </a:buClr>
              <a:buFont typeface="Wingdings" charset="0"/>
              <a:buChar char="q"/>
            </a:pPr>
            <a:r>
              <a:rPr lang="fr-FR" sz="1600" b="1" dirty="0"/>
              <a:t> Le VIH-2 </a:t>
            </a:r>
            <a:endParaRPr lang="fr-FR" sz="1600" b="1" baseline="30000" dirty="0"/>
          </a:p>
          <a:p>
            <a:pPr lvl="1">
              <a:buClr>
                <a:srgbClr val="0000FF"/>
              </a:buClr>
            </a:pPr>
            <a:r>
              <a:rPr lang="fr-FR" sz="1600" dirty="0"/>
              <a:t>A l’origine</a:t>
            </a:r>
          </a:p>
          <a:p>
            <a:pPr lvl="2">
              <a:buClr>
                <a:srgbClr val="0000FF"/>
              </a:buClr>
            </a:pPr>
            <a:r>
              <a:rPr lang="fr-FR" sz="1400" dirty="0"/>
              <a:t>Singes </a:t>
            </a:r>
            <a:r>
              <a:rPr lang="fr-FR" sz="1400" dirty="0" err="1"/>
              <a:t>Sooty</a:t>
            </a:r>
            <a:r>
              <a:rPr lang="fr-FR" sz="1400" dirty="0"/>
              <a:t> Mangabeys</a:t>
            </a:r>
          </a:p>
          <a:p>
            <a:pPr lvl="3">
              <a:buClr>
                <a:srgbClr val="0000FF"/>
              </a:buClr>
            </a:pPr>
            <a:r>
              <a:rPr lang="fr-FR" sz="1400" dirty="0"/>
              <a:t>Chassés et domestiqués. Vie en proximité de l’Homme</a:t>
            </a:r>
          </a:p>
          <a:p>
            <a:pPr lvl="1">
              <a:buClr>
                <a:srgbClr val="0000FF"/>
              </a:buClr>
            </a:pPr>
            <a:r>
              <a:rPr lang="fr-FR" sz="1600" dirty="0"/>
              <a:t>Géographie: </a:t>
            </a:r>
            <a:r>
              <a:rPr lang="fr-FR" sz="1600" b="1" dirty="0"/>
              <a:t>Guinée-Bissau, Côte d</a:t>
            </a:r>
            <a:r>
              <a:rPr lang="fr-FR" sz="1600" b="1" dirty="0">
                <a:latin typeface="Arial"/>
              </a:rPr>
              <a:t>’</a:t>
            </a:r>
            <a:r>
              <a:rPr lang="fr-FR" sz="1600" b="1" dirty="0"/>
              <a:t>Ivoire et Sénégal</a:t>
            </a:r>
          </a:p>
          <a:p>
            <a:pPr lvl="1">
              <a:buClr>
                <a:srgbClr val="0000FF"/>
              </a:buClr>
            </a:pPr>
            <a:r>
              <a:rPr lang="fr-FR" sz="1600" dirty="0"/>
              <a:t>Au moins 9 « passages » SIV</a:t>
            </a:r>
            <a:r>
              <a:rPr lang="fr-FR" sz="1600" baseline="-25000" dirty="0"/>
              <a:t>Smm</a:t>
            </a:r>
            <a:r>
              <a:rPr lang="fr-FR" sz="1600" dirty="0">
                <a:sym typeface="Wingdings"/>
              </a:rPr>
              <a:t>VIH</a:t>
            </a:r>
            <a:r>
              <a:rPr lang="fr-FR" sz="1600" baseline="-25000" dirty="0">
                <a:sym typeface="Wingdings"/>
              </a:rPr>
              <a:t>2</a:t>
            </a:r>
            <a:r>
              <a:rPr lang="fr-FR" sz="1600" dirty="0">
                <a:sym typeface="Wingdings"/>
              </a:rPr>
              <a:t> identifiés</a:t>
            </a:r>
            <a:endParaRPr lang="fr-FR" sz="1600" dirty="0"/>
          </a:p>
          <a:p>
            <a:pPr>
              <a:buClr>
                <a:srgbClr val="0000FF"/>
              </a:buClr>
              <a:buFont typeface="Wingdings" charset="0"/>
              <a:buNone/>
            </a:pPr>
            <a:endParaRPr lang="fr-FR" sz="1600" baseline="30000" dirty="0"/>
          </a:p>
          <a:p>
            <a:pPr>
              <a:buClr>
                <a:srgbClr val="0000FF"/>
              </a:buClr>
              <a:buFont typeface="Wingdings" charset="0"/>
              <a:buChar char="q"/>
            </a:pPr>
            <a:r>
              <a:rPr lang="fr-FR" sz="1600" b="1" dirty="0"/>
              <a:t>Le VIH-1</a:t>
            </a:r>
            <a:endParaRPr lang="fr-FR" sz="1600" b="1" baseline="30000" dirty="0"/>
          </a:p>
          <a:p>
            <a:pPr lvl="1">
              <a:buClr>
                <a:srgbClr val="0000FF"/>
              </a:buClr>
            </a:pPr>
            <a:r>
              <a:rPr lang="fr-FR" sz="1600" dirty="0"/>
              <a:t>A l’origine</a:t>
            </a:r>
          </a:p>
          <a:p>
            <a:pPr lvl="2">
              <a:buClr>
                <a:srgbClr val="0000FF"/>
              </a:buClr>
            </a:pPr>
            <a:r>
              <a:rPr lang="fr-FR" sz="1400" dirty="0"/>
              <a:t>Chimpanzé</a:t>
            </a:r>
          </a:p>
          <a:p>
            <a:pPr lvl="3">
              <a:buClr>
                <a:srgbClr val="0000FF"/>
              </a:buClr>
            </a:pPr>
            <a:r>
              <a:rPr lang="fr-FR" sz="1400" dirty="0"/>
              <a:t>Vie sauvage, forêts, difficile à approcher</a:t>
            </a:r>
          </a:p>
          <a:p>
            <a:pPr lvl="1">
              <a:buClr>
                <a:srgbClr val="0000FF"/>
              </a:buClr>
            </a:pPr>
            <a:r>
              <a:rPr lang="fr-FR" sz="1600" dirty="0"/>
              <a:t>Géographie</a:t>
            </a:r>
          </a:p>
          <a:p>
            <a:pPr lvl="2">
              <a:buClr>
                <a:srgbClr val="0000FF"/>
              </a:buClr>
            </a:pPr>
            <a:r>
              <a:rPr lang="fr-FR" sz="1400" dirty="0"/>
              <a:t>Grandes forêts du </a:t>
            </a:r>
            <a:r>
              <a:rPr lang="fr-FR" sz="1400" b="1" dirty="0"/>
              <a:t>Cameroun</a:t>
            </a:r>
          </a:p>
          <a:p>
            <a:pPr lvl="1">
              <a:buClr>
                <a:srgbClr val="0000FF"/>
              </a:buClr>
            </a:pPr>
            <a:r>
              <a:rPr lang="fr-FR" sz="1600" dirty="0"/>
              <a:t>Un seul passage identifié SIV</a:t>
            </a:r>
            <a:r>
              <a:rPr lang="fr-FR" sz="1600" baseline="-25000" dirty="0"/>
              <a:t>Cpz</a:t>
            </a:r>
            <a:r>
              <a:rPr lang="fr-FR" sz="1600" dirty="0">
                <a:sym typeface="Wingdings"/>
              </a:rPr>
              <a:t>VIH</a:t>
            </a:r>
            <a:r>
              <a:rPr lang="fr-FR" sz="1600" baseline="-25000" dirty="0">
                <a:sym typeface="Wingdings"/>
              </a:rPr>
              <a:t>1</a:t>
            </a:r>
            <a:endParaRPr lang="fr-FR" sz="1600" dirty="0"/>
          </a:p>
        </p:txBody>
      </p:sp>
      <p:sp>
        <p:nvSpPr>
          <p:cNvPr id="3191812" name="Text Box 6"/>
          <p:cNvSpPr txBox="1">
            <a:spLocks noChangeArrowheads="1"/>
          </p:cNvSpPr>
          <p:nvPr/>
        </p:nvSpPr>
        <p:spPr bwMode="auto">
          <a:xfrm>
            <a:off x="228310" y="5331809"/>
            <a:ext cx="8682858" cy="20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79232" tIns="39617" rIns="79232" bIns="3961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fr-FR" sz="800" dirty="0"/>
              <a:t>Gifford RJ </a:t>
            </a:r>
            <a:r>
              <a:rPr lang="fr-FR" sz="800" i="1" dirty="0"/>
              <a:t>et al. </a:t>
            </a:r>
            <a:r>
              <a:rPr lang="fr-FR" sz="800" dirty="0"/>
              <a:t>PNAS 2008; 105: 20362-67. Hahn BH </a:t>
            </a:r>
            <a:r>
              <a:rPr lang="fr-FR" sz="800" i="1" dirty="0"/>
              <a:t>et al</a:t>
            </a:r>
            <a:r>
              <a:rPr lang="fr-FR" sz="800" dirty="0"/>
              <a:t>. Science 2000; 287: 607-14. </a:t>
            </a:r>
            <a:r>
              <a:rPr lang="fr-FR" sz="800" dirty="0" err="1"/>
              <a:t>Keele</a:t>
            </a:r>
            <a:r>
              <a:rPr lang="fr-FR" sz="800" dirty="0"/>
              <a:t> BF </a:t>
            </a:r>
            <a:r>
              <a:rPr lang="fr-FR" sz="800" i="1" dirty="0"/>
              <a:t>et al.</a:t>
            </a:r>
            <a:r>
              <a:rPr lang="fr-FR" sz="800" dirty="0"/>
              <a:t> Science 2006; 313: 523-6. Van </a:t>
            </a:r>
            <a:r>
              <a:rPr lang="fr-FR" sz="800" dirty="0" err="1"/>
              <a:t>Heuverswyn</a:t>
            </a:r>
            <a:r>
              <a:rPr lang="fr-FR" sz="800" dirty="0"/>
              <a:t> F </a:t>
            </a:r>
            <a:r>
              <a:rPr lang="fr-FR" sz="800" i="1" dirty="0"/>
              <a:t>et al.</a:t>
            </a:r>
            <a:r>
              <a:rPr lang="fr-FR" sz="800" dirty="0"/>
              <a:t> </a:t>
            </a:r>
            <a:r>
              <a:rPr lang="fr-FR" sz="800" dirty="0" err="1"/>
              <a:t>Virology</a:t>
            </a:r>
            <a:r>
              <a:rPr lang="fr-FR" sz="800" dirty="0"/>
              <a:t> 2007; 368: 155-71.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739" y="3118461"/>
            <a:ext cx="2936810" cy="2066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850" y="833913"/>
            <a:ext cx="2775784" cy="19297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802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9242" tIns="39621" rIns="79242" bIns="39621" numCol="1" anchor="t" anchorCtr="0" compatLnSpc="1">
            <a:prstTxWarp prst="textNoShape">
              <a:avLst/>
            </a:prstTxWarp>
          </a:bodyPr>
          <a:lstStyle/>
          <a:p>
            <a:r>
              <a:rPr lang="fr-FR" dirty="0">
                <a:latin typeface="Arial" charset="0"/>
              </a:rPr>
              <a:t>Évolution de l’épidémie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9242" tIns="39621" rIns="79242" bIns="39621" numCol="1" anchor="t" anchorCtr="0" compatLnSpc="1">
            <a:prstTxWarp prst="textNoShape">
              <a:avLst/>
            </a:prstTxWarp>
          </a:bodyPr>
          <a:lstStyle/>
          <a:p>
            <a:r>
              <a:rPr lang="fr-FR" dirty="0">
                <a:latin typeface="Arial" charset="0"/>
              </a:rPr>
              <a:t>Échanges multiples de SIV avec les Hommes depuis des milliers d’années</a:t>
            </a:r>
          </a:p>
          <a:p>
            <a:pPr lvl="1"/>
            <a:r>
              <a:rPr lang="fr-FR" dirty="0">
                <a:latin typeface="Arial" charset="0"/>
              </a:rPr>
              <a:t>Bonnes conditions de </a:t>
            </a:r>
            <a:r>
              <a:rPr lang="fr-FR" b="1" dirty="0">
                <a:latin typeface="Arial" charset="0"/>
              </a:rPr>
              <a:t>TRANSMISSION</a:t>
            </a:r>
            <a:r>
              <a:rPr lang="fr-FR" dirty="0">
                <a:latin typeface="Arial" charset="0"/>
              </a:rPr>
              <a:t> du virus</a:t>
            </a:r>
          </a:p>
          <a:p>
            <a:pPr lvl="2"/>
            <a:r>
              <a:rPr lang="fr-FR" dirty="0">
                <a:latin typeface="Arial" charset="0"/>
              </a:rPr>
              <a:t>Cas isolés ?</a:t>
            </a:r>
          </a:p>
          <a:p>
            <a:pPr lvl="2"/>
            <a:r>
              <a:rPr lang="fr-FR" dirty="0">
                <a:latin typeface="Arial" charset="0"/>
              </a:rPr>
              <a:t>Petites épidémies localisées?</a:t>
            </a:r>
          </a:p>
          <a:p>
            <a:r>
              <a:rPr lang="fr-FR" dirty="0">
                <a:latin typeface="Arial" charset="0"/>
              </a:rPr>
              <a:t>Au début du siècle</a:t>
            </a:r>
          </a:p>
          <a:p>
            <a:pPr lvl="1"/>
            <a:r>
              <a:rPr lang="fr-FR" dirty="0">
                <a:latin typeface="Arial" charset="0"/>
              </a:rPr>
              <a:t>Apparition des conditions de </a:t>
            </a:r>
            <a:r>
              <a:rPr lang="fr-FR" b="1" dirty="0">
                <a:latin typeface="Arial" charset="0"/>
              </a:rPr>
              <a:t>DIFFUSION</a:t>
            </a:r>
            <a:r>
              <a:rPr lang="fr-FR" dirty="0">
                <a:latin typeface="Arial" charset="0"/>
              </a:rPr>
              <a:t> à partir des foyers humains</a:t>
            </a:r>
          </a:p>
        </p:txBody>
      </p:sp>
    </p:spTree>
    <p:extLst>
      <p:ext uri="{BB962C8B-B14F-4D97-AF65-F5344CB8AC3E}">
        <p14:creationId xmlns:p14="http://schemas.microsoft.com/office/powerpoint/2010/main" val="401409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0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9242" tIns="39621" rIns="79242" bIns="39621" numCol="1" anchor="t" anchorCtr="0" compatLnSpc="1">
            <a:prstTxWarp prst="textNoShape">
              <a:avLst/>
            </a:prstTxWarp>
          </a:bodyPr>
          <a:lstStyle/>
          <a:p>
            <a:r>
              <a:rPr lang="fr-FR" dirty="0">
                <a:latin typeface="Arial" charset="0"/>
              </a:rPr>
              <a:t>Évolution « sociétale »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282741" y="1985997"/>
            <a:ext cx="2431344" cy="2011467"/>
            <a:chOff x="282741" y="3542771"/>
            <a:chExt cx="2431344" cy="2011467"/>
          </a:xfrm>
        </p:grpSpPr>
        <p:pic>
          <p:nvPicPr>
            <p:cNvPr id="110598" name="Picture 6" descr="ScreenShot0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2" t="11021" r="13544" b="8722"/>
            <a:stretch>
              <a:fillRect/>
            </a:stretch>
          </p:blipFill>
          <p:spPr bwMode="auto">
            <a:xfrm>
              <a:off x="282741" y="3813308"/>
              <a:ext cx="2431344" cy="149357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1031227" y="3542771"/>
              <a:ext cx="9552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Calibri"/>
                  <a:cs typeface="Calibri"/>
                </a:rPr>
                <a:t>100 hab.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031227" y="5308017"/>
              <a:ext cx="9552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Calibri"/>
                  <a:cs typeface="Calibri"/>
                </a:rPr>
                <a:t>1890</a:t>
              </a: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2986182" y="1985997"/>
            <a:ext cx="2867752" cy="2030242"/>
            <a:chOff x="2986182" y="3542771"/>
            <a:chExt cx="2867752" cy="2030242"/>
          </a:xfrm>
        </p:grpSpPr>
        <p:pic>
          <p:nvPicPr>
            <p:cNvPr id="110600" name="Picture 245" descr="ScreenShot03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11"/>
            <a:stretch>
              <a:fillRect/>
            </a:stretch>
          </p:blipFill>
          <p:spPr bwMode="auto">
            <a:xfrm>
              <a:off x="3408478" y="3813308"/>
              <a:ext cx="2445456" cy="14776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601" name="AutoShape 9"/>
            <p:cNvSpPr>
              <a:spLocks noChangeArrowheads="1"/>
            </p:cNvSpPr>
            <p:nvPr/>
          </p:nvSpPr>
          <p:spPr bwMode="auto">
            <a:xfrm>
              <a:off x="2986182" y="4297660"/>
              <a:ext cx="422296" cy="41142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fr-FR">
                <a:latin typeface="Calibri"/>
                <a:cs typeface="Calibri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049353" y="3542771"/>
              <a:ext cx="9552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Calibri"/>
                  <a:cs typeface="Calibri"/>
                </a:rPr>
                <a:t>100 000 hab.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4125338" y="5326792"/>
              <a:ext cx="9552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Calibri"/>
                  <a:cs typeface="Calibri"/>
                </a:rPr>
                <a:t>1940</a:t>
              </a:r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5853934" y="1989628"/>
            <a:ext cx="2979435" cy="2012890"/>
            <a:chOff x="5853934" y="3546402"/>
            <a:chExt cx="2979435" cy="2012890"/>
          </a:xfrm>
        </p:grpSpPr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>
              <a:off x="5853934" y="4297660"/>
              <a:ext cx="313316" cy="41142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fr-FR">
                <a:latin typeface="Calibri"/>
                <a:cs typeface="Calibri"/>
              </a:endParaRPr>
            </a:p>
          </p:txBody>
        </p:sp>
        <p:pic>
          <p:nvPicPr>
            <p:cNvPr id="2" name="Image 1" descr="m_5_kinshasa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067" y="3792623"/>
              <a:ext cx="2627302" cy="149838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ZoneTexte 13"/>
            <p:cNvSpPr txBox="1"/>
            <p:nvPr/>
          </p:nvSpPr>
          <p:spPr>
            <a:xfrm>
              <a:off x="7023629" y="3546402"/>
              <a:ext cx="13021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Calibri"/>
                  <a:cs typeface="Calibri"/>
                </a:rPr>
                <a:t>12 000 000 hab. (???)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241159" y="5313071"/>
              <a:ext cx="9552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Calibri"/>
                  <a:cs typeface="Calibri"/>
                </a:rPr>
                <a:t>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122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86221" y="69022"/>
            <a:ext cx="4199734" cy="5362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952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0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9232" tIns="39617" rIns="79232" bIns="39617" numCol="1" anchor="t" anchorCtr="0" compatLnSpc="1">
            <a:prstTxWarp prst="textNoShape">
              <a:avLst/>
            </a:prstTxWarp>
          </a:bodyPr>
          <a:lstStyle/>
          <a:p>
            <a:r>
              <a:rPr lang="fr-FR" sz="2100" dirty="0">
                <a:latin typeface="Arial" charset="0"/>
              </a:rPr>
              <a:t>Un voyage en pirogue, puis en train, puis en bateau, puis en avion</a:t>
            </a:r>
            <a:r>
              <a:rPr lang="is-IS" sz="2100" dirty="0">
                <a:latin typeface="Arial" charset="0"/>
              </a:rPr>
              <a:t>…</a:t>
            </a:r>
            <a:endParaRPr lang="fr-FR" sz="2100" dirty="0">
              <a:latin typeface="Arial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6" r="2347" b="4001"/>
          <a:stretch/>
        </p:blipFill>
        <p:spPr>
          <a:xfrm>
            <a:off x="2682645" y="1266984"/>
            <a:ext cx="3902677" cy="3934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966329" y="5331808"/>
            <a:ext cx="7944838" cy="20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79232" tIns="39617" rIns="79232" bIns="3961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fr-FR" sz="800" dirty="0"/>
              <a:t>Faria et al. Science 2014                                                        Infographie « le Monde »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91" y="2294467"/>
            <a:ext cx="1868506" cy="2032000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 bwMode="auto">
          <a:xfrm>
            <a:off x="2393245" y="2336800"/>
            <a:ext cx="1463138" cy="406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Connecteur droit 8"/>
          <p:cNvCxnSpPr/>
          <p:nvPr/>
        </p:nvCxnSpPr>
        <p:spPr bwMode="auto">
          <a:xfrm flipV="1">
            <a:off x="2393245" y="3965713"/>
            <a:ext cx="1333929" cy="2930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2768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grand voyage du VIH-1 groupe M</a:t>
            </a:r>
          </a:p>
        </p:txBody>
      </p:sp>
      <p:grpSp>
        <p:nvGrpSpPr>
          <p:cNvPr id="39" name="Grouper 38"/>
          <p:cNvGrpSpPr/>
          <p:nvPr/>
        </p:nvGrpSpPr>
        <p:grpSpPr>
          <a:xfrm>
            <a:off x="162120" y="1170922"/>
            <a:ext cx="8771863" cy="4143262"/>
            <a:chOff x="822677" y="1700065"/>
            <a:chExt cx="6997701" cy="3003021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822677" y="1700065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  <a:close/>
                </a:path>
              </a:pathLst>
            </a:custGeom>
            <a:solidFill>
              <a:srgbClr val="C7E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50900" y="1713294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367844" y="1812514"/>
              <a:ext cx="4913489" cy="2879989"/>
            </a:xfrm>
            <a:custGeom>
              <a:avLst/>
              <a:gdLst>
                <a:gd name="T0" fmla="*/ 4471988 w 3482"/>
                <a:gd name="T1" fmla="*/ 3130550 h 2177"/>
                <a:gd name="T2" fmla="*/ 3513138 w 3482"/>
                <a:gd name="T3" fmla="*/ 2995612 h 2177"/>
                <a:gd name="T4" fmla="*/ 2343150 w 3482"/>
                <a:gd name="T5" fmla="*/ 3049587 h 2177"/>
                <a:gd name="T6" fmla="*/ 1223963 w 3482"/>
                <a:gd name="T7" fmla="*/ 3124200 h 2177"/>
                <a:gd name="T8" fmla="*/ 1087438 w 3482"/>
                <a:gd name="T9" fmla="*/ 3116262 h 2177"/>
                <a:gd name="T10" fmla="*/ 492125 w 3482"/>
                <a:gd name="T11" fmla="*/ 3136900 h 2177"/>
                <a:gd name="T12" fmla="*/ 19050 w 3482"/>
                <a:gd name="T13" fmla="*/ 3225800 h 2177"/>
                <a:gd name="T14" fmla="*/ 336550 w 3482"/>
                <a:gd name="T15" fmla="*/ 3365500 h 2177"/>
                <a:gd name="T16" fmla="*/ 2984500 w 3482"/>
                <a:gd name="T17" fmla="*/ 1638300 h 2177"/>
                <a:gd name="T18" fmla="*/ 2771775 w 3482"/>
                <a:gd name="T19" fmla="*/ 2176462 h 2177"/>
                <a:gd name="T20" fmla="*/ 2317750 w 3482"/>
                <a:gd name="T21" fmla="*/ 2197100 h 2177"/>
                <a:gd name="T22" fmla="*/ 1995488 w 3482"/>
                <a:gd name="T23" fmla="*/ 1590675 h 2177"/>
                <a:gd name="T24" fmla="*/ 2085975 w 3482"/>
                <a:gd name="T25" fmla="*/ 936625 h 2177"/>
                <a:gd name="T26" fmla="*/ 2786063 w 3482"/>
                <a:gd name="T27" fmla="*/ 1231900 h 2177"/>
                <a:gd name="T28" fmla="*/ 2935288 w 3482"/>
                <a:gd name="T29" fmla="*/ 2030412 h 2177"/>
                <a:gd name="T30" fmla="*/ 4557713 w 3482"/>
                <a:gd name="T31" fmla="*/ 687387 h 2177"/>
                <a:gd name="T32" fmla="*/ 4699000 w 3482"/>
                <a:gd name="T33" fmla="*/ 779462 h 2177"/>
                <a:gd name="T34" fmla="*/ 4737100 w 3482"/>
                <a:gd name="T35" fmla="*/ 928687 h 2177"/>
                <a:gd name="T36" fmla="*/ 2035175 w 3482"/>
                <a:gd name="T37" fmla="*/ 534987 h 2177"/>
                <a:gd name="T38" fmla="*/ 4173538 w 3482"/>
                <a:gd name="T39" fmla="*/ 1630362 h 2177"/>
                <a:gd name="T40" fmla="*/ 4487863 w 3482"/>
                <a:gd name="T41" fmla="*/ 1752600 h 2177"/>
                <a:gd name="T42" fmla="*/ 4541838 w 3482"/>
                <a:gd name="T43" fmla="*/ 1520825 h 2177"/>
                <a:gd name="T44" fmla="*/ 4597400 w 3482"/>
                <a:gd name="T45" fmla="*/ 1320800 h 2177"/>
                <a:gd name="T46" fmla="*/ 4867275 w 3482"/>
                <a:gd name="T47" fmla="*/ 1747837 h 2177"/>
                <a:gd name="T48" fmla="*/ 5110163 w 3482"/>
                <a:gd name="T49" fmla="*/ 1774825 h 2177"/>
                <a:gd name="T50" fmla="*/ 4964113 w 3482"/>
                <a:gd name="T51" fmla="*/ 1774825 h 2177"/>
                <a:gd name="T52" fmla="*/ 4894263 w 3482"/>
                <a:gd name="T53" fmla="*/ 1908175 h 2177"/>
                <a:gd name="T54" fmla="*/ 4392613 w 3482"/>
                <a:gd name="T55" fmla="*/ 2117725 h 2177"/>
                <a:gd name="T56" fmla="*/ 4656138 w 3482"/>
                <a:gd name="T57" fmla="*/ 2317750 h 2177"/>
                <a:gd name="T58" fmla="*/ 5121275 w 3482"/>
                <a:gd name="T59" fmla="*/ 2063750 h 2177"/>
                <a:gd name="T60" fmla="*/ 5168900 w 3482"/>
                <a:gd name="T61" fmla="*/ 2533650 h 2177"/>
                <a:gd name="T62" fmla="*/ 5359400 w 3482"/>
                <a:gd name="T63" fmla="*/ 2509837 h 2177"/>
                <a:gd name="T64" fmla="*/ 1270000 w 3482"/>
                <a:gd name="T65" fmla="*/ 69850 h 2177"/>
                <a:gd name="T66" fmla="*/ 1738313 w 3482"/>
                <a:gd name="T67" fmla="*/ 4762 h 2177"/>
                <a:gd name="T68" fmla="*/ 1692275 w 3482"/>
                <a:gd name="T69" fmla="*/ 280987 h 2177"/>
                <a:gd name="T70" fmla="*/ 3108325 w 3482"/>
                <a:gd name="T71" fmla="*/ 827087 h 2177"/>
                <a:gd name="T72" fmla="*/ 3055938 w 3482"/>
                <a:gd name="T73" fmla="*/ 906462 h 2177"/>
                <a:gd name="T74" fmla="*/ 3176588 w 3482"/>
                <a:gd name="T75" fmla="*/ 1301750 h 2177"/>
                <a:gd name="T76" fmla="*/ 2693988 w 3482"/>
                <a:gd name="T77" fmla="*/ 1093787 h 2177"/>
                <a:gd name="T78" fmla="*/ 2730500 w 3482"/>
                <a:gd name="T79" fmla="*/ 796925 h 2177"/>
                <a:gd name="T80" fmla="*/ 2554288 w 3482"/>
                <a:gd name="T81" fmla="*/ 782637 h 2177"/>
                <a:gd name="T82" fmla="*/ 2301875 w 3482"/>
                <a:gd name="T83" fmla="*/ 768350 h 2177"/>
                <a:gd name="T84" fmla="*/ 2239963 w 3482"/>
                <a:gd name="T85" fmla="*/ 785812 h 2177"/>
                <a:gd name="T86" fmla="*/ 1871663 w 3482"/>
                <a:gd name="T87" fmla="*/ 796925 h 2177"/>
                <a:gd name="T88" fmla="*/ 2193925 w 3482"/>
                <a:gd name="T89" fmla="*/ 557212 h 2177"/>
                <a:gd name="T90" fmla="*/ 2493963 w 3482"/>
                <a:gd name="T91" fmla="*/ 446087 h 2177"/>
                <a:gd name="T92" fmla="*/ 2241550 w 3482"/>
                <a:gd name="T93" fmla="*/ 446087 h 2177"/>
                <a:gd name="T94" fmla="*/ 2665413 w 3482"/>
                <a:gd name="T95" fmla="*/ 355600 h 2177"/>
                <a:gd name="T96" fmla="*/ 3141663 w 3482"/>
                <a:gd name="T97" fmla="*/ 319087 h 2177"/>
                <a:gd name="T98" fmla="*/ 3282950 w 3482"/>
                <a:gd name="T99" fmla="*/ 165100 h 2177"/>
                <a:gd name="T100" fmla="*/ 3621088 w 3482"/>
                <a:gd name="T101" fmla="*/ 198437 h 2177"/>
                <a:gd name="T102" fmla="*/ 4543425 w 3482"/>
                <a:gd name="T103" fmla="*/ 325437 h 2177"/>
                <a:gd name="T104" fmla="*/ 4794250 w 3482"/>
                <a:gd name="T105" fmla="*/ 381000 h 2177"/>
                <a:gd name="T106" fmla="*/ 4835525 w 3482"/>
                <a:gd name="T107" fmla="*/ 695325 h 2177"/>
                <a:gd name="T108" fmla="*/ 4491038 w 3482"/>
                <a:gd name="T109" fmla="*/ 519112 h 2177"/>
                <a:gd name="T110" fmla="*/ 4532313 w 3482"/>
                <a:gd name="T111" fmla="*/ 852487 h 2177"/>
                <a:gd name="T112" fmla="*/ 4406900 w 3482"/>
                <a:gd name="T113" fmla="*/ 992187 h 2177"/>
                <a:gd name="T114" fmla="*/ 4333875 w 3482"/>
                <a:gd name="T115" fmla="*/ 1258887 h 2177"/>
                <a:gd name="T116" fmla="*/ 4165600 w 3482"/>
                <a:gd name="T117" fmla="*/ 1466850 h 2177"/>
                <a:gd name="T118" fmla="*/ 3913188 w 3482"/>
                <a:gd name="T119" fmla="*/ 1211262 h 2177"/>
                <a:gd name="T120" fmla="*/ 3590925 w 3482"/>
                <a:gd name="T121" fmla="*/ 1419225 h 2177"/>
                <a:gd name="T122" fmla="*/ 3411538 w 3482"/>
                <a:gd name="T123" fmla="*/ 1144587 h 2177"/>
                <a:gd name="T124" fmla="*/ 3133725 w 3482"/>
                <a:gd name="T125" fmla="*/ 1189037 h 21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482"/>
                <a:gd name="T190" fmla="*/ 0 h 2177"/>
                <a:gd name="T191" fmla="*/ 3482 w 3482"/>
                <a:gd name="T192" fmla="*/ 2177 h 21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482" h="2177">
                  <a:moveTo>
                    <a:pt x="2645" y="2108"/>
                  </a:moveTo>
                  <a:lnTo>
                    <a:pt x="2635" y="2106"/>
                  </a:lnTo>
                  <a:lnTo>
                    <a:pt x="2628" y="2105"/>
                  </a:lnTo>
                  <a:lnTo>
                    <a:pt x="2622" y="2105"/>
                  </a:lnTo>
                  <a:lnTo>
                    <a:pt x="2619" y="2106"/>
                  </a:lnTo>
                  <a:lnTo>
                    <a:pt x="2617" y="2108"/>
                  </a:lnTo>
                  <a:lnTo>
                    <a:pt x="2612" y="2110"/>
                  </a:lnTo>
                  <a:lnTo>
                    <a:pt x="2605" y="2112"/>
                  </a:lnTo>
                  <a:lnTo>
                    <a:pt x="2594" y="2112"/>
                  </a:lnTo>
                  <a:lnTo>
                    <a:pt x="2590" y="2108"/>
                  </a:lnTo>
                  <a:lnTo>
                    <a:pt x="2587" y="2101"/>
                  </a:lnTo>
                  <a:lnTo>
                    <a:pt x="2582" y="2096"/>
                  </a:lnTo>
                  <a:lnTo>
                    <a:pt x="2578" y="2089"/>
                  </a:lnTo>
                  <a:lnTo>
                    <a:pt x="2575" y="2082"/>
                  </a:lnTo>
                  <a:lnTo>
                    <a:pt x="2571" y="2075"/>
                  </a:lnTo>
                  <a:lnTo>
                    <a:pt x="2569" y="2069"/>
                  </a:lnTo>
                  <a:lnTo>
                    <a:pt x="2567" y="2066"/>
                  </a:lnTo>
                  <a:lnTo>
                    <a:pt x="2578" y="2062"/>
                  </a:lnTo>
                  <a:lnTo>
                    <a:pt x="2587" y="2057"/>
                  </a:lnTo>
                  <a:lnTo>
                    <a:pt x="2598" y="2052"/>
                  </a:lnTo>
                  <a:lnTo>
                    <a:pt x="2608" y="2044"/>
                  </a:lnTo>
                  <a:lnTo>
                    <a:pt x="2617" y="2037"/>
                  </a:lnTo>
                  <a:lnTo>
                    <a:pt x="2628" y="2029"/>
                  </a:lnTo>
                  <a:lnTo>
                    <a:pt x="2636" y="2020"/>
                  </a:lnTo>
                  <a:lnTo>
                    <a:pt x="2647" y="2011"/>
                  </a:lnTo>
                  <a:lnTo>
                    <a:pt x="2652" y="2011"/>
                  </a:lnTo>
                  <a:lnTo>
                    <a:pt x="2658" y="2011"/>
                  </a:lnTo>
                  <a:lnTo>
                    <a:pt x="2663" y="2013"/>
                  </a:lnTo>
                  <a:lnTo>
                    <a:pt x="2668" y="2014"/>
                  </a:lnTo>
                  <a:lnTo>
                    <a:pt x="2672" y="2016"/>
                  </a:lnTo>
                  <a:lnTo>
                    <a:pt x="2677" y="2018"/>
                  </a:lnTo>
                  <a:lnTo>
                    <a:pt x="2682" y="2018"/>
                  </a:lnTo>
                  <a:lnTo>
                    <a:pt x="2689" y="2018"/>
                  </a:lnTo>
                  <a:lnTo>
                    <a:pt x="2700" y="2009"/>
                  </a:lnTo>
                  <a:lnTo>
                    <a:pt x="2712" y="2000"/>
                  </a:lnTo>
                  <a:lnTo>
                    <a:pt x="2725" y="1993"/>
                  </a:lnTo>
                  <a:lnTo>
                    <a:pt x="2737" y="1986"/>
                  </a:lnTo>
                  <a:lnTo>
                    <a:pt x="2749" y="1979"/>
                  </a:lnTo>
                  <a:lnTo>
                    <a:pt x="2764" y="1972"/>
                  </a:lnTo>
                  <a:lnTo>
                    <a:pt x="2774" y="1963"/>
                  </a:lnTo>
                  <a:lnTo>
                    <a:pt x="2785" y="1954"/>
                  </a:lnTo>
                  <a:lnTo>
                    <a:pt x="2788" y="1954"/>
                  </a:lnTo>
                  <a:lnTo>
                    <a:pt x="2794" y="1956"/>
                  </a:lnTo>
                  <a:lnTo>
                    <a:pt x="2797" y="1960"/>
                  </a:lnTo>
                  <a:lnTo>
                    <a:pt x="2802" y="1963"/>
                  </a:lnTo>
                  <a:lnTo>
                    <a:pt x="2808" y="1967"/>
                  </a:lnTo>
                  <a:lnTo>
                    <a:pt x="2811" y="1970"/>
                  </a:lnTo>
                  <a:lnTo>
                    <a:pt x="2817" y="1972"/>
                  </a:lnTo>
                  <a:lnTo>
                    <a:pt x="2820" y="1972"/>
                  </a:lnTo>
                  <a:lnTo>
                    <a:pt x="2824" y="1965"/>
                  </a:lnTo>
                  <a:lnTo>
                    <a:pt x="2825" y="1960"/>
                  </a:lnTo>
                  <a:lnTo>
                    <a:pt x="2825" y="1954"/>
                  </a:lnTo>
                  <a:lnTo>
                    <a:pt x="2825" y="1949"/>
                  </a:lnTo>
                  <a:lnTo>
                    <a:pt x="2824" y="1944"/>
                  </a:lnTo>
                  <a:lnTo>
                    <a:pt x="2822" y="1938"/>
                  </a:lnTo>
                  <a:lnTo>
                    <a:pt x="2817" y="1933"/>
                  </a:lnTo>
                  <a:lnTo>
                    <a:pt x="2811" y="1926"/>
                  </a:lnTo>
                  <a:lnTo>
                    <a:pt x="2758" y="1926"/>
                  </a:lnTo>
                  <a:lnTo>
                    <a:pt x="2741" y="1907"/>
                  </a:lnTo>
                  <a:lnTo>
                    <a:pt x="2739" y="1908"/>
                  </a:lnTo>
                  <a:lnTo>
                    <a:pt x="2735" y="1908"/>
                  </a:lnTo>
                  <a:lnTo>
                    <a:pt x="2732" y="1910"/>
                  </a:lnTo>
                  <a:lnTo>
                    <a:pt x="2728" y="1912"/>
                  </a:lnTo>
                  <a:lnTo>
                    <a:pt x="2725" y="1914"/>
                  </a:lnTo>
                  <a:lnTo>
                    <a:pt x="2721" y="1915"/>
                  </a:lnTo>
                  <a:lnTo>
                    <a:pt x="2719" y="1915"/>
                  </a:lnTo>
                  <a:lnTo>
                    <a:pt x="2716" y="1917"/>
                  </a:lnTo>
                  <a:lnTo>
                    <a:pt x="2698" y="1898"/>
                  </a:lnTo>
                  <a:lnTo>
                    <a:pt x="2686" y="1898"/>
                  </a:lnTo>
                  <a:lnTo>
                    <a:pt x="2672" y="1898"/>
                  </a:lnTo>
                  <a:lnTo>
                    <a:pt x="2659" y="1898"/>
                  </a:lnTo>
                  <a:lnTo>
                    <a:pt x="2647" y="1894"/>
                  </a:lnTo>
                  <a:lnTo>
                    <a:pt x="2635" y="1891"/>
                  </a:lnTo>
                  <a:lnTo>
                    <a:pt x="2624" y="1887"/>
                  </a:lnTo>
                  <a:lnTo>
                    <a:pt x="2613" y="1880"/>
                  </a:lnTo>
                  <a:lnTo>
                    <a:pt x="2603" y="1870"/>
                  </a:lnTo>
                  <a:lnTo>
                    <a:pt x="2585" y="1875"/>
                  </a:lnTo>
                  <a:lnTo>
                    <a:pt x="2566" y="1878"/>
                  </a:lnTo>
                  <a:lnTo>
                    <a:pt x="2543" y="1880"/>
                  </a:lnTo>
                  <a:lnTo>
                    <a:pt x="2520" y="1880"/>
                  </a:lnTo>
                  <a:lnTo>
                    <a:pt x="2497" y="1880"/>
                  </a:lnTo>
                  <a:lnTo>
                    <a:pt x="2476" y="1880"/>
                  </a:lnTo>
                  <a:lnTo>
                    <a:pt x="2456" y="1884"/>
                  </a:lnTo>
                  <a:lnTo>
                    <a:pt x="2439" y="1889"/>
                  </a:lnTo>
                  <a:lnTo>
                    <a:pt x="2433" y="1889"/>
                  </a:lnTo>
                  <a:lnTo>
                    <a:pt x="2428" y="1885"/>
                  </a:lnTo>
                  <a:lnTo>
                    <a:pt x="2421" y="1884"/>
                  </a:lnTo>
                  <a:lnTo>
                    <a:pt x="2414" y="1880"/>
                  </a:lnTo>
                  <a:lnTo>
                    <a:pt x="2407" y="1877"/>
                  </a:lnTo>
                  <a:lnTo>
                    <a:pt x="2400" y="1873"/>
                  </a:lnTo>
                  <a:lnTo>
                    <a:pt x="2393" y="1871"/>
                  </a:lnTo>
                  <a:lnTo>
                    <a:pt x="2386" y="1870"/>
                  </a:lnTo>
                  <a:lnTo>
                    <a:pt x="2368" y="1889"/>
                  </a:lnTo>
                  <a:lnTo>
                    <a:pt x="2318" y="1889"/>
                  </a:lnTo>
                  <a:lnTo>
                    <a:pt x="2265" y="1887"/>
                  </a:lnTo>
                  <a:lnTo>
                    <a:pt x="2213" y="1887"/>
                  </a:lnTo>
                  <a:lnTo>
                    <a:pt x="2160" y="1887"/>
                  </a:lnTo>
                  <a:lnTo>
                    <a:pt x="2133" y="1889"/>
                  </a:lnTo>
                  <a:lnTo>
                    <a:pt x="2107" y="1892"/>
                  </a:lnTo>
                  <a:lnTo>
                    <a:pt x="2082" y="1896"/>
                  </a:lnTo>
                  <a:lnTo>
                    <a:pt x="2055" y="1901"/>
                  </a:lnTo>
                  <a:lnTo>
                    <a:pt x="2031" y="1907"/>
                  </a:lnTo>
                  <a:lnTo>
                    <a:pt x="2006" y="1915"/>
                  </a:lnTo>
                  <a:lnTo>
                    <a:pt x="1981" y="1924"/>
                  </a:lnTo>
                  <a:lnTo>
                    <a:pt x="1958" y="1935"/>
                  </a:lnTo>
                  <a:lnTo>
                    <a:pt x="1956" y="1926"/>
                  </a:lnTo>
                  <a:lnTo>
                    <a:pt x="1953" y="1921"/>
                  </a:lnTo>
                  <a:lnTo>
                    <a:pt x="1951" y="1919"/>
                  </a:lnTo>
                  <a:lnTo>
                    <a:pt x="1949" y="1917"/>
                  </a:lnTo>
                  <a:lnTo>
                    <a:pt x="1946" y="1915"/>
                  </a:lnTo>
                  <a:lnTo>
                    <a:pt x="1942" y="1912"/>
                  </a:lnTo>
                  <a:lnTo>
                    <a:pt x="1939" y="1907"/>
                  </a:lnTo>
                  <a:lnTo>
                    <a:pt x="1932" y="1898"/>
                  </a:lnTo>
                  <a:lnTo>
                    <a:pt x="1921" y="1898"/>
                  </a:lnTo>
                  <a:lnTo>
                    <a:pt x="1911" y="1898"/>
                  </a:lnTo>
                  <a:lnTo>
                    <a:pt x="1898" y="1900"/>
                  </a:lnTo>
                  <a:lnTo>
                    <a:pt x="1886" y="1900"/>
                  </a:lnTo>
                  <a:lnTo>
                    <a:pt x="1873" y="1901"/>
                  </a:lnTo>
                  <a:lnTo>
                    <a:pt x="1863" y="1901"/>
                  </a:lnTo>
                  <a:lnTo>
                    <a:pt x="1854" y="1905"/>
                  </a:lnTo>
                  <a:lnTo>
                    <a:pt x="1845" y="1907"/>
                  </a:lnTo>
                  <a:lnTo>
                    <a:pt x="1845" y="1903"/>
                  </a:lnTo>
                  <a:lnTo>
                    <a:pt x="1843" y="1901"/>
                  </a:lnTo>
                  <a:lnTo>
                    <a:pt x="1843" y="1898"/>
                  </a:lnTo>
                  <a:lnTo>
                    <a:pt x="1842" y="1894"/>
                  </a:lnTo>
                  <a:lnTo>
                    <a:pt x="1840" y="1891"/>
                  </a:lnTo>
                  <a:lnTo>
                    <a:pt x="1838" y="1887"/>
                  </a:lnTo>
                  <a:lnTo>
                    <a:pt x="1836" y="1884"/>
                  </a:lnTo>
                  <a:lnTo>
                    <a:pt x="1836" y="1880"/>
                  </a:lnTo>
                  <a:lnTo>
                    <a:pt x="1785" y="1880"/>
                  </a:lnTo>
                  <a:lnTo>
                    <a:pt x="1767" y="1898"/>
                  </a:lnTo>
                  <a:lnTo>
                    <a:pt x="1741" y="1900"/>
                  </a:lnTo>
                  <a:lnTo>
                    <a:pt x="1713" y="1900"/>
                  </a:lnTo>
                  <a:lnTo>
                    <a:pt x="1684" y="1903"/>
                  </a:lnTo>
                  <a:lnTo>
                    <a:pt x="1654" y="1907"/>
                  </a:lnTo>
                  <a:lnTo>
                    <a:pt x="1626" y="1912"/>
                  </a:lnTo>
                  <a:lnTo>
                    <a:pt x="1600" y="1917"/>
                  </a:lnTo>
                  <a:lnTo>
                    <a:pt x="1573" y="1926"/>
                  </a:lnTo>
                  <a:lnTo>
                    <a:pt x="1548" y="1935"/>
                  </a:lnTo>
                  <a:lnTo>
                    <a:pt x="1540" y="1931"/>
                  </a:lnTo>
                  <a:lnTo>
                    <a:pt x="1527" y="1926"/>
                  </a:lnTo>
                  <a:lnTo>
                    <a:pt x="1515" y="1924"/>
                  </a:lnTo>
                  <a:lnTo>
                    <a:pt x="1503" y="1923"/>
                  </a:lnTo>
                  <a:lnTo>
                    <a:pt x="1476" y="1921"/>
                  </a:lnTo>
                  <a:lnTo>
                    <a:pt x="1448" y="1921"/>
                  </a:lnTo>
                  <a:lnTo>
                    <a:pt x="1420" y="1921"/>
                  </a:lnTo>
                  <a:lnTo>
                    <a:pt x="1391" y="1924"/>
                  </a:lnTo>
                  <a:lnTo>
                    <a:pt x="1365" y="1926"/>
                  </a:lnTo>
                  <a:lnTo>
                    <a:pt x="1340" y="1926"/>
                  </a:lnTo>
                  <a:lnTo>
                    <a:pt x="1322" y="1945"/>
                  </a:lnTo>
                  <a:lnTo>
                    <a:pt x="1308" y="1938"/>
                  </a:lnTo>
                  <a:lnTo>
                    <a:pt x="1294" y="1935"/>
                  </a:lnTo>
                  <a:lnTo>
                    <a:pt x="1280" y="1935"/>
                  </a:lnTo>
                  <a:lnTo>
                    <a:pt x="1266" y="1935"/>
                  </a:lnTo>
                  <a:lnTo>
                    <a:pt x="1252" y="1937"/>
                  </a:lnTo>
                  <a:lnTo>
                    <a:pt x="1238" y="1940"/>
                  </a:lnTo>
                  <a:lnTo>
                    <a:pt x="1225" y="1944"/>
                  </a:lnTo>
                  <a:lnTo>
                    <a:pt x="1211" y="1949"/>
                  </a:lnTo>
                  <a:lnTo>
                    <a:pt x="1185" y="1960"/>
                  </a:lnTo>
                  <a:lnTo>
                    <a:pt x="1158" y="1970"/>
                  </a:lnTo>
                  <a:lnTo>
                    <a:pt x="1144" y="1976"/>
                  </a:lnTo>
                  <a:lnTo>
                    <a:pt x="1132" y="1979"/>
                  </a:lnTo>
                  <a:lnTo>
                    <a:pt x="1118" y="1981"/>
                  </a:lnTo>
                  <a:lnTo>
                    <a:pt x="1105" y="1983"/>
                  </a:lnTo>
                  <a:lnTo>
                    <a:pt x="1088" y="1997"/>
                  </a:lnTo>
                  <a:lnTo>
                    <a:pt x="1070" y="2009"/>
                  </a:lnTo>
                  <a:lnTo>
                    <a:pt x="1050" y="2020"/>
                  </a:lnTo>
                  <a:lnTo>
                    <a:pt x="1031" y="2029"/>
                  </a:lnTo>
                  <a:lnTo>
                    <a:pt x="1012" y="2037"/>
                  </a:lnTo>
                  <a:lnTo>
                    <a:pt x="992" y="2046"/>
                  </a:lnTo>
                  <a:lnTo>
                    <a:pt x="974" y="2059"/>
                  </a:lnTo>
                  <a:lnTo>
                    <a:pt x="957" y="2075"/>
                  </a:lnTo>
                  <a:lnTo>
                    <a:pt x="941" y="2067"/>
                  </a:lnTo>
                  <a:lnTo>
                    <a:pt x="921" y="2060"/>
                  </a:lnTo>
                  <a:lnTo>
                    <a:pt x="902" y="2055"/>
                  </a:lnTo>
                  <a:lnTo>
                    <a:pt x="883" y="2050"/>
                  </a:lnTo>
                  <a:lnTo>
                    <a:pt x="861" y="2044"/>
                  </a:lnTo>
                  <a:lnTo>
                    <a:pt x="840" y="2041"/>
                  </a:lnTo>
                  <a:lnTo>
                    <a:pt x="821" y="2039"/>
                  </a:lnTo>
                  <a:lnTo>
                    <a:pt x="801" y="2037"/>
                  </a:lnTo>
                  <a:lnTo>
                    <a:pt x="784" y="2018"/>
                  </a:lnTo>
                  <a:lnTo>
                    <a:pt x="784" y="2016"/>
                  </a:lnTo>
                  <a:lnTo>
                    <a:pt x="784" y="2013"/>
                  </a:lnTo>
                  <a:lnTo>
                    <a:pt x="786" y="2009"/>
                  </a:lnTo>
                  <a:lnTo>
                    <a:pt x="787" y="2006"/>
                  </a:lnTo>
                  <a:lnTo>
                    <a:pt x="789" y="2002"/>
                  </a:lnTo>
                  <a:lnTo>
                    <a:pt x="791" y="1999"/>
                  </a:lnTo>
                  <a:lnTo>
                    <a:pt x="791" y="1995"/>
                  </a:lnTo>
                  <a:lnTo>
                    <a:pt x="791" y="1991"/>
                  </a:lnTo>
                  <a:lnTo>
                    <a:pt x="786" y="1984"/>
                  </a:lnTo>
                  <a:lnTo>
                    <a:pt x="778" y="1976"/>
                  </a:lnTo>
                  <a:lnTo>
                    <a:pt x="771" y="1968"/>
                  </a:lnTo>
                  <a:lnTo>
                    <a:pt x="764" y="1961"/>
                  </a:lnTo>
                  <a:lnTo>
                    <a:pt x="757" y="1954"/>
                  </a:lnTo>
                  <a:lnTo>
                    <a:pt x="748" y="1949"/>
                  </a:lnTo>
                  <a:lnTo>
                    <a:pt x="740" y="1945"/>
                  </a:lnTo>
                  <a:lnTo>
                    <a:pt x="731" y="1945"/>
                  </a:lnTo>
                  <a:lnTo>
                    <a:pt x="729" y="1937"/>
                  </a:lnTo>
                  <a:lnTo>
                    <a:pt x="727" y="1930"/>
                  </a:lnTo>
                  <a:lnTo>
                    <a:pt x="722" y="1921"/>
                  </a:lnTo>
                  <a:lnTo>
                    <a:pt x="717" y="1914"/>
                  </a:lnTo>
                  <a:lnTo>
                    <a:pt x="711" y="1907"/>
                  </a:lnTo>
                  <a:lnTo>
                    <a:pt x="704" y="1900"/>
                  </a:lnTo>
                  <a:lnTo>
                    <a:pt x="699" y="1894"/>
                  </a:lnTo>
                  <a:lnTo>
                    <a:pt x="695" y="1889"/>
                  </a:lnTo>
                  <a:lnTo>
                    <a:pt x="699" y="1885"/>
                  </a:lnTo>
                  <a:lnTo>
                    <a:pt x="703" y="1880"/>
                  </a:lnTo>
                  <a:lnTo>
                    <a:pt x="706" y="1875"/>
                  </a:lnTo>
                  <a:lnTo>
                    <a:pt x="710" y="1870"/>
                  </a:lnTo>
                  <a:lnTo>
                    <a:pt x="713" y="1864"/>
                  </a:lnTo>
                  <a:lnTo>
                    <a:pt x="715" y="1861"/>
                  </a:lnTo>
                  <a:lnTo>
                    <a:pt x="718" y="1855"/>
                  </a:lnTo>
                  <a:lnTo>
                    <a:pt x="722" y="1852"/>
                  </a:lnTo>
                  <a:lnTo>
                    <a:pt x="725" y="1852"/>
                  </a:lnTo>
                  <a:lnTo>
                    <a:pt x="729" y="1854"/>
                  </a:lnTo>
                  <a:lnTo>
                    <a:pt x="733" y="1854"/>
                  </a:lnTo>
                  <a:lnTo>
                    <a:pt x="734" y="1855"/>
                  </a:lnTo>
                  <a:lnTo>
                    <a:pt x="738" y="1857"/>
                  </a:lnTo>
                  <a:lnTo>
                    <a:pt x="741" y="1859"/>
                  </a:lnTo>
                  <a:lnTo>
                    <a:pt x="745" y="1861"/>
                  </a:lnTo>
                  <a:lnTo>
                    <a:pt x="748" y="1861"/>
                  </a:lnTo>
                  <a:lnTo>
                    <a:pt x="731" y="1841"/>
                  </a:lnTo>
                  <a:lnTo>
                    <a:pt x="713" y="1841"/>
                  </a:lnTo>
                  <a:lnTo>
                    <a:pt x="710" y="1845"/>
                  </a:lnTo>
                  <a:lnTo>
                    <a:pt x="703" y="1850"/>
                  </a:lnTo>
                  <a:lnTo>
                    <a:pt x="695" y="1857"/>
                  </a:lnTo>
                  <a:lnTo>
                    <a:pt x="687" y="1866"/>
                  </a:lnTo>
                  <a:lnTo>
                    <a:pt x="680" y="1877"/>
                  </a:lnTo>
                  <a:lnTo>
                    <a:pt x="672" y="1885"/>
                  </a:lnTo>
                  <a:lnTo>
                    <a:pt x="665" y="1894"/>
                  </a:lnTo>
                  <a:lnTo>
                    <a:pt x="662" y="1898"/>
                  </a:lnTo>
                  <a:lnTo>
                    <a:pt x="667" y="1905"/>
                  </a:lnTo>
                  <a:lnTo>
                    <a:pt x="671" y="1912"/>
                  </a:lnTo>
                  <a:lnTo>
                    <a:pt x="674" y="1919"/>
                  </a:lnTo>
                  <a:lnTo>
                    <a:pt x="678" y="1926"/>
                  </a:lnTo>
                  <a:lnTo>
                    <a:pt x="681" y="1933"/>
                  </a:lnTo>
                  <a:lnTo>
                    <a:pt x="685" y="1940"/>
                  </a:lnTo>
                  <a:lnTo>
                    <a:pt x="690" y="1947"/>
                  </a:lnTo>
                  <a:lnTo>
                    <a:pt x="695" y="1954"/>
                  </a:lnTo>
                  <a:lnTo>
                    <a:pt x="685" y="1963"/>
                  </a:lnTo>
                  <a:lnTo>
                    <a:pt x="674" y="1970"/>
                  </a:lnTo>
                  <a:lnTo>
                    <a:pt x="660" y="1976"/>
                  </a:lnTo>
                  <a:lnTo>
                    <a:pt x="646" y="1979"/>
                  </a:lnTo>
                  <a:lnTo>
                    <a:pt x="632" y="1981"/>
                  </a:lnTo>
                  <a:lnTo>
                    <a:pt x="618" y="1981"/>
                  </a:lnTo>
                  <a:lnTo>
                    <a:pt x="605" y="1983"/>
                  </a:lnTo>
                  <a:lnTo>
                    <a:pt x="591" y="1983"/>
                  </a:lnTo>
                  <a:lnTo>
                    <a:pt x="574" y="1963"/>
                  </a:lnTo>
                  <a:lnTo>
                    <a:pt x="567" y="1963"/>
                  </a:lnTo>
                  <a:lnTo>
                    <a:pt x="558" y="1965"/>
                  </a:lnTo>
                  <a:lnTo>
                    <a:pt x="547" y="1967"/>
                  </a:lnTo>
                  <a:lnTo>
                    <a:pt x="535" y="1968"/>
                  </a:lnTo>
                  <a:lnTo>
                    <a:pt x="524" y="1972"/>
                  </a:lnTo>
                  <a:lnTo>
                    <a:pt x="514" y="1976"/>
                  </a:lnTo>
                  <a:lnTo>
                    <a:pt x="503" y="1979"/>
                  </a:lnTo>
                  <a:lnTo>
                    <a:pt x="496" y="1983"/>
                  </a:lnTo>
                  <a:lnTo>
                    <a:pt x="478" y="1963"/>
                  </a:lnTo>
                  <a:lnTo>
                    <a:pt x="475" y="1963"/>
                  </a:lnTo>
                  <a:lnTo>
                    <a:pt x="469" y="1965"/>
                  </a:lnTo>
                  <a:lnTo>
                    <a:pt x="466" y="1967"/>
                  </a:lnTo>
                  <a:lnTo>
                    <a:pt x="461" y="1968"/>
                  </a:lnTo>
                  <a:lnTo>
                    <a:pt x="455" y="1970"/>
                  </a:lnTo>
                  <a:lnTo>
                    <a:pt x="452" y="1970"/>
                  </a:lnTo>
                  <a:lnTo>
                    <a:pt x="446" y="1972"/>
                  </a:lnTo>
                  <a:lnTo>
                    <a:pt x="443" y="1972"/>
                  </a:lnTo>
                  <a:lnTo>
                    <a:pt x="439" y="1968"/>
                  </a:lnTo>
                  <a:lnTo>
                    <a:pt x="436" y="1965"/>
                  </a:lnTo>
                  <a:lnTo>
                    <a:pt x="431" y="1960"/>
                  </a:lnTo>
                  <a:lnTo>
                    <a:pt x="425" y="1956"/>
                  </a:lnTo>
                  <a:lnTo>
                    <a:pt x="418" y="1953"/>
                  </a:lnTo>
                  <a:lnTo>
                    <a:pt x="413" y="1951"/>
                  </a:lnTo>
                  <a:lnTo>
                    <a:pt x="406" y="1951"/>
                  </a:lnTo>
                  <a:lnTo>
                    <a:pt x="401" y="1954"/>
                  </a:lnTo>
                  <a:lnTo>
                    <a:pt x="452" y="2011"/>
                  </a:lnTo>
                  <a:lnTo>
                    <a:pt x="441" y="2011"/>
                  </a:lnTo>
                  <a:lnTo>
                    <a:pt x="431" y="2011"/>
                  </a:lnTo>
                  <a:lnTo>
                    <a:pt x="420" y="2007"/>
                  </a:lnTo>
                  <a:lnTo>
                    <a:pt x="409" y="2002"/>
                  </a:lnTo>
                  <a:lnTo>
                    <a:pt x="397" y="1997"/>
                  </a:lnTo>
                  <a:lnTo>
                    <a:pt x="386" y="1991"/>
                  </a:lnTo>
                  <a:lnTo>
                    <a:pt x="376" y="1986"/>
                  </a:lnTo>
                  <a:lnTo>
                    <a:pt x="365" y="1983"/>
                  </a:lnTo>
                  <a:lnTo>
                    <a:pt x="355" y="1984"/>
                  </a:lnTo>
                  <a:lnTo>
                    <a:pt x="344" y="1986"/>
                  </a:lnTo>
                  <a:lnTo>
                    <a:pt x="333" y="1984"/>
                  </a:lnTo>
                  <a:lnTo>
                    <a:pt x="325" y="1983"/>
                  </a:lnTo>
                  <a:lnTo>
                    <a:pt x="316" y="1979"/>
                  </a:lnTo>
                  <a:lnTo>
                    <a:pt x="310" y="1976"/>
                  </a:lnTo>
                  <a:lnTo>
                    <a:pt x="305" y="1970"/>
                  </a:lnTo>
                  <a:lnTo>
                    <a:pt x="303" y="1963"/>
                  </a:lnTo>
                  <a:lnTo>
                    <a:pt x="298" y="1963"/>
                  </a:lnTo>
                  <a:lnTo>
                    <a:pt x="286" y="1965"/>
                  </a:lnTo>
                  <a:lnTo>
                    <a:pt x="272" y="1965"/>
                  </a:lnTo>
                  <a:lnTo>
                    <a:pt x="256" y="1967"/>
                  </a:lnTo>
                  <a:lnTo>
                    <a:pt x="238" y="1967"/>
                  </a:lnTo>
                  <a:lnTo>
                    <a:pt x="222" y="1967"/>
                  </a:lnTo>
                  <a:lnTo>
                    <a:pt x="208" y="1965"/>
                  </a:lnTo>
                  <a:lnTo>
                    <a:pt x="199" y="1963"/>
                  </a:lnTo>
                  <a:lnTo>
                    <a:pt x="199" y="1967"/>
                  </a:lnTo>
                  <a:lnTo>
                    <a:pt x="201" y="1972"/>
                  </a:lnTo>
                  <a:lnTo>
                    <a:pt x="203" y="1977"/>
                  </a:lnTo>
                  <a:lnTo>
                    <a:pt x="204" y="1981"/>
                  </a:lnTo>
                  <a:lnTo>
                    <a:pt x="206" y="1986"/>
                  </a:lnTo>
                  <a:lnTo>
                    <a:pt x="206" y="1991"/>
                  </a:lnTo>
                  <a:lnTo>
                    <a:pt x="208" y="1997"/>
                  </a:lnTo>
                  <a:lnTo>
                    <a:pt x="208" y="2000"/>
                  </a:lnTo>
                  <a:lnTo>
                    <a:pt x="197" y="2000"/>
                  </a:lnTo>
                  <a:lnTo>
                    <a:pt x="187" y="2000"/>
                  </a:lnTo>
                  <a:lnTo>
                    <a:pt x="176" y="1999"/>
                  </a:lnTo>
                  <a:lnTo>
                    <a:pt x="166" y="1999"/>
                  </a:lnTo>
                  <a:lnTo>
                    <a:pt x="155" y="1999"/>
                  </a:lnTo>
                  <a:lnTo>
                    <a:pt x="146" y="1997"/>
                  </a:lnTo>
                  <a:lnTo>
                    <a:pt x="137" y="1993"/>
                  </a:lnTo>
                  <a:lnTo>
                    <a:pt x="130" y="1991"/>
                  </a:lnTo>
                  <a:lnTo>
                    <a:pt x="123" y="1993"/>
                  </a:lnTo>
                  <a:lnTo>
                    <a:pt x="114" y="1997"/>
                  </a:lnTo>
                  <a:lnTo>
                    <a:pt x="107" y="1999"/>
                  </a:lnTo>
                  <a:lnTo>
                    <a:pt x="99" y="1999"/>
                  </a:lnTo>
                  <a:lnTo>
                    <a:pt x="91" y="1999"/>
                  </a:lnTo>
                  <a:lnTo>
                    <a:pt x="83" y="2000"/>
                  </a:lnTo>
                  <a:lnTo>
                    <a:pt x="76" y="2000"/>
                  </a:lnTo>
                  <a:lnTo>
                    <a:pt x="68" y="2000"/>
                  </a:lnTo>
                  <a:lnTo>
                    <a:pt x="68" y="2007"/>
                  </a:lnTo>
                  <a:lnTo>
                    <a:pt x="67" y="2013"/>
                  </a:lnTo>
                  <a:lnTo>
                    <a:pt x="65" y="2018"/>
                  </a:lnTo>
                  <a:lnTo>
                    <a:pt x="63" y="2021"/>
                  </a:lnTo>
                  <a:lnTo>
                    <a:pt x="61" y="2027"/>
                  </a:lnTo>
                  <a:lnTo>
                    <a:pt x="58" y="2030"/>
                  </a:lnTo>
                  <a:lnTo>
                    <a:pt x="54" y="2034"/>
                  </a:lnTo>
                  <a:lnTo>
                    <a:pt x="51" y="2037"/>
                  </a:lnTo>
                  <a:lnTo>
                    <a:pt x="44" y="2034"/>
                  </a:lnTo>
                  <a:lnTo>
                    <a:pt x="38" y="2032"/>
                  </a:lnTo>
                  <a:lnTo>
                    <a:pt x="31" y="2030"/>
                  </a:lnTo>
                  <a:lnTo>
                    <a:pt x="24" y="2030"/>
                  </a:lnTo>
                  <a:lnTo>
                    <a:pt x="19" y="2030"/>
                  </a:lnTo>
                  <a:lnTo>
                    <a:pt x="12" y="2032"/>
                  </a:lnTo>
                  <a:lnTo>
                    <a:pt x="5" y="2034"/>
                  </a:lnTo>
                  <a:lnTo>
                    <a:pt x="0" y="2037"/>
                  </a:lnTo>
                  <a:lnTo>
                    <a:pt x="5" y="2041"/>
                  </a:lnTo>
                  <a:lnTo>
                    <a:pt x="10" y="2041"/>
                  </a:lnTo>
                  <a:lnTo>
                    <a:pt x="15" y="2041"/>
                  </a:lnTo>
                  <a:lnTo>
                    <a:pt x="23" y="2041"/>
                  </a:lnTo>
                  <a:lnTo>
                    <a:pt x="28" y="2041"/>
                  </a:lnTo>
                  <a:lnTo>
                    <a:pt x="35" y="2039"/>
                  </a:lnTo>
                  <a:lnTo>
                    <a:pt x="42" y="2037"/>
                  </a:lnTo>
                  <a:lnTo>
                    <a:pt x="51" y="2037"/>
                  </a:lnTo>
                  <a:lnTo>
                    <a:pt x="63" y="2046"/>
                  </a:lnTo>
                  <a:lnTo>
                    <a:pt x="77" y="2053"/>
                  </a:lnTo>
                  <a:lnTo>
                    <a:pt x="91" y="2059"/>
                  </a:lnTo>
                  <a:lnTo>
                    <a:pt x="109" y="2062"/>
                  </a:lnTo>
                  <a:lnTo>
                    <a:pt x="125" y="2067"/>
                  </a:lnTo>
                  <a:lnTo>
                    <a:pt x="141" y="2073"/>
                  </a:lnTo>
                  <a:lnTo>
                    <a:pt x="155" y="2078"/>
                  </a:lnTo>
                  <a:lnTo>
                    <a:pt x="167" y="2087"/>
                  </a:lnTo>
                  <a:lnTo>
                    <a:pt x="174" y="2087"/>
                  </a:lnTo>
                  <a:lnTo>
                    <a:pt x="182" y="2089"/>
                  </a:lnTo>
                  <a:lnTo>
                    <a:pt x="189" y="2092"/>
                  </a:lnTo>
                  <a:lnTo>
                    <a:pt x="197" y="2097"/>
                  </a:lnTo>
                  <a:lnTo>
                    <a:pt x="204" y="2103"/>
                  </a:lnTo>
                  <a:lnTo>
                    <a:pt x="213" y="2108"/>
                  </a:lnTo>
                  <a:lnTo>
                    <a:pt x="220" y="2113"/>
                  </a:lnTo>
                  <a:lnTo>
                    <a:pt x="227" y="2113"/>
                  </a:lnTo>
                  <a:lnTo>
                    <a:pt x="234" y="2120"/>
                  </a:lnTo>
                  <a:lnTo>
                    <a:pt x="238" y="2122"/>
                  </a:lnTo>
                  <a:lnTo>
                    <a:pt x="243" y="2124"/>
                  </a:lnTo>
                  <a:lnTo>
                    <a:pt x="250" y="2126"/>
                  </a:lnTo>
                  <a:lnTo>
                    <a:pt x="256" y="2129"/>
                  </a:lnTo>
                  <a:lnTo>
                    <a:pt x="263" y="2133"/>
                  </a:lnTo>
                  <a:lnTo>
                    <a:pt x="268" y="2136"/>
                  </a:lnTo>
                  <a:lnTo>
                    <a:pt x="273" y="2138"/>
                  </a:lnTo>
                  <a:lnTo>
                    <a:pt x="277" y="2138"/>
                  </a:lnTo>
                  <a:lnTo>
                    <a:pt x="272" y="2142"/>
                  </a:lnTo>
                  <a:lnTo>
                    <a:pt x="266" y="2143"/>
                  </a:lnTo>
                  <a:lnTo>
                    <a:pt x="261" y="2145"/>
                  </a:lnTo>
                  <a:lnTo>
                    <a:pt x="256" y="2145"/>
                  </a:lnTo>
                  <a:lnTo>
                    <a:pt x="250" y="2143"/>
                  </a:lnTo>
                  <a:lnTo>
                    <a:pt x="245" y="2140"/>
                  </a:lnTo>
                  <a:lnTo>
                    <a:pt x="240" y="2136"/>
                  </a:lnTo>
                  <a:lnTo>
                    <a:pt x="234" y="2129"/>
                  </a:lnTo>
                  <a:lnTo>
                    <a:pt x="227" y="2129"/>
                  </a:lnTo>
                  <a:lnTo>
                    <a:pt x="224" y="2128"/>
                  </a:lnTo>
                  <a:lnTo>
                    <a:pt x="219" y="2126"/>
                  </a:lnTo>
                  <a:lnTo>
                    <a:pt x="215" y="2122"/>
                  </a:lnTo>
                  <a:lnTo>
                    <a:pt x="212" y="2120"/>
                  </a:lnTo>
                  <a:lnTo>
                    <a:pt x="208" y="2119"/>
                  </a:lnTo>
                  <a:lnTo>
                    <a:pt x="203" y="2117"/>
                  </a:lnTo>
                  <a:lnTo>
                    <a:pt x="197" y="2117"/>
                  </a:lnTo>
                  <a:lnTo>
                    <a:pt x="192" y="2113"/>
                  </a:lnTo>
                  <a:lnTo>
                    <a:pt x="187" y="2112"/>
                  </a:lnTo>
                  <a:lnTo>
                    <a:pt x="180" y="2112"/>
                  </a:lnTo>
                  <a:lnTo>
                    <a:pt x="173" y="2110"/>
                  </a:lnTo>
                  <a:lnTo>
                    <a:pt x="164" y="2110"/>
                  </a:lnTo>
                  <a:lnTo>
                    <a:pt x="157" y="2112"/>
                  </a:lnTo>
                  <a:lnTo>
                    <a:pt x="151" y="2112"/>
                  </a:lnTo>
                  <a:lnTo>
                    <a:pt x="148" y="2112"/>
                  </a:lnTo>
                  <a:lnTo>
                    <a:pt x="144" y="2110"/>
                  </a:lnTo>
                  <a:lnTo>
                    <a:pt x="141" y="2108"/>
                  </a:lnTo>
                  <a:lnTo>
                    <a:pt x="136" y="2106"/>
                  </a:lnTo>
                  <a:lnTo>
                    <a:pt x="132" y="2103"/>
                  </a:lnTo>
                  <a:lnTo>
                    <a:pt x="127" y="2099"/>
                  </a:lnTo>
                  <a:lnTo>
                    <a:pt x="121" y="2097"/>
                  </a:lnTo>
                  <a:lnTo>
                    <a:pt x="116" y="2096"/>
                  </a:lnTo>
                  <a:lnTo>
                    <a:pt x="109" y="2094"/>
                  </a:lnTo>
                  <a:lnTo>
                    <a:pt x="107" y="2108"/>
                  </a:lnTo>
                  <a:lnTo>
                    <a:pt x="143" y="2119"/>
                  </a:lnTo>
                  <a:lnTo>
                    <a:pt x="176" y="2129"/>
                  </a:lnTo>
                  <a:lnTo>
                    <a:pt x="208" y="2138"/>
                  </a:lnTo>
                  <a:lnTo>
                    <a:pt x="238" y="2145"/>
                  </a:lnTo>
                  <a:lnTo>
                    <a:pt x="266" y="2154"/>
                  </a:lnTo>
                  <a:lnTo>
                    <a:pt x="295" y="2161"/>
                  </a:lnTo>
                  <a:lnTo>
                    <a:pt x="321" y="2168"/>
                  </a:lnTo>
                  <a:lnTo>
                    <a:pt x="348" y="2175"/>
                  </a:lnTo>
                  <a:lnTo>
                    <a:pt x="2405" y="2177"/>
                  </a:lnTo>
                  <a:lnTo>
                    <a:pt x="2442" y="2166"/>
                  </a:lnTo>
                  <a:lnTo>
                    <a:pt x="2474" y="2158"/>
                  </a:lnTo>
                  <a:lnTo>
                    <a:pt x="2504" y="2149"/>
                  </a:lnTo>
                  <a:lnTo>
                    <a:pt x="2532" y="2142"/>
                  </a:lnTo>
                  <a:lnTo>
                    <a:pt x="2559" y="2135"/>
                  </a:lnTo>
                  <a:lnTo>
                    <a:pt x="2585" y="2126"/>
                  </a:lnTo>
                  <a:lnTo>
                    <a:pt x="2613" y="2119"/>
                  </a:lnTo>
                  <a:lnTo>
                    <a:pt x="2645" y="2108"/>
                  </a:lnTo>
                  <a:close/>
                  <a:moveTo>
                    <a:pt x="1958" y="921"/>
                  </a:moveTo>
                  <a:lnTo>
                    <a:pt x="1956" y="936"/>
                  </a:lnTo>
                  <a:lnTo>
                    <a:pt x="1951" y="954"/>
                  </a:lnTo>
                  <a:lnTo>
                    <a:pt x="1944" y="972"/>
                  </a:lnTo>
                  <a:lnTo>
                    <a:pt x="1935" y="989"/>
                  </a:lnTo>
                  <a:lnTo>
                    <a:pt x="1923" y="1007"/>
                  </a:lnTo>
                  <a:lnTo>
                    <a:pt x="1911" y="1019"/>
                  </a:lnTo>
                  <a:lnTo>
                    <a:pt x="1903" y="1025"/>
                  </a:lnTo>
                  <a:lnTo>
                    <a:pt x="1896" y="1028"/>
                  </a:lnTo>
                  <a:lnTo>
                    <a:pt x="1888" y="1032"/>
                  </a:lnTo>
                  <a:lnTo>
                    <a:pt x="1880" y="1032"/>
                  </a:lnTo>
                  <a:lnTo>
                    <a:pt x="1879" y="1039"/>
                  </a:lnTo>
                  <a:lnTo>
                    <a:pt x="1877" y="1046"/>
                  </a:lnTo>
                  <a:lnTo>
                    <a:pt x="1873" y="1053"/>
                  </a:lnTo>
                  <a:lnTo>
                    <a:pt x="1870" y="1060"/>
                  </a:lnTo>
                  <a:lnTo>
                    <a:pt x="1859" y="1073"/>
                  </a:lnTo>
                  <a:lnTo>
                    <a:pt x="1847" y="1085"/>
                  </a:lnTo>
                  <a:lnTo>
                    <a:pt x="1835" y="1097"/>
                  </a:lnTo>
                  <a:lnTo>
                    <a:pt x="1820" y="1108"/>
                  </a:lnTo>
                  <a:lnTo>
                    <a:pt x="1810" y="1117"/>
                  </a:lnTo>
                  <a:lnTo>
                    <a:pt x="1801" y="1126"/>
                  </a:lnTo>
                  <a:lnTo>
                    <a:pt x="1801" y="1163"/>
                  </a:lnTo>
                  <a:lnTo>
                    <a:pt x="1819" y="1180"/>
                  </a:lnTo>
                  <a:lnTo>
                    <a:pt x="1819" y="1191"/>
                  </a:lnTo>
                  <a:lnTo>
                    <a:pt x="1817" y="1198"/>
                  </a:lnTo>
                  <a:lnTo>
                    <a:pt x="1817" y="1205"/>
                  </a:lnTo>
                  <a:lnTo>
                    <a:pt x="1815" y="1212"/>
                  </a:lnTo>
                  <a:lnTo>
                    <a:pt x="1815" y="1217"/>
                  </a:lnTo>
                  <a:lnTo>
                    <a:pt x="1815" y="1224"/>
                  </a:lnTo>
                  <a:lnTo>
                    <a:pt x="1817" y="1230"/>
                  </a:lnTo>
                  <a:lnTo>
                    <a:pt x="1819" y="1237"/>
                  </a:lnTo>
                  <a:lnTo>
                    <a:pt x="1815" y="1240"/>
                  </a:lnTo>
                  <a:lnTo>
                    <a:pt x="1813" y="1246"/>
                  </a:lnTo>
                  <a:lnTo>
                    <a:pt x="1812" y="1249"/>
                  </a:lnTo>
                  <a:lnTo>
                    <a:pt x="1810" y="1255"/>
                  </a:lnTo>
                  <a:lnTo>
                    <a:pt x="1808" y="1260"/>
                  </a:lnTo>
                  <a:lnTo>
                    <a:pt x="1806" y="1265"/>
                  </a:lnTo>
                  <a:lnTo>
                    <a:pt x="1805" y="1270"/>
                  </a:lnTo>
                  <a:lnTo>
                    <a:pt x="1801" y="1274"/>
                  </a:lnTo>
                  <a:lnTo>
                    <a:pt x="1792" y="1283"/>
                  </a:lnTo>
                  <a:lnTo>
                    <a:pt x="1776" y="1283"/>
                  </a:lnTo>
                  <a:lnTo>
                    <a:pt x="1767" y="1292"/>
                  </a:lnTo>
                  <a:lnTo>
                    <a:pt x="1764" y="1297"/>
                  </a:lnTo>
                  <a:lnTo>
                    <a:pt x="1762" y="1302"/>
                  </a:lnTo>
                  <a:lnTo>
                    <a:pt x="1762" y="1308"/>
                  </a:lnTo>
                  <a:lnTo>
                    <a:pt x="1760" y="1313"/>
                  </a:lnTo>
                  <a:lnTo>
                    <a:pt x="1759" y="1318"/>
                  </a:lnTo>
                  <a:lnTo>
                    <a:pt x="1755" y="1322"/>
                  </a:lnTo>
                  <a:lnTo>
                    <a:pt x="1748" y="1322"/>
                  </a:lnTo>
                  <a:lnTo>
                    <a:pt x="1741" y="1320"/>
                  </a:lnTo>
                  <a:lnTo>
                    <a:pt x="1741" y="1327"/>
                  </a:lnTo>
                  <a:lnTo>
                    <a:pt x="1741" y="1332"/>
                  </a:lnTo>
                  <a:lnTo>
                    <a:pt x="1743" y="1338"/>
                  </a:lnTo>
                  <a:lnTo>
                    <a:pt x="1744" y="1343"/>
                  </a:lnTo>
                  <a:lnTo>
                    <a:pt x="1746" y="1348"/>
                  </a:lnTo>
                  <a:lnTo>
                    <a:pt x="1748" y="1355"/>
                  </a:lnTo>
                  <a:lnTo>
                    <a:pt x="1748" y="1361"/>
                  </a:lnTo>
                  <a:lnTo>
                    <a:pt x="1750" y="1368"/>
                  </a:lnTo>
                  <a:lnTo>
                    <a:pt x="1746" y="1371"/>
                  </a:lnTo>
                  <a:lnTo>
                    <a:pt x="1743" y="1373"/>
                  </a:lnTo>
                  <a:lnTo>
                    <a:pt x="1739" y="1376"/>
                  </a:lnTo>
                  <a:lnTo>
                    <a:pt x="1734" y="1380"/>
                  </a:lnTo>
                  <a:lnTo>
                    <a:pt x="1730" y="1382"/>
                  </a:lnTo>
                  <a:lnTo>
                    <a:pt x="1725" y="1384"/>
                  </a:lnTo>
                  <a:lnTo>
                    <a:pt x="1720" y="1385"/>
                  </a:lnTo>
                  <a:lnTo>
                    <a:pt x="1714" y="1385"/>
                  </a:lnTo>
                  <a:lnTo>
                    <a:pt x="1714" y="1389"/>
                  </a:lnTo>
                  <a:lnTo>
                    <a:pt x="1713" y="1394"/>
                  </a:lnTo>
                  <a:lnTo>
                    <a:pt x="1713" y="1398"/>
                  </a:lnTo>
                  <a:lnTo>
                    <a:pt x="1711" y="1401"/>
                  </a:lnTo>
                  <a:lnTo>
                    <a:pt x="1711" y="1405"/>
                  </a:lnTo>
                  <a:lnTo>
                    <a:pt x="1711" y="1407"/>
                  </a:lnTo>
                  <a:lnTo>
                    <a:pt x="1713" y="1407"/>
                  </a:lnTo>
                  <a:lnTo>
                    <a:pt x="1714" y="1405"/>
                  </a:lnTo>
                  <a:lnTo>
                    <a:pt x="1714" y="1422"/>
                  </a:lnTo>
                  <a:lnTo>
                    <a:pt x="1707" y="1429"/>
                  </a:lnTo>
                  <a:lnTo>
                    <a:pt x="1697" y="1435"/>
                  </a:lnTo>
                  <a:lnTo>
                    <a:pt x="1688" y="1442"/>
                  </a:lnTo>
                  <a:lnTo>
                    <a:pt x="1677" y="1449"/>
                  </a:lnTo>
                  <a:lnTo>
                    <a:pt x="1669" y="1456"/>
                  </a:lnTo>
                  <a:lnTo>
                    <a:pt x="1660" y="1465"/>
                  </a:lnTo>
                  <a:lnTo>
                    <a:pt x="1658" y="1470"/>
                  </a:lnTo>
                  <a:lnTo>
                    <a:pt x="1656" y="1475"/>
                  </a:lnTo>
                  <a:lnTo>
                    <a:pt x="1654" y="1481"/>
                  </a:lnTo>
                  <a:lnTo>
                    <a:pt x="1653" y="1488"/>
                  </a:lnTo>
                  <a:lnTo>
                    <a:pt x="1635" y="1491"/>
                  </a:lnTo>
                  <a:lnTo>
                    <a:pt x="1617" y="1495"/>
                  </a:lnTo>
                  <a:lnTo>
                    <a:pt x="1600" y="1498"/>
                  </a:lnTo>
                  <a:lnTo>
                    <a:pt x="1584" y="1500"/>
                  </a:lnTo>
                  <a:lnTo>
                    <a:pt x="1568" y="1502"/>
                  </a:lnTo>
                  <a:lnTo>
                    <a:pt x="1550" y="1504"/>
                  </a:lnTo>
                  <a:lnTo>
                    <a:pt x="1533" y="1505"/>
                  </a:lnTo>
                  <a:lnTo>
                    <a:pt x="1513" y="1505"/>
                  </a:lnTo>
                  <a:lnTo>
                    <a:pt x="1504" y="1495"/>
                  </a:lnTo>
                  <a:lnTo>
                    <a:pt x="1497" y="1482"/>
                  </a:lnTo>
                  <a:lnTo>
                    <a:pt x="1490" y="1468"/>
                  </a:lnTo>
                  <a:lnTo>
                    <a:pt x="1483" y="1454"/>
                  </a:lnTo>
                  <a:lnTo>
                    <a:pt x="1478" y="1442"/>
                  </a:lnTo>
                  <a:lnTo>
                    <a:pt x="1471" y="1428"/>
                  </a:lnTo>
                  <a:lnTo>
                    <a:pt x="1462" y="1415"/>
                  </a:lnTo>
                  <a:lnTo>
                    <a:pt x="1453" y="1405"/>
                  </a:lnTo>
                  <a:lnTo>
                    <a:pt x="1453" y="1401"/>
                  </a:lnTo>
                  <a:lnTo>
                    <a:pt x="1455" y="1398"/>
                  </a:lnTo>
                  <a:lnTo>
                    <a:pt x="1455" y="1394"/>
                  </a:lnTo>
                  <a:lnTo>
                    <a:pt x="1457" y="1391"/>
                  </a:lnTo>
                  <a:lnTo>
                    <a:pt x="1458" y="1387"/>
                  </a:lnTo>
                  <a:lnTo>
                    <a:pt x="1460" y="1384"/>
                  </a:lnTo>
                  <a:lnTo>
                    <a:pt x="1462" y="1380"/>
                  </a:lnTo>
                  <a:lnTo>
                    <a:pt x="1462" y="1376"/>
                  </a:lnTo>
                  <a:lnTo>
                    <a:pt x="1458" y="1368"/>
                  </a:lnTo>
                  <a:lnTo>
                    <a:pt x="1457" y="1361"/>
                  </a:lnTo>
                  <a:lnTo>
                    <a:pt x="1455" y="1352"/>
                  </a:lnTo>
                  <a:lnTo>
                    <a:pt x="1453" y="1343"/>
                  </a:lnTo>
                  <a:lnTo>
                    <a:pt x="1453" y="1334"/>
                  </a:lnTo>
                  <a:lnTo>
                    <a:pt x="1453" y="1325"/>
                  </a:lnTo>
                  <a:lnTo>
                    <a:pt x="1453" y="1318"/>
                  </a:lnTo>
                  <a:lnTo>
                    <a:pt x="1453" y="1311"/>
                  </a:lnTo>
                  <a:lnTo>
                    <a:pt x="1448" y="1308"/>
                  </a:lnTo>
                  <a:lnTo>
                    <a:pt x="1442" y="1304"/>
                  </a:lnTo>
                  <a:lnTo>
                    <a:pt x="1439" y="1300"/>
                  </a:lnTo>
                  <a:lnTo>
                    <a:pt x="1437" y="1295"/>
                  </a:lnTo>
                  <a:lnTo>
                    <a:pt x="1434" y="1292"/>
                  </a:lnTo>
                  <a:lnTo>
                    <a:pt x="1432" y="1286"/>
                  </a:lnTo>
                  <a:lnTo>
                    <a:pt x="1430" y="1281"/>
                  </a:lnTo>
                  <a:lnTo>
                    <a:pt x="1427" y="1274"/>
                  </a:lnTo>
                  <a:lnTo>
                    <a:pt x="1428" y="1269"/>
                  </a:lnTo>
                  <a:lnTo>
                    <a:pt x="1430" y="1263"/>
                  </a:lnTo>
                  <a:lnTo>
                    <a:pt x="1434" y="1258"/>
                  </a:lnTo>
                  <a:lnTo>
                    <a:pt x="1437" y="1251"/>
                  </a:lnTo>
                  <a:lnTo>
                    <a:pt x="1441" y="1244"/>
                  </a:lnTo>
                  <a:lnTo>
                    <a:pt x="1446" y="1237"/>
                  </a:lnTo>
                  <a:lnTo>
                    <a:pt x="1450" y="1232"/>
                  </a:lnTo>
                  <a:lnTo>
                    <a:pt x="1453" y="1228"/>
                  </a:lnTo>
                  <a:lnTo>
                    <a:pt x="1453" y="1171"/>
                  </a:lnTo>
                  <a:lnTo>
                    <a:pt x="1427" y="1143"/>
                  </a:lnTo>
                  <a:lnTo>
                    <a:pt x="1427" y="1106"/>
                  </a:lnTo>
                  <a:lnTo>
                    <a:pt x="1420" y="1095"/>
                  </a:lnTo>
                  <a:lnTo>
                    <a:pt x="1412" y="1085"/>
                  </a:lnTo>
                  <a:lnTo>
                    <a:pt x="1411" y="1074"/>
                  </a:lnTo>
                  <a:lnTo>
                    <a:pt x="1409" y="1064"/>
                  </a:lnTo>
                  <a:lnTo>
                    <a:pt x="1407" y="1051"/>
                  </a:lnTo>
                  <a:lnTo>
                    <a:pt x="1409" y="1039"/>
                  </a:lnTo>
                  <a:lnTo>
                    <a:pt x="1409" y="1027"/>
                  </a:lnTo>
                  <a:lnTo>
                    <a:pt x="1409" y="1014"/>
                  </a:lnTo>
                  <a:lnTo>
                    <a:pt x="1398" y="1004"/>
                  </a:lnTo>
                  <a:lnTo>
                    <a:pt x="1386" y="997"/>
                  </a:lnTo>
                  <a:lnTo>
                    <a:pt x="1372" y="991"/>
                  </a:lnTo>
                  <a:lnTo>
                    <a:pt x="1356" y="989"/>
                  </a:lnTo>
                  <a:lnTo>
                    <a:pt x="1340" y="986"/>
                  </a:lnTo>
                  <a:lnTo>
                    <a:pt x="1326" y="986"/>
                  </a:lnTo>
                  <a:lnTo>
                    <a:pt x="1310" y="986"/>
                  </a:lnTo>
                  <a:lnTo>
                    <a:pt x="1296" y="986"/>
                  </a:lnTo>
                  <a:lnTo>
                    <a:pt x="1278" y="1004"/>
                  </a:lnTo>
                  <a:lnTo>
                    <a:pt x="1269" y="1004"/>
                  </a:lnTo>
                  <a:lnTo>
                    <a:pt x="1257" y="1002"/>
                  </a:lnTo>
                  <a:lnTo>
                    <a:pt x="1246" y="998"/>
                  </a:lnTo>
                  <a:lnTo>
                    <a:pt x="1236" y="995"/>
                  </a:lnTo>
                  <a:lnTo>
                    <a:pt x="1223" y="991"/>
                  </a:lnTo>
                  <a:lnTo>
                    <a:pt x="1213" y="988"/>
                  </a:lnTo>
                  <a:lnTo>
                    <a:pt x="1202" y="986"/>
                  </a:lnTo>
                  <a:lnTo>
                    <a:pt x="1192" y="986"/>
                  </a:lnTo>
                  <a:lnTo>
                    <a:pt x="1174" y="1004"/>
                  </a:lnTo>
                  <a:lnTo>
                    <a:pt x="1158" y="995"/>
                  </a:lnTo>
                  <a:lnTo>
                    <a:pt x="1142" y="984"/>
                  </a:lnTo>
                  <a:lnTo>
                    <a:pt x="1126" y="970"/>
                  </a:lnTo>
                  <a:lnTo>
                    <a:pt x="1110" y="956"/>
                  </a:lnTo>
                  <a:lnTo>
                    <a:pt x="1095" y="940"/>
                  </a:lnTo>
                  <a:lnTo>
                    <a:pt x="1080" y="924"/>
                  </a:lnTo>
                  <a:lnTo>
                    <a:pt x="1066" y="908"/>
                  </a:lnTo>
                  <a:lnTo>
                    <a:pt x="1052" y="894"/>
                  </a:lnTo>
                  <a:lnTo>
                    <a:pt x="1056" y="887"/>
                  </a:lnTo>
                  <a:lnTo>
                    <a:pt x="1057" y="882"/>
                  </a:lnTo>
                  <a:lnTo>
                    <a:pt x="1057" y="878"/>
                  </a:lnTo>
                  <a:lnTo>
                    <a:pt x="1059" y="875"/>
                  </a:lnTo>
                  <a:lnTo>
                    <a:pt x="1057" y="871"/>
                  </a:lnTo>
                  <a:lnTo>
                    <a:pt x="1057" y="868"/>
                  </a:lnTo>
                  <a:lnTo>
                    <a:pt x="1056" y="862"/>
                  </a:lnTo>
                  <a:lnTo>
                    <a:pt x="1052" y="857"/>
                  </a:lnTo>
                  <a:lnTo>
                    <a:pt x="1056" y="848"/>
                  </a:lnTo>
                  <a:lnTo>
                    <a:pt x="1057" y="841"/>
                  </a:lnTo>
                  <a:lnTo>
                    <a:pt x="1059" y="832"/>
                  </a:lnTo>
                  <a:lnTo>
                    <a:pt x="1059" y="823"/>
                  </a:lnTo>
                  <a:lnTo>
                    <a:pt x="1061" y="814"/>
                  </a:lnTo>
                  <a:lnTo>
                    <a:pt x="1061" y="806"/>
                  </a:lnTo>
                  <a:lnTo>
                    <a:pt x="1061" y="799"/>
                  </a:lnTo>
                  <a:lnTo>
                    <a:pt x="1061" y="792"/>
                  </a:lnTo>
                  <a:lnTo>
                    <a:pt x="1043" y="774"/>
                  </a:lnTo>
                  <a:lnTo>
                    <a:pt x="1201" y="604"/>
                  </a:lnTo>
                  <a:lnTo>
                    <a:pt x="1204" y="606"/>
                  </a:lnTo>
                  <a:lnTo>
                    <a:pt x="1211" y="606"/>
                  </a:lnTo>
                  <a:lnTo>
                    <a:pt x="1216" y="606"/>
                  </a:lnTo>
                  <a:lnTo>
                    <a:pt x="1223" y="608"/>
                  </a:lnTo>
                  <a:lnTo>
                    <a:pt x="1229" y="606"/>
                  </a:lnTo>
                  <a:lnTo>
                    <a:pt x="1231" y="604"/>
                  </a:lnTo>
                  <a:lnTo>
                    <a:pt x="1231" y="601"/>
                  </a:lnTo>
                  <a:lnTo>
                    <a:pt x="1227" y="595"/>
                  </a:lnTo>
                  <a:lnTo>
                    <a:pt x="1232" y="595"/>
                  </a:lnTo>
                  <a:lnTo>
                    <a:pt x="1243" y="595"/>
                  </a:lnTo>
                  <a:lnTo>
                    <a:pt x="1255" y="595"/>
                  </a:lnTo>
                  <a:lnTo>
                    <a:pt x="1271" y="594"/>
                  </a:lnTo>
                  <a:lnTo>
                    <a:pt x="1287" y="594"/>
                  </a:lnTo>
                  <a:lnTo>
                    <a:pt x="1301" y="592"/>
                  </a:lnTo>
                  <a:lnTo>
                    <a:pt x="1314" y="590"/>
                  </a:lnTo>
                  <a:lnTo>
                    <a:pt x="1322" y="587"/>
                  </a:lnTo>
                  <a:lnTo>
                    <a:pt x="1333" y="588"/>
                  </a:lnTo>
                  <a:lnTo>
                    <a:pt x="1344" y="590"/>
                  </a:lnTo>
                  <a:lnTo>
                    <a:pt x="1354" y="590"/>
                  </a:lnTo>
                  <a:lnTo>
                    <a:pt x="1365" y="590"/>
                  </a:lnTo>
                  <a:lnTo>
                    <a:pt x="1377" y="588"/>
                  </a:lnTo>
                  <a:lnTo>
                    <a:pt x="1388" y="588"/>
                  </a:lnTo>
                  <a:lnTo>
                    <a:pt x="1398" y="587"/>
                  </a:lnTo>
                  <a:lnTo>
                    <a:pt x="1409" y="587"/>
                  </a:lnTo>
                  <a:lnTo>
                    <a:pt x="1416" y="599"/>
                  </a:lnTo>
                  <a:lnTo>
                    <a:pt x="1425" y="610"/>
                  </a:lnTo>
                  <a:lnTo>
                    <a:pt x="1432" y="618"/>
                  </a:lnTo>
                  <a:lnTo>
                    <a:pt x="1441" y="627"/>
                  </a:lnTo>
                  <a:lnTo>
                    <a:pt x="1450" y="634"/>
                  </a:lnTo>
                  <a:lnTo>
                    <a:pt x="1460" y="643"/>
                  </a:lnTo>
                  <a:lnTo>
                    <a:pt x="1469" y="650"/>
                  </a:lnTo>
                  <a:lnTo>
                    <a:pt x="1480" y="661"/>
                  </a:lnTo>
                  <a:lnTo>
                    <a:pt x="1513" y="661"/>
                  </a:lnTo>
                  <a:lnTo>
                    <a:pt x="1515" y="657"/>
                  </a:lnTo>
                  <a:lnTo>
                    <a:pt x="1515" y="654"/>
                  </a:lnTo>
                  <a:lnTo>
                    <a:pt x="1517" y="650"/>
                  </a:lnTo>
                  <a:lnTo>
                    <a:pt x="1518" y="647"/>
                  </a:lnTo>
                  <a:lnTo>
                    <a:pt x="1520" y="643"/>
                  </a:lnTo>
                  <a:lnTo>
                    <a:pt x="1522" y="640"/>
                  </a:lnTo>
                  <a:lnTo>
                    <a:pt x="1522" y="636"/>
                  </a:lnTo>
                  <a:lnTo>
                    <a:pt x="1522" y="632"/>
                  </a:lnTo>
                  <a:lnTo>
                    <a:pt x="1538" y="634"/>
                  </a:lnTo>
                  <a:lnTo>
                    <a:pt x="1554" y="638"/>
                  </a:lnTo>
                  <a:lnTo>
                    <a:pt x="1570" y="641"/>
                  </a:lnTo>
                  <a:lnTo>
                    <a:pt x="1586" y="645"/>
                  </a:lnTo>
                  <a:lnTo>
                    <a:pt x="1601" y="650"/>
                  </a:lnTo>
                  <a:lnTo>
                    <a:pt x="1617" y="652"/>
                  </a:lnTo>
                  <a:lnTo>
                    <a:pt x="1635" y="654"/>
                  </a:lnTo>
                  <a:lnTo>
                    <a:pt x="1653" y="652"/>
                  </a:lnTo>
                  <a:lnTo>
                    <a:pt x="1658" y="652"/>
                  </a:lnTo>
                  <a:lnTo>
                    <a:pt x="1661" y="654"/>
                  </a:lnTo>
                  <a:lnTo>
                    <a:pt x="1665" y="655"/>
                  </a:lnTo>
                  <a:lnTo>
                    <a:pt x="1670" y="655"/>
                  </a:lnTo>
                  <a:lnTo>
                    <a:pt x="1674" y="657"/>
                  </a:lnTo>
                  <a:lnTo>
                    <a:pt x="1676" y="659"/>
                  </a:lnTo>
                  <a:lnTo>
                    <a:pt x="1679" y="661"/>
                  </a:lnTo>
                  <a:lnTo>
                    <a:pt x="1688" y="670"/>
                  </a:lnTo>
                  <a:lnTo>
                    <a:pt x="1732" y="754"/>
                  </a:lnTo>
                  <a:lnTo>
                    <a:pt x="1750" y="754"/>
                  </a:lnTo>
                  <a:lnTo>
                    <a:pt x="1752" y="760"/>
                  </a:lnTo>
                  <a:lnTo>
                    <a:pt x="1753" y="767"/>
                  </a:lnTo>
                  <a:lnTo>
                    <a:pt x="1755" y="776"/>
                  </a:lnTo>
                  <a:lnTo>
                    <a:pt x="1757" y="786"/>
                  </a:lnTo>
                  <a:lnTo>
                    <a:pt x="1757" y="797"/>
                  </a:lnTo>
                  <a:lnTo>
                    <a:pt x="1757" y="806"/>
                  </a:lnTo>
                  <a:lnTo>
                    <a:pt x="1759" y="814"/>
                  </a:lnTo>
                  <a:lnTo>
                    <a:pt x="1759" y="820"/>
                  </a:lnTo>
                  <a:lnTo>
                    <a:pt x="1767" y="830"/>
                  </a:lnTo>
                  <a:lnTo>
                    <a:pt x="1782" y="846"/>
                  </a:lnTo>
                  <a:lnTo>
                    <a:pt x="1799" y="864"/>
                  </a:lnTo>
                  <a:lnTo>
                    <a:pt x="1819" y="885"/>
                  </a:lnTo>
                  <a:lnTo>
                    <a:pt x="1838" y="903"/>
                  </a:lnTo>
                  <a:lnTo>
                    <a:pt x="1856" y="919"/>
                  </a:lnTo>
                  <a:lnTo>
                    <a:pt x="1863" y="924"/>
                  </a:lnTo>
                  <a:lnTo>
                    <a:pt x="1870" y="929"/>
                  </a:lnTo>
                  <a:lnTo>
                    <a:pt x="1875" y="931"/>
                  </a:lnTo>
                  <a:lnTo>
                    <a:pt x="1880" y="929"/>
                  </a:lnTo>
                  <a:lnTo>
                    <a:pt x="1882" y="931"/>
                  </a:lnTo>
                  <a:lnTo>
                    <a:pt x="1888" y="931"/>
                  </a:lnTo>
                  <a:lnTo>
                    <a:pt x="1895" y="933"/>
                  </a:lnTo>
                  <a:lnTo>
                    <a:pt x="1903" y="935"/>
                  </a:lnTo>
                  <a:lnTo>
                    <a:pt x="1914" y="936"/>
                  </a:lnTo>
                  <a:lnTo>
                    <a:pt x="1925" y="938"/>
                  </a:lnTo>
                  <a:lnTo>
                    <a:pt x="1933" y="938"/>
                  </a:lnTo>
                  <a:lnTo>
                    <a:pt x="1941" y="938"/>
                  </a:lnTo>
                  <a:lnTo>
                    <a:pt x="1958" y="921"/>
                  </a:lnTo>
                  <a:lnTo>
                    <a:pt x="1960" y="924"/>
                  </a:lnTo>
                  <a:lnTo>
                    <a:pt x="1962" y="928"/>
                  </a:lnTo>
                  <a:lnTo>
                    <a:pt x="1963" y="929"/>
                  </a:lnTo>
                  <a:lnTo>
                    <a:pt x="1963" y="931"/>
                  </a:lnTo>
                  <a:lnTo>
                    <a:pt x="1962" y="929"/>
                  </a:lnTo>
                  <a:lnTo>
                    <a:pt x="1960" y="926"/>
                  </a:lnTo>
                  <a:lnTo>
                    <a:pt x="1958" y="921"/>
                  </a:lnTo>
                  <a:close/>
                  <a:moveTo>
                    <a:pt x="1888" y="1368"/>
                  </a:moveTo>
                  <a:lnTo>
                    <a:pt x="1845" y="1368"/>
                  </a:lnTo>
                  <a:lnTo>
                    <a:pt x="1828" y="1348"/>
                  </a:lnTo>
                  <a:lnTo>
                    <a:pt x="1845" y="1331"/>
                  </a:lnTo>
                  <a:lnTo>
                    <a:pt x="1840" y="1327"/>
                  </a:lnTo>
                  <a:lnTo>
                    <a:pt x="1836" y="1323"/>
                  </a:lnTo>
                  <a:lnTo>
                    <a:pt x="1835" y="1320"/>
                  </a:lnTo>
                  <a:lnTo>
                    <a:pt x="1836" y="1315"/>
                  </a:lnTo>
                  <a:lnTo>
                    <a:pt x="1838" y="1311"/>
                  </a:lnTo>
                  <a:lnTo>
                    <a:pt x="1842" y="1306"/>
                  </a:lnTo>
                  <a:lnTo>
                    <a:pt x="1847" y="1300"/>
                  </a:lnTo>
                  <a:lnTo>
                    <a:pt x="1854" y="1293"/>
                  </a:lnTo>
                  <a:lnTo>
                    <a:pt x="1852" y="1290"/>
                  </a:lnTo>
                  <a:lnTo>
                    <a:pt x="1852" y="1286"/>
                  </a:lnTo>
                  <a:lnTo>
                    <a:pt x="1850" y="1283"/>
                  </a:lnTo>
                  <a:lnTo>
                    <a:pt x="1849" y="1279"/>
                  </a:lnTo>
                  <a:lnTo>
                    <a:pt x="1847" y="1276"/>
                  </a:lnTo>
                  <a:lnTo>
                    <a:pt x="1845" y="1272"/>
                  </a:lnTo>
                  <a:lnTo>
                    <a:pt x="1845" y="1269"/>
                  </a:lnTo>
                  <a:lnTo>
                    <a:pt x="1845" y="1265"/>
                  </a:lnTo>
                  <a:lnTo>
                    <a:pt x="1863" y="1246"/>
                  </a:lnTo>
                  <a:lnTo>
                    <a:pt x="1896" y="1246"/>
                  </a:lnTo>
                  <a:lnTo>
                    <a:pt x="1902" y="1239"/>
                  </a:lnTo>
                  <a:lnTo>
                    <a:pt x="1907" y="1232"/>
                  </a:lnTo>
                  <a:lnTo>
                    <a:pt x="1911" y="1226"/>
                  </a:lnTo>
                  <a:lnTo>
                    <a:pt x="1914" y="1219"/>
                  </a:lnTo>
                  <a:lnTo>
                    <a:pt x="1918" y="1212"/>
                  </a:lnTo>
                  <a:lnTo>
                    <a:pt x="1921" y="1205"/>
                  </a:lnTo>
                  <a:lnTo>
                    <a:pt x="1925" y="1198"/>
                  </a:lnTo>
                  <a:lnTo>
                    <a:pt x="1932" y="1191"/>
                  </a:lnTo>
                  <a:lnTo>
                    <a:pt x="1932" y="1198"/>
                  </a:lnTo>
                  <a:lnTo>
                    <a:pt x="1933" y="1207"/>
                  </a:lnTo>
                  <a:lnTo>
                    <a:pt x="1937" y="1214"/>
                  </a:lnTo>
                  <a:lnTo>
                    <a:pt x="1941" y="1223"/>
                  </a:lnTo>
                  <a:lnTo>
                    <a:pt x="1942" y="1230"/>
                  </a:lnTo>
                  <a:lnTo>
                    <a:pt x="1946" y="1237"/>
                  </a:lnTo>
                  <a:lnTo>
                    <a:pt x="1948" y="1242"/>
                  </a:lnTo>
                  <a:lnTo>
                    <a:pt x="1948" y="1246"/>
                  </a:lnTo>
                  <a:lnTo>
                    <a:pt x="1944" y="1247"/>
                  </a:lnTo>
                  <a:lnTo>
                    <a:pt x="1942" y="1249"/>
                  </a:lnTo>
                  <a:lnTo>
                    <a:pt x="1937" y="1255"/>
                  </a:lnTo>
                  <a:lnTo>
                    <a:pt x="1933" y="1260"/>
                  </a:lnTo>
                  <a:lnTo>
                    <a:pt x="1926" y="1274"/>
                  </a:lnTo>
                  <a:lnTo>
                    <a:pt x="1919" y="1292"/>
                  </a:lnTo>
                  <a:lnTo>
                    <a:pt x="1912" y="1311"/>
                  </a:lnTo>
                  <a:lnTo>
                    <a:pt x="1905" y="1329"/>
                  </a:lnTo>
                  <a:lnTo>
                    <a:pt x="1900" y="1345"/>
                  </a:lnTo>
                  <a:lnTo>
                    <a:pt x="1896" y="1359"/>
                  </a:lnTo>
                  <a:lnTo>
                    <a:pt x="1893" y="1359"/>
                  </a:lnTo>
                  <a:lnTo>
                    <a:pt x="1889" y="1359"/>
                  </a:lnTo>
                  <a:lnTo>
                    <a:pt x="1888" y="1359"/>
                  </a:lnTo>
                  <a:lnTo>
                    <a:pt x="1886" y="1359"/>
                  </a:lnTo>
                  <a:lnTo>
                    <a:pt x="1884" y="1361"/>
                  </a:lnTo>
                  <a:lnTo>
                    <a:pt x="1884" y="1362"/>
                  </a:lnTo>
                  <a:lnTo>
                    <a:pt x="1886" y="1364"/>
                  </a:lnTo>
                  <a:lnTo>
                    <a:pt x="1888" y="1368"/>
                  </a:lnTo>
                  <a:close/>
                  <a:moveTo>
                    <a:pt x="2855" y="373"/>
                  </a:moveTo>
                  <a:lnTo>
                    <a:pt x="2855" y="385"/>
                  </a:lnTo>
                  <a:lnTo>
                    <a:pt x="2857" y="394"/>
                  </a:lnTo>
                  <a:lnTo>
                    <a:pt x="2861" y="403"/>
                  </a:lnTo>
                  <a:lnTo>
                    <a:pt x="2862" y="410"/>
                  </a:lnTo>
                  <a:lnTo>
                    <a:pt x="2866" y="417"/>
                  </a:lnTo>
                  <a:lnTo>
                    <a:pt x="2869" y="424"/>
                  </a:lnTo>
                  <a:lnTo>
                    <a:pt x="2871" y="433"/>
                  </a:lnTo>
                  <a:lnTo>
                    <a:pt x="2871" y="445"/>
                  </a:lnTo>
                  <a:lnTo>
                    <a:pt x="2875" y="447"/>
                  </a:lnTo>
                  <a:lnTo>
                    <a:pt x="2878" y="447"/>
                  </a:lnTo>
                  <a:lnTo>
                    <a:pt x="2882" y="449"/>
                  </a:lnTo>
                  <a:lnTo>
                    <a:pt x="2885" y="450"/>
                  </a:lnTo>
                  <a:lnTo>
                    <a:pt x="2887" y="452"/>
                  </a:lnTo>
                  <a:lnTo>
                    <a:pt x="2891" y="454"/>
                  </a:lnTo>
                  <a:lnTo>
                    <a:pt x="2894" y="456"/>
                  </a:lnTo>
                  <a:lnTo>
                    <a:pt x="2898" y="456"/>
                  </a:lnTo>
                  <a:lnTo>
                    <a:pt x="2900" y="463"/>
                  </a:lnTo>
                  <a:lnTo>
                    <a:pt x="2901" y="470"/>
                  </a:lnTo>
                  <a:lnTo>
                    <a:pt x="2905" y="475"/>
                  </a:lnTo>
                  <a:lnTo>
                    <a:pt x="2908" y="481"/>
                  </a:lnTo>
                  <a:lnTo>
                    <a:pt x="2914" y="486"/>
                  </a:lnTo>
                  <a:lnTo>
                    <a:pt x="2919" y="489"/>
                  </a:lnTo>
                  <a:lnTo>
                    <a:pt x="2926" y="493"/>
                  </a:lnTo>
                  <a:lnTo>
                    <a:pt x="2933" y="493"/>
                  </a:lnTo>
                  <a:lnTo>
                    <a:pt x="2926" y="486"/>
                  </a:lnTo>
                  <a:lnTo>
                    <a:pt x="2921" y="479"/>
                  </a:lnTo>
                  <a:lnTo>
                    <a:pt x="2917" y="472"/>
                  </a:lnTo>
                  <a:lnTo>
                    <a:pt x="2914" y="465"/>
                  </a:lnTo>
                  <a:lnTo>
                    <a:pt x="2912" y="458"/>
                  </a:lnTo>
                  <a:lnTo>
                    <a:pt x="2912" y="450"/>
                  </a:lnTo>
                  <a:lnTo>
                    <a:pt x="2912" y="443"/>
                  </a:lnTo>
                  <a:lnTo>
                    <a:pt x="2915" y="436"/>
                  </a:lnTo>
                  <a:lnTo>
                    <a:pt x="2905" y="433"/>
                  </a:lnTo>
                  <a:lnTo>
                    <a:pt x="2896" y="427"/>
                  </a:lnTo>
                  <a:lnTo>
                    <a:pt x="2887" y="420"/>
                  </a:lnTo>
                  <a:lnTo>
                    <a:pt x="2878" y="412"/>
                  </a:lnTo>
                  <a:lnTo>
                    <a:pt x="2869" y="403"/>
                  </a:lnTo>
                  <a:lnTo>
                    <a:pt x="2864" y="392"/>
                  </a:lnTo>
                  <a:lnTo>
                    <a:pt x="2859" y="382"/>
                  </a:lnTo>
                  <a:lnTo>
                    <a:pt x="2855" y="373"/>
                  </a:lnTo>
                  <a:close/>
                  <a:moveTo>
                    <a:pt x="2960" y="521"/>
                  </a:moveTo>
                  <a:lnTo>
                    <a:pt x="2963" y="519"/>
                  </a:lnTo>
                  <a:lnTo>
                    <a:pt x="2967" y="519"/>
                  </a:lnTo>
                  <a:lnTo>
                    <a:pt x="2972" y="518"/>
                  </a:lnTo>
                  <a:lnTo>
                    <a:pt x="2975" y="516"/>
                  </a:lnTo>
                  <a:lnTo>
                    <a:pt x="2981" y="514"/>
                  </a:lnTo>
                  <a:lnTo>
                    <a:pt x="2986" y="512"/>
                  </a:lnTo>
                  <a:lnTo>
                    <a:pt x="2990" y="512"/>
                  </a:lnTo>
                  <a:lnTo>
                    <a:pt x="2993" y="511"/>
                  </a:lnTo>
                  <a:lnTo>
                    <a:pt x="2990" y="511"/>
                  </a:lnTo>
                  <a:lnTo>
                    <a:pt x="2984" y="509"/>
                  </a:lnTo>
                  <a:lnTo>
                    <a:pt x="2979" y="505"/>
                  </a:lnTo>
                  <a:lnTo>
                    <a:pt x="2972" y="502"/>
                  </a:lnTo>
                  <a:lnTo>
                    <a:pt x="2965" y="496"/>
                  </a:lnTo>
                  <a:lnTo>
                    <a:pt x="2960" y="491"/>
                  </a:lnTo>
                  <a:lnTo>
                    <a:pt x="2954" y="488"/>
                  </a:lnTo>
                  <a:lnTo>
                    <a:pt x="2951" y="484"/>
                  </a:lnTo>
                  <a:lnTo>
                    <a:pt x="2933" y="502"/>
                  </a:lnTo>
                  <a:lnTo>
                    <a:pt x="2933" y="507"/>
                  </a:lnTo>
                  <a:lnTo>
                    <a:pt x="2935" y="512"/>
                  </a:lnTo>
                  <a:lnTo>
                    <a:pt x="2937" y="518"/>
                  </a:lnTo>
                  <a:lnTo>
                    <a:pt x="2938" y="525"/>
                  </a:lnTo>
                  <a:lnTo>
                    <a:pt x="2940" y="532"/>
                  </a:lnTo>
                  <a:lnTo>
                    <a:pt x="2940" y="539"/>
                  </a:lnTo>
                  <a:lnTo>
                    <a:pt x="2942" y="544"/>
                  </a:lnTo>
                  <a:lnTo>
                    <a:pt x="2942" y="548"/>
                  </a:lnTo>
                  <a:lnTo>
                    <a:pt x="2960" y="548"/>
                  </a:lnTo>
                  <a:lnTo>
                    <a:pt x="2960" y="604"/>
                  </a:lnTo>
                  <a:lnTo>
                    <a:pt x="2956" y="604"/>
                  </a:lnTo>
                  <a:lnTo>
                    <a:pt x="2951" y="606"/>
                  </a:lnTo>
                  <a:lnTo>
                    <a:pt x="2947" y="606"/>
                  </a:lnTo>
                  <a:lnTo>
                    <a:pt x="2944" y="608"/>
                  </a:lnTo>
                  <a:lnTo>
                    <a:pt x="2940" y="610"/>
                  </a:lnTo>
                  <a:lnTo>
                    <a:pt x="2937" y="611"/>
                  </a:lnTo>
                  <a:lnTo>
                    <a:pt x="2935" y="613"/>
                  </a:lnTo>
                  <a:lnTo>
                    <a:pt x="2933" y="613"/>
                  </a:lnTo>
                  <a:lnTo>
                    <a:pt x="2933" y="631"/>
                  </a:lnTo>
                  <a:lnTo>
                    <a:pt x="2930" y="632"/>
                  </a:lnTo>
                  <a:lnTo>
                    <a:pt x="2926" y="632"/>
                  </a:lnTo>
                  <a:lnTo>
                    <a:pt x="2921" y="634"/>
                  </a:lnTo>
                  <a:lnTo>
                    <a:pt x="2915" y="638"/>
                  </a:lnTo>
                  <a:lnTo>
                    <a:pt x="2912" y="640"/>
                  </a:lnTo>
                  <a:lnTo>
                    <a:pt x="2907" y="643"/>
                  </a:lnTo>
                  <a:lnTo>
                    <a:pt x="2903" y="647"/>
                  </a:lnTo>
                  <a:lnTo>
                    <a:pt x="2900" y="650"/>
                  </a:lnTo>
                  <a:lnTo>
                    <a:pt x="2926" y="678"/>
                  </a:lnTo>
                  <a:lnTo>
                    <a:pt x="2926" y="650"/>
                  </a:lnTo>
                  <a:lnTo>
                    <a:pt x="2933" y="647"/>
                  </a:lnTo>
                  <a:lnTo>
                    <a:pt x="2942" y="643"/>
                  </a:lnTo>
                  <a:lnTo>
                    <a:pt x="2952" y="640"/>
                  </a:lnTo>
                  <a:lnTo>
                    <a:pt x="2965" y="638"/>
                  </a:lnTo>
                  <a:lnTo>
                    <a:pt x="2977" y="634"/>
                  </a:lnTo>
                  <a:lnTo>
                    <a:pt x="2990" y="632"/>
                  </a:lnTo>
                  <a:lnTo>
                    <a:pt x="3000" y="632"/>
                  </a:lnTo>
                  <a:lnTo>
                    <a:pt x="3011" y="631"/>
                  </a:lnTo>
                  <a:lnTo>
                    <a:pt x="3011" y="625"/>
                  </a:lnTo>
                  <a:lnTo>
                    <a:pt x="3009" y="618"/>
                  </a:lnTo>
                  <a:lnTo>
                    <a:pt x="3005" y="611"/>
                  </a:lnTo>
                  <a:lnTo>
                    <a:pt x="3002" y="604"/>
                  </a:lnTo>
                  <a:lnTo>
                    <a:pt x="2997" y="599"/>
                  </a:lnTo>
                  <a:lnTo>
                    <a:pt x="2993" y="594"/>
                  </a:lnTo>
                  <a:lnTo>
                    <a:pt x="2988" y="588"/>
                  </a:lnTo>
                  <a:lnTo>
                    <a:pt x="2984" y="585"/>
                  </a:lnTo>
                  <a:lnTo>
                    <a:pt x="3002" y="567"/>
                  </a:lnTo>
                  <a:lnTo>
                    <a:pt x="2960" y="521"/>
                  </a:lnTo>
                  <a:close/>
                  <a:moveTo>
                    <a:pt x="1278" y="325"/>
                  </a:moveTo>
                  <a:lnTo>
                    <a:pt x="1275" y="327"/>
                  </a:lnTo>
                  <a:lnTo>
                    <a:pt x="1271" y="327"/>
                  </a:lnTo>
                  <a:lnTo>
                    <a:pt x="1266" y="329"/>
                  </a:lnTo>
                  <a:lnTo>
                    <a:pt x="1261" y="330"/>
                  </a:lnTo>
                  <a:lnTo>
                    <a:pt x="1257" y="332"/>
                  </a:lnTo>
                  <a:lnTo>
                    <a:pt x="1252" y="334"/>
                  </a:lnTo>
                  <a:lnTo>
                    <a:pt x="1248" y="334"/>
                  </a:lnTo>
                  <a:lnTo>
                    <a:pt x="1245" y="334"/>
                  </a:lnTo>
                  <a:lnTo>
                    <a:pt x="1245" y="341"/>
                  </a:lnTo>
                  <a:lnTo>
                    <a:pt x="1246" y="348"/>
                  </a:lnTo>
                  <a:lnTo>
                    <a:pt x="1250" y="355"/>
                  </a:lnTo>
                  <a:lnTo>
                    <a:pt x="1254" y="362"/>
                  </a:lnTo>
                  <a:lnTo>
                    <a:pt x="1259" y="367"/>
                  </a:lnTo>
                  <a:lnTo>
                    <a:pt x="1262" y="373"/>
                  </a:lnTo>
                  <a:lnTo>
                    <a:pt x="1266" y="376"/>
                  </a:lnTo>
                  <a:lnTo>
                    <a:pt x="1269" y="380"/>
                  </a:lnTo>
                  <a:lnTo>
                    <a:pt x="1245" y="410"/>
                  </a:lnTo>
                  <a:lnTo>
                    <a:pt x="1246" y="415"/>
                  </a:lnTo>
                  <a:lnTo>
                    <a:pt x="1248" y="419"/>
                  </a:lnTo>
                  <a:lnTo>
                    <a:pt x="1248" y="420"/>
                  </a:lnTo>
                  <a:lnTo>
                    <a:pt x="1248" y="422"/>
                  </a:lnTo>
                  <a:lnTo>
                    <a:pt x="1248" y="424"/>
                  </a:lnTo>
                  <a:lnTo>
                    <a:pt x="1248" y="427"/>
                  </a:lnTo>
                  <a:lnTo>
                    <a:pt x="1250" y="431"/>
                  </a:lnTo>
                  <a:lnTo>
                    <a:pt x="1254" y="436"/>
                  </a:lnTo>
                  <a:lnTo>
                    <a:pt x="1261" y="429"/>
                  </a:lnTo>
                  <a:lnTo>
                    <a:pt x="1268" y="424"/>
                  </a:lnTo>
                  <a:lnTo>
                    <a:pt x="1278" y="419"/>
                  </a:lnTo>
                  <a:lnTo>
                    <a:pt x="1289" y="415"/>
                  </a:lnTo>
                  <a:lnTo>
                    <a:pt x="1299" y="410"/>
                  </a:lnTo>
                  <a:lnTo>
                    <a:pt x="1310" y="406"/>
                  </a:lnTo>
                  <a:lnTo>
                    <a:pt x="1321" y="403"/>
                  </a:lnTo>
                  <a:lnTo>
                    <a:pt x="1331" y="399"/>
                  </a:lnTo>
                  <a:lnTo>
                    <a:pt x="1324" y="396"/>
                  </a:lnTo>
                  <a:lnTo>
                    <a:pt x="1317" y="392"/>
                  </a:lnTo>
                  <a:lnTo>
                    <a:pt x="1310" y="389"/>
                  </a:lnTo>
                  <a:lnTo>
                    <a:pt x="1305" y="385"/>
                  </a:lnTo>
                  <a:lnTo>
                    <a:pt x="1298" y="380"/>
                  </a:lnTo>
                  <a:lnTo>
                    <a:pt x="1291" y="374"/>
                  </a:lnTo>
                  <a:lnTo>
                    <a:pt x="1285" y="369"/>
                  </a:lnTo>
                  <a:lnTo>
                    <a:pt x="1278" y="362"/>
                  </a:lnTo>
                  <a:lnTo>
                    <a:pt x="1278" y="353"/>
                  </a:lnTo>
                  <a:lnTo>
                    <a:pt x="1280" y="346"/>
                  </a:lnTo>
                  <a:lnTo>
                    <a:pt x="1280" y="341"/>
                  </a:lnTo>
                  <a:lnTo>
                    <a:pt x="1282" y="337"/>
                  </a:lnTo>
                  <a:lnTo>
                    <a:pt x="1282" y="334"/>
                  </a:lnTo>
                  <a:lnTo>
                    <a:pt x="1282" y="330"/>
                  </a:lnTo>
                  <a:lnTo>
                    <a:pt x="1280" y="329"/>
                  </a:lnTo>
                  <a:lnTo>
                    <a:pt x="1278" y="325"/>
                  </a:lnTo>
                  <a:close/>
                  <a:moveTo>
                    <a:pt x="1227" y="362"/>
                  </a:moveTo>
                  <a:lnTo>
                    <a:pt x="1225" y="366"/>
                  </a:lnTo>
                  <a:lnTo>
                    <a:pt x="1225" y="371"/>
                  </a:lnTo>
                  <a:lnTo>
                    <a:pt x="1223" y="376"/>
                  </a:lnTo>
                  <a:lnTo>
                    <a:pt x="1222" y="380"/>
                  </a:lnTo>
                  <a:lnTo>
                    <a:pt x="1222" y="385"/>
                  </a:lnTo>
                  <a:lnTo>
                    <a:pt x="1220" y="390"/>
                  </a:lnTo>
                  <a:lnTo>
                    <a:pt x="1218" y="396"/>
                  </a:lnTo>
                  <a:lnTo>
                    <a:pt x="1218" y="399"/>
                  </a:lnTo>
                  <a:lnTo>
                    <a:pt x="1213" y="399"/>
                  </a:lnTo>
                  <a:lnTo>
                    <a:pt x="1206" y="401"/>
                  </a:lnTo>
                  <a:lnTo>
                    <a:pt x="1202" y="403"/>
                  </a:lnTo>
                  <a:lnTo>
                    <a:pt x="1197" y="405"/>
                  </a:lnTo>
                  <a:lnTo>
                    <a:pt x="1193" y="408"/>
                  </a:lnTo>
                  <a:lnTo>
                    <a:pt x="1190" y="412"/>
                  </a:lnTo>
                  <a:lnTo>
                    <a:pt x="1186" y="415"/>
                  </a:lnTo>
                  <a:lnTo>
                    <a:pt x="1183" y="417"/>
                  </a:lnTo>
                  <a:lnTo>
                    <a:pt x="1183" y="412"/>
                  </a:lnTo>
                  <a:lnTo>
                    <a:pt x="1185" y="406"/>
                  </a:lnTo>
                  <a:lnTo>
                    <a:pt x="1185" y="403"/>
                  </a:lnTo>
                  <a:lnTo>
                    <a:pt x="1186" y="399"/>
                  </a:lnTo>
                  <a:lnTo>
                    <a:pt x="1186" y="396"/>
                  </a:lnTo>
                  <a:lnTo>
                    <a:pt x="1186" y="392"/>
                  </a:lnTo>
                  <a:lnTo>
                    <a:pt x="1186" y="387"/>
                  </a:lnTo>
                  <a:lnTo>
                    <a:pt x="1183" y="380"/>
                  </a:lnTo>
                  <a:lnTo>
                    <a:pt x="1186" y="380"/>
                  </a:lnTo>
                  <a:lnTo>
                    <a:pt x="1192" y="378"/>
                  </a:lnTo>
                  <a:lnTo>
                    <a:pt x="1197" y="374"/>
                  </a:lnTo>
                  <a:lnTo>
                    <a:pt x="1202" y="371"/>
                  </a:lnTo>
                  <a:lnTo>
                    <a:pt x="1208" y="369"/>
                  </a:lnTo>
                  <a:lnTo>
                    <a:pt x="1213" y="366"/>
                  </a:lnTo>
                  <a:lnTo>
                    <a:pt x="1220" y="364"/>
                  </a:lnTo>
                  <a:lnTo>
                    <a:pt x="1227" y="362"/>
                  </a:lnTo>
                  <a:close/>
                  <a:moveTo>
                    <a:pt x="2567" y="986"/>
                  </a:moveTo>
                  <a:lnTo>
                    <a:pt x="2576" y="989"/>
                  </a:lnTo>
                  <a:lnTo>
                    <a:pt x="2582" y="993"/>
                  </a:lnTo>
                  <a:lnTo>
                    <a:pt x="2587" y="997"/>
                  </a:lnTo>
                  <a:lnTo>
                    <a:pt x="2592" y="1000"/>
                  </a:lnTo>
                  <a:lnTo>
                    <a:pt x="2596" y="1005"/>
                  </a:lnTo>
                  <a:lnTo>
                    <a:pt x="2599" y="1011"/>
                  </a:lnTo>
                  <a:lnTo>
                    <a:pt x="2605" y="1016"/>
                  </a:lnTo>
                  <a:lnTo>
                    <a:pt x="2610" y="1023"/>
                  </a:lnTo>
                  <a:lnTo>
                    <a:pt x="2620" y="1023"/>
                  </a:lnTo>
                  <a:lnTo>
                    <a:pt x="2629" y="1027"/>
                  </a:lnTo>
                  <a:lnTo>
                    <a:pt x="2636" y="1030"/>
                  </a:lnTo>
                  <a:lnTo>
                    <a:pt x="2643" y="1035"/>
                  </a:lnTo>
                  <a:lnTo>
                    <a:pt x="2658" y="1048"/>
                  </a:lnTo>
                  <a:lnTo>
                    <a:pt x="2668" y="1064"/>
                  </a:lnTo>
                  <a:lnTo>
                    <a:pt x="2679" y="1081"/>
                  </a:lnTo>
                  <a:lnTo>
                    <a:pt x="2688" y="1097"/>
                  </a:lnTo>
                  <a:lnTo>
                    <a:pt x="2696" y="1113"/>
                  </a:lnTo>
                  <a:lnTo>
                    <a:pt x="2705" y="1126"/>
                  </a:lnTo>
                  <a:lnTo>
                    <a:pt x="2702" y="1126"/>
                  </a:lnTo>
                  <a:lnTo>
                    <a:pt x="2698" y="1127"/>
                  </a:lnTo>
                  <a:lnTo>
                    <a:pt x="2693" y="1127"/>
                  </a:lnTo>
                  <a:lnTo>
                    <a:pt x="2689" y="1129"/>
                  </a:lnTo>
                  <a:lnTo>
                    <a:pt x="2684" y="1131"/>
                  </a:lnTo>
                  <a:lnTo>
                    <a:pt x="2679" y="1133"/>
                  </a:lnTo>
                  <a:lnTo>
                    <a:pt x="2675" y="1134"/>
                  </a:lnTo>
                  <a:lnTo>
                    <a:pt x="2670" y="1134"/>
                  </a:lnTo>
                  <a:lnTo>
                    <a:pt x="2658" y="1120"/>
                  </a:lnTo>
                  <a:lnTo>
                    <a:pt x="2643" y="1103"/>
                  </a:lnTo>
                  <a:lnTo>
                    <a:pt x="2629" y="1083"/>
                  </a:lnTo>
                  <a:lnTo>
                    <a:pt x="2615" y="1064"/>
                  </a:lnTo>
                  <a:lnTo>
                    <a:pt x="2603" y="1044"/>
                  </a:lnTo>
                  <a:lnTo>
                    <a:pt x="2589" y="1023"/>
                  </a:lnTo>
                  <a:lnTo>
                    <a:pt x="2578" y="1004"/>
                  </a:lnTo>
                  <a:lnTo>
                    <a:pt x="2567" y="986"/>
                  </a:lnTo>
                  <a:close/>
                  <a:moveTo>
                    <a:pt x="2698" y="1143"/>
                  </a:moveTo>
                  <a:lnTo>
                    <a:pt x="2714" y="1140"/>
                  </a:lnTo>
                  <a:lnTo>
                    <a:pt x="2730" y="1138"/>
                  </a:lnTo>
                  <a:lnTo>
                    <a:pt x="2744" y="1138"/>
                  </a:lnTo>
                  <a:lnTo>
                    <a:pt x="2758" y="1141"/>
                  </a:lnTo>
                  <a:lnTo>
                    <a:pt x="2774" y="1145"/>
                  </a:lnTo>
                  <a:lnTo>
                    <a:pt x="2788" y="1148"/>
                  </a:lnTo>
                  <a:lnTo>
                    <a:pt x="2804" y="1152"/>
                  </a:lnTo>
                  <a:lnTo>
                    <a:pt x="2820" y="1152"/>
                  </a:lnTo>
                  <a:lnTo>
                    <a:pt x="2808" y="1156"/>
                  </a:lnTo>
                  <a:lnTo>
                    <a:pt x="2794" y="1156"/>
                  </a:lnTo>
                  <a:lnTo>
                    <a:pt x="2778" y="1156"/>
                  </a:lnTo>
                  <a:lnTo>
                    <a:pt x="2762" y="1156"/>
                  </a:lnTo>
                  <a:lnTo>
                    <a:pt x="2744" y="1152"/>
                  </a:lnTo>
                  <a:lnTo>
                    <a:pt x="2728" y="1150"/>
                  </a:lnTo>
                  <a:lnTo>
                    <a:pt x="2712" y="1147"/>
                  </a:lnTo>
                  <a:lnTo>
                    <a:pt x="2698" y="1143"/>
                  </a:lnTo>
                  <a:close/>
                  <a:moveTo>
                    <a:pt x="2855" y="1097"/>
                  </a:moveTo>
                  <a:lnTo>
                    <a:pt x="2850" y="1097"/>
                  </a:lnTo>
                  <a:lnTo>
                    <a:pt x="2847" y="1099"/>
                  </a:lnTo>
                  <a:lnTo>
                    <a:pt x="2841" y="1101"/>
                  </a:lnTo>
                  <a:lnTo>
                    <a:pt x="2838" y="1103"/>
                  </a:lnTo>
                  <a:lnTo>
                    <a:pt x="2832" y="1103"/>
                  </a:lnTo>
                  <a:lnTo>
                    <a:pt x="2827" y="1104"/>
                  </a:lnTo>
                  <a:lnTo>
                    <a:pt x="2824" y="1106"/>
                  </a:lnTo>
                  <a:lnTo>
                    <a:pt x="2820" y="1106"/>
                  </a:lnTo>
                  <a:lnTo>
                    <a:pt x="2813" y="1103"/>
                  </a:lnTo>
                  <a:lnTo>
                    <a:pt x="2806" y="1099"/>
                  </a:lnTo>
                  <a:lnTo>
                    <a:pt x="2797" y="1097"/>
                  </a:lnTo>
                  <a:lnTo>
                    <a:pt x="2790" y="1095"/>
                  </a:lnTo>
                  <a:lnTo>
                    <a:pt x="2781" y="1094"/>
                  </a:lnTo>
                  <a:lnTo>
                    <a:pt x="2774" y="1094"/>
                  </a:lnTo>
                  <a:lnTo>
                    <a:pt x="2765" y="1095"/>
                  </a:lnTo>
                  <a:lnTo>
                    <a:pt x="2758" y="1097"/>
                  </a:lnTo>
                  <a:lnTo>
                    <a:pt x="2756" y="1092"/>
                  </a:lnTo>
                  <a:lnTo>
                    <a:pt x="2755" y="1087"/>
                  </a:lnTo>
                  <a:lnTo>
                    <a:pt x="2753" y="1083"/>
                  </a:lnTo>
                  <a:lnTo>
                    <a:pt x="2753" y="1080"/>
                  </a:lnTo>
                  <a:lnTo>
                    <a:pt x="2753" y="1076"/>
                  </a:lnTo>
                  <a:lnTo>
                    <a:pt x="2755" y="1073"/>
                  </a:lnTo>
                  <a:lnTo>
                    <a:pt x="2756" y="1067"/>
                  </a:lnTo>
                  <a:lnTo>
                    <a:pt x="2758" y="1060"/>
                  </a:lnTo>
                  <a:lnTo>
                    <a:pt x="2741" y="1042"/>
                  </a:lnTo>
                  <a:lnTo>
                    <a:pt x="2749" y="1039"/>
                  </a:lnTo>
                  <a:lnTo>
                    <a:pt x="2758" y="1034"/>
                  </a:lnTo>
                  <a:lnTo>
                    <a:pt x="2767" y="1030"/>
                  </a:lnTo>
                  <a:lnTo>
                    <a:pt x="2776" y="1025"/>
                  </a:lnTo>
                  <a:lnTo>
                    <a:pt x="2786" y="1021"/>
                  </a:lnTo>
                  <a:lnTo>
                    <a:pt x="2795" y="1018"/>
                  </a:lnTo>
                  <a:lnTo>
                    <a:pt x="2804" y="1014"/>
                  </a:lnTo>
                  <a:lnTo>
                    <a:pt x="2811" y="1014"/>
                  </a:lnTo>
                  <a:lnTo>
                    <a:pt x="2811" y="1011"/>
                  </a:lnTo>
                  <a:lnTo>
                    <a:pt x="2811" y="1007"/>
                  </a:lnTo>
                  <a:lnTo>
                    <a:pt x="2813" y="1004"/>
                  </a:lnTo>
                  <a:lnTo>
                    <a:pt x="2813" y="1002"/>
                  </a:lnTo>
                  <a:lnTo>
                    <a:pt x="2815" y="998"/>
                  </a:lnTo>
                  <a:lnTo>
                    <a:pt x="2818" y="997"/>
                  </a:lnTo>
                  <a:lnTo>
                    <a:pt x="2824" y="997"/>
                  </a:lnTo>
                  <a:lnTo>
                    <a:pt x="2829" y="995"/>
                  </a:lnTo>
                  <a:lnTo>
                    <a:pt x="2832" y="988"/>
                  </a:lnTo>
                  <a:lnTo>
                    <a:pt x="2839" y="979"/>
                  </a:lnTo>
                  <a:lnTo>
                    <a:pt x="2847" y="968"/>
                  </a:lnTo>
                  <a:lnTo>
                    <a:pt x="2854" y="958"/>
                  </a:lnTo>
                  <a:lnTo>
                    <a:pt x="2861" y="947"/>
                  </a:lnTo>
                  <a:lnTo>
                    <a:pt x="2866" y="938"/>
                  </a:lnTo>
                  <a:lnTo>
                    <a:pt x="2869" y="929"/>
                  </a:lnTo>
                  <a:lnTo>
                    <a:pt x="2871" y="921"/>
                  </a:lnTo>
                  <a:lnTo>
                    <a:pt x="2871" y="926"/>
                  </a:lnTo>
                  <a:lnTo>
                    <a:pt x="2869" y="933"/>
                  </a:lnTo>
                  <a:lnTo>
                    <a:pt x="2866" y="940"/>
                  </a:lnTo>
                  <a:lnTo>
                    <a:pt x="2862" y="949"/>
                  </a:lnTo>
                  <a:lnTo>
                    <a:pt x="2861" y="958"/>
                  </a:lnTo>
                  <a:lnTo>
                    <a:pt x="2857" y="965"/>
                  </a:lnTo>
                  <a:lnTo>
                    <a:pt x="2855" y="972"/>
                  </a:lnTo>
                  <a:lnTo>
                    <a:pt x="2855" y="977"/>
                  </a:lnTo>
                  <a:lnTo>
                    <a:pt x="2871" y="977"/>
                  </a:lnTo>
                  <a:lnTo>
                    <a:pt x="2873" y="981"/>
                  </a:lnTo>
                  <a:lnTo>
                    <a:pt x="2873" y="986"/>
                  </a:lnTo>
                  <a:lnTo>
                    <a:pt x="2869" y="993"/>
                  </a:lnTo>
                  <a:lnTo>
                    <a:pt x="2866" y="998"/>
                  </a:lnTo>
                  <a:lnTo>
                    <a:pt x="2862" y="1005"/>
                  </a:lnTo>
                  <a:lnTo>
                    <a:pt x="2859" y="1009"/>
                  </a:lnTo>
                  <a:lnTo>
                    <a:pt x="2855" y="1012"/>
                  </a:lnTo>
                  <a:lnTo>
                    <a:pt x="2855" y="1014"/>
                  </a:lnTo>
                  <a:lnTo>
                    <a:pt x="2880" y="1042"/>
                  </a:lnTo>
                  <a:lnTo>
                    <a:pt x="2855" y="1071"/>
                  </a:lnTo>
                  <a:lnTo>
                    <a:pt x="2855" y="1076"/>
                  </a:lnTo>
                  <a:lnTo>
                    <a:pt x="2855" y="1081"/>
                  </a:lnTo>
                  <a:lnTo>
                    <a:pt x="2857" y="1085"/>
                  </a:lnTo>
                  <a:lnTo>
                    <a:pt x="2857" y="1087"/>
                  </a:lnTo>
                  <a:lnTo>
                    <a:pt x="2859" y="1090"/>
                  </a:lnTo>
                  <a:lnTo>
                    <a:pt x="2857" y="1092"/>
                  </a:lnTo>
                  <a:lnTo>
                    <a:pt x="2857" y="1094"/>
                  </a:lnTo>
                  <a:lnTo>
                    <a:pt x="2855" y="1097"/>
                  </a:lnTo>
                  <a:close/>
                  <a:moveTo>
                    <a:pt x="2864" y="781"/>
                  </a:moveTo>
                  <a:lnTo>
                    <a:pt x="2864" y="784"/>
                  </a:lnTo>
                  <a:lnTo>
                    <a:pt x="2864" y="790"/>
                  </a:lnTo>
                  <a:lnTo>
                    <a:pt x="2866" y="795"/>
                  </a:lnTo>
                  <a:lnTo>
                    <a:pt x="2868" y="800"/>
                  </a:lnTo>
                  <a:lnTo>
                    <a:pt x="2869" y="806"/>
                  </a:lnTo>
                  <a:lnTo>
                    <a:pt x="2871" y="809"/>
                  </a:lnTo>
                  <a:lnTo>
                    <a:pt x="2871" y="814"/>
                  </a:lnTo>
                  <a:lnTo>
                    <a:pt x="2873" y="818"/>
                  </a:lnTo>
                  <a:lnTo>
                    <a:pt x="2855" y="837"/>
                  </a:lnTo>
                  <a:lnTo>
                    <a:pt x="2855" y="855"/>
                  </a:lnTo>
                  <a:lnTo>
                    <a:pt x="2855" y="859"/>
                  </a:lnTo>
                  <a:lnTo>
                    <a:pt x="2859" y="864"/>
                  </a:lnTo>
                  <a:lnTo>
                    <a:pt x="2862" y="868"/>
                  </a:lnTo>
                  <a:lnTo>
                    <a:pt x="2868" y="873"/>
                  </a:lnTo>
                  <a:lnTo>
                    <a:pt x="2880" y="882"/>
                  </a:lnTo>
                  <a:lnTo>
                    <a:pt x="2894" y="890"/>
                  </a:lnTo>
                  <a:lnTo>
                    <a:pt x="2910" y="899"/>
                  </a:lnTo>
                  <a:lnTo>
                    <a:pt x="2924" y="905"/>
                  </a:lnTo>
                  <a:lnTo>
                    <a:pt x="2935" y="910"/>
                  </a:lnTo>
                  <a:lnTo>
                    <a:pt x="2942" y="912"/>
                  </a:lnTo>
                  <a:lnTo>
                    <a:pt x="2938" y="905"/>
                  </a:lnTo>
                  <a:lnTo>
                    <a:pt x="2931" y="890"/>
                  </a:lnTo>
                  <a:lnTo>
                    <a:pt x="2921" y="873"/>
                  </a:lnTo>
                  <a:lnTo>
                    <a:pt x="2908" y="853"/>
                  </a:lnTo>
                  <a:lnTo>
                    <a:pt x="2896" y="832"/>
                  </a:lnTo>
                  <a:lnTo>
                    <a:pt x="2882" y="813"/>
                  </a:lnTo>
                  <a:lnTo>
                    <a:pt x="2871" y="795"/>
                  </a:lnTo>
                  <a:lnTo>
                    <a:pt x="2864" y="781"/>
                  </a:lnTo>
                  <a:close/>
                  <a:moveTo>
                    <a:pt x="2915" y="1060"/>
                  </a:moveTo>
                  <a:lnTo>
                    <a:pt x="2912" y="1062"/>
                  </a:lnTo>
                  <a:lnTo>
                    <a:pt x="2908" y="1065"/>
                  </a:lnTo>
                  <a:lnTo>
                    <a:pt x="2903" y="1069"/>
                  </a:lnTo>
                  <a:lnTo>
                    <a:pt x="2898" y="1074"/>
                  </a:lnTo>
                  <a:lnTo>
                    <a:pt x="2894" y="1080"/>
                  </a:lnTo>
                  <a:lnTo>
                    <a:pt x="2889" y="1083"/>
                  </a:lnTo>
                  <a:lnTo>
                    <a:pt x="2885" y="1087"/>
                  </a:lnTo>
                  <a:lnTo>
                    <a:pt x="2882" y="1088"/>
                  </a:lnTo>
                  <a:lnTo>
                    <a:pt x="2882" y="1095"/>
                  </a:lnTo>
                  <a:lnTo>
                    <a:pt x="2882" y="1104"/>
                  </a:lnTo>
                  <a:lnTo>
                    <a:pt x="2884" y="1115"/>
                  </a:lnTo>
                  <a:lnTo>
                    <a:pt x="2885" y="1124"/>
                  </a:lnTo>
                  <a:lnTo>
                    <a:pt x="2887" y="1134"/>
                  </a:lnTo>
                  <a:lnTo>
                    <a:pt x="2889" y="1141"/>
                  </a:lnTo>
                  <a:lnTo>
                    <a:pt x="2889" y="1148"/>
                  </a:lnTo>
                  <a:lnTo>
                    <a:pt x="2891" y="1154"/>
                  </a:lnTo>
                  <a:lnTo>
                    <a:pt x="2891" y="1150"/>
                  </a:lnTo>
                  <a:lnTo>
                    <a:pt x="2892" y="1145"/>
                  </a:lnTo>
                  <a:lnTo>
                    <a:pt x="2896" y="1140"/>
                  </a:lnTo>
                  <a:lnTo>
                    <a:pt x="2900" y="1136"/>
                  </a:lnTo>
                  <a:lnTo>
                    <a:pt x="2901" y="1131"/>
                  </a:lnTo>
                  <a:lnTo>
                    <a:pt x="2905" y="1127"/>
                  </a:lnTo>
                  <a:lnTo>
                    <a:pt x="2907" y="1126"/>
                  </a:lnTo>
                  <a:lnTo>
                    <a:pt x="2908" y="1126"/>
                  </a:lnTo>
                  <a:lnTo>
                    <a:pt x="2910" y="1126"/>
                  </a:lnTo>
                  <a:lnTo>
                    <a:pt x="2914" y="1126"/>
                  </a:lnTo>
                  <a:lnTo>
                    <a:pt x="2917" y="1124"/>
                  </a:lnTo>
                  <a:lnTo>
                    <a:pt x="2921" y="1124"/>
                  </a:lnTo>
                  <a:lnTo>
                    <a:pt x="2922" y="1122"/>
                  </a:lnTo>
                  <a:lnTo>
                    <a:pt x="2926" y="1120"/>
                  </a:lnTo>
                  <a:lnTo>
                    <a:pt x="2930" y="1118"/>
                  </a:lnTo>
                  <a:lnTo>
                    <a:pt x="2933" y="1115"/>
                  </a:lnTo>
                  <a:lnTo>
                    <a:pt x="2915" y="1097"/>
                  </a:lnTo>
                  <a:lnTo>
                    <a:pt x="2915" y="1090"/>
                  </a:lnTo>
                  <a:lnTo>
                    <a:pt x="2917" y="1083"/>
                  </a:lnTo>
                  <a:lnTo>
                    <a:pt x="2921" y="1078"/>
                  </a:lnTo>
                  <a:lnTo>
                    <a:pt x="2922" y="1073"/>
                  </a:lnTo>
                  <a:lnTo>
                    <a:pt x="2922" y="1067"/>
                  </a:lnTo>
                  <a:lnTo>
                    <a:pt x="2922" y="1064"/>
                  </a:lnTo>
                  <a:lnTo>
                    <a:pt x="2921" y="1062"/>
                  </a:lnTo>
                  <a:lnTo>
                    <a:pt x="2915" y="1060"/>
                  </a:lnTo>
                  <a:close/>
                  <a:moveTo>
                    <a:pt x="3081" y="1097"/>
                  </a:moveTo>
                  <a:lnTo>
                    <a:pt x="3071" y="1101"/>
                  </a:lnTo>
                  <a:lnTo>
                    <a:pt x="3066" y="1101"/>
                  </a:lnTo>
                  <a:lnTo>
                    <a:pt x="3062" y="1101"/>
                  </a:lnTo>
                  <a:lnTo>
                    <a:pt x="3062" y="1099"/>
                  </a:lnTo>
                  <a:lnTo>
                    <a:pt x="3064" y="1097"/>
                  </a:lnTo>
                  <a:lnTo>
                    <a:pt x="3066" y="1095"/>
                  </a:lnTo>
                  <a:lnTo>
                    <a:pt x="3069" y="1092"/>
                  </a:lnTo>
                  <a:lnTo>
                    <a:pt x="3073" y="1088"/>
                  </a:lnTo>
                  <a:lnTo>
                    <a:pt x="3069" y="1085"/>
                  </a:lnTo>
                  <a:lnTo>
                    <a:pt x="3067" y="1081"/>
                  </a:lnTo>
                  <a:lnTo>
                    <a:pt x="3064" y="1078"/>
                  </a:lnTo>
                  <a:lnTo>
                    <a:pt x="3058" y="1076"/>
                  </a:lnTo>
                  <a:lnTo>
                    <a:pt x="3055" y="1074"/>
                  </a:lnTo>
                  <a:lnTo>
                    <a:pt x="3050" y="1073"/>
                  </a:lnTo>
                  <a:lnTo>
                    <a:pt x="3044" y="1071"/>
                  </a:lnTo>
                  <a:lnTo>
                    <a:pt x="3039" y="1071"/>
                  </a:lnTo>
                  <a:lnTo>
                    <a:pt x="3057" y="1051"/>
                  </a:lnTo>
                  <a:lnTo>
                    <a:pt x="3060" y="1051"/>
                  </a:lnTo>
                  <a:lnTo>
                    <a:pt x="3062" y="1053"/>
                  </a:lnTo>
                  <a:lnTo>
                    <a:pt x="3066" y="1055"/>
                  </a:lnTo>
                  <a:lnTo>
                    <a:pt x="3069" y="1057"/>
                  </a:lnTo>
                  <a:lnTo>
                    <a:pt x="3073" y="1058"/>
                  </a:lnTo>
                  <a:lnTo>
                    <a:pt x="3076" y="1058"/>
                  </a:lnTo>
                  <a:lnTo>
                    <a:pt x="3078" y="1060"/>
                  </a:lnTo>
                  <a:lnTo>
                    <a:pt x="3081" y="1060"/>
                  </a:lnTo>
                  <a:lnTo>
                    <a:pt x="3081" y="1064"/>
                  </a:lnTo>
                  <a:lnTo>
                    <a:pt x="3083" y="1067"/>
                  </a:lnTo>
                  <a:lnTo>
                    <a:pt x="3085" y="1071"/>
                  </a:lnTo>
                  <a:lnTo>
                    <a:pt x="3085" y="1074"/>
                  </a:lnTo>
                  <a:lnTo>
                    <a:pt x="3087" y="1078"/>
                  </a:lnTo>
                  <a:lnTo>
                    <a:pt x="3088" y="1081"/>
                  </a:lnTo>
                  <a:lnTo>
                    <a:pt x="3090" y="1085"/>
                  </a:lnTo>
                  <a:lnTo>
                    <a:pt x="3090" y="1088"/>
                  </a:lnTo>
                  <a:lnTo>
                    <a:pt x="3096" y="1088"/>
                  </a:lnTo>
                  <a:lnTo>
                    <a:pt x="3101" y="1087"/>
                  </a:lnTo>
                  <a:lnTo>
                    <a:pt x="3106" y="1085"/>
                  </a:lnTo>
                  <a:lnTo>
                    <a:pt x="3111" y="1083"/>
                  </a:lnTo>
                  <a:lnTo>
                    <a:pt x="3115" y="1080"/>
                  </a:lnTo>
                  <a:lnTo>
                    <a:pt x="3119" y="1076"/>
                  </a:lnTo>
                  <a:lnTo>
                    <a:pt x="3122" y="1074"/>
                  </a:lnTo>
                  <a:lnTo>
                    <a:pt x="3126" y="1071"/>
                  </a:lnTo>
                  <a:lnTo>
                    <a:pt x="3136" y="1071"/>
                  </a:lnTo>
                  <a:lnTo>
                    <a:pt x="3150" y="1074"/>
                  </a:lnTo>
                  <a:lnTo>
                    <a:pt x="3166" y="1078"/>
                  </a:lnTo>
                  <a:lnTo>
                    <a:pt x="3182" y="1083"/>
                  </a:lnTo>
                  <a:lnTo>
                    <a:pt x="3198" y="1092"/>
                  </a:lnTo>
                  <a:lnTo>
                    <a:pt x="3209" y="1101"/>
                  </a:lnTo>
                  <a:lnTo>
                    <a:pt x="3214" y="1106"/>
                  </a:lnTo>
                  <a:lnTo>
                    <a:pt x="3217" y="1111"/>
                  </a:lnTo>
                  <a:lnTo>
                    <a:pt x="3219" y="1118"/>
                  </a:lnTo>
                  <a:lnTo>
                    <a:pt x="3221" y="1126"/>
                  </a:lnTo>
                  <a:lnTo>
                    <a:pt x="3233" y="1129"/>
                  </a:lnTo>
                  <a:lnTo>
                    <a:pt x="3246" y="1134"/>
                  </a:lnTo>
                  <a:lnTo>
                    <a:pt x="3258" y="1143"/>
                  </a:lnTo>
                  <a:lnTo>
                    <a:pt x="3269" y="1152"/>
                  </a:lnTo>
                  <a:lnTo>
                    <a:pt x="3277" y="1164"/>
                  </a:lnTo>
                  <a:lnTo>
                    <a:pt x="3285" y="1177"/>
                  </a:lnTo>
                  <a:lnTo>
                    <a:pt x="3288" y="1191"/>
                  </a:lnTo>
                  <a:lnTo>
                    <a:pt x="3290" y="1209"/>
                  </a:lnTo>
                  <a:lnTo>
                    <a:pt x="3281" y="1203"/>
                  </a:lnTo>
                  <a:lnTo>
                    <a:pt x="3270" y="1198"/>
                  </a:lnTo>
                  <a:lnTo>
                    <a:pt x="3262" y="1191"/>
                  </a:lnTo>
                  <a:lnTo>
                    <a:pt x="3253" y="1184"/>
                  </a:lnTo>
                  <a:lnTo>
                    <a:pt x="3244" y="1177"/>
                  </a:lnTo>
                  <a:lnTo>
                    <a:pt x="3235" y="1168"/>
                  </a:lnTo>
                  <a:lnTo>
                    <a:pt x="3228" y="1159"/>
                  </a:lnTo>
                  <a:lnTo>
                    <a:pt x="3221" y="1152"/>
                  </a:lnTo>
                  <a:lnTo>
                    <a:pt x="3217" y="1154"/>
                  </a:lnTo>
                  <a:lnTo>
                    <a:pt x="3212" y="1156"/>
                  </a:lnTo>
                  <a:lnTo>
                    <a:pt x="3209" y="1159"/>
                  </a:lnTo>
                  <a:lnTo>
                    <a:pt x="3205" y="1163"/>
                  </a:lnTo>
                  <a:lnTo>
                    <a:pt x="3202" y="1166"/>
                  </a:lnTo>
                  <a:lnTo>
                    <a:pt x="3198" y="1168"/>
                  </a:lnTo>
                  <a:lnTo>
                    <a:pt x="3196" y="1170"/>
                  </a:lnTo>
                  <a:lnTo>
                    <a:pt x="3194" y="1171"/>
                  </a:lnTo>
                  <a:lnTo>
                    <a:pt x="3189" y="1171"/>
                  </a:lnTo>
                  <a:lnTo>
                    <a:pt x="3184" y="1170"/>
                  </a:lnTo>
                  <a:lnTo>
                    <a:pt x="3179" y="1168"/>
                  </a:lnTo>
                  <a:lnTo>
                    <a:pt x="3173" y="1166"/>
                  </a:lnTo>
                  <a:lnTo>
                    <a:pt x="3168" y="1164"/>
                  </a:lnTo>
                  <a:lnTo>
                    <a:pt x="3163" y="1163"/>
                  </a:lnTo>
                  <a:lnTo>
                    <a:pt x="3157" y="1163"/>
                  </a:lnTo>
                  <a:lnTo>
                    <a:pt x="3150" y="1163"/>
                  </a:lnTo>
                  <a:lnTo>
                    <a:pt x="3150" y="1159"/>
                  </a:lnTo>
                  <a:lnTo>
                    <a:pt x="3149" y="1156"/>
                  </a:lnTo>
                  <a:lnTo>
                    <a:pt x="3147" y="1152"/>
                  </a:lnTo>
                  <a:lnTo>
                    <a:pt x="3145" y="1148"/>
                  </a:lnTo>
                  <a:lnTo>
                    <a:pt x="3143" y="1147"/>
                  </a:lnTo>
                  <a:lnTo>
                    <a:pt x="3140" y="1145"/>
                  </a:lnTo>
                  <a:lnTo>
                    <a:pt x="3136" y="1145"/>
                  </a:lnTo>
                  <a:lnTo>
                    <a:pt x="3134" y="1143"/>
                  </a:lnTo>
                  <a:lnTo>
                    <a:pt x="3134" y="1140"/>
                  </a:lnTo>
                  <a:lnTo>
                    <a:pt x="3134" y="1136"/>
                  </a:lnTo>
                  <a:lnTo>
                    <a:pt x="3133" y="1133"/>
                  </a:lnTo>
                  <a:lnTo>
                    <a:pt x="3133" y="1129"/>
                  </a:lnTo>
                  <a:lnTo>
                    <a:pt x="3133" y="1126"/>
                  </a:lnTo>
                  <a:lnTo>
                    <a:pt x="3131" y="1122"/>
                  </a:lnTo>
                  <a:lnTo>
                    <a:pt x="3127" y="1118"/>
                  </a:lnTo>
                  <a:lnTo>
                    <a:pt x="3126" y="1115"/>
                  </a:lnTo>
                  <a:lnTo>
                    <a:pt x="3090" y="1115"/>
                  </a:lnTo>
                  <a:lnTo>
                    <a:pt x="3090" y="1106"/>
                  </a:lnTo>
                  <a:lnTo>
                    <a:pt x="3088" y="1101"/>
                  </a:lnTo>
                  <a:lnTo>
                    <a:pt x="3087" y="1097"/>
                  </a:lnTo>
                  <a:lnTo>
                    <a:pt x="3085" y="1095"/>
                  </a:lnTo>
                  <a:lnTo>
                    <a:pt x="3083" y="1097"/>
                  </a:lnTo>
                  <a:lnTo>
                    <a:pt x="3081" y="1097"/>
                  </a:lnTo>
                  <a:close/>
                  <a:moveTo>
                    <a:pt x="3186" y="1191"/>
                  </a:moveTo>
                  <a:lnTo>
                    <a:pt x="3182" y="1200"/>
                  </a:lnTo>
                  <a:lnTo>
                    <a:pt x="3179" y="1207"/>
                  </a:lnTo>
                  <a:lnTo>
                    <a:pt x="3175" y="1212"/>
                  </a:lnTo>
                  <a:lnTo>
                    <a:pt x="3170" y="1217"/>
                  </a:lnTo>
                  <a:lnTo>
                    <a:pt x="3168" y="1221"/>
                  </a:lnTo>
                  <a:lnTo>
                    <a:pt x="3166" y="1224"/>
                  </a:lnTo>
                  <a:lnTo>
                    <a:pt x="3166" y="1230"/>
                  </a:lnTo>
                  <a:lnTo>
                    <a:pt x="3168" y="1237"/>
                  </a:lnTo>
                  <a:lnTo>
                    <a:pt x="3164" y="1240"/>
                  </a:lnTo>
                  <a:lnTo>
                    <a:pt x="3161" y="1244"/>
                  </a:lnTo>
                  <a:lnTo>
                    <a:pt x="3156" y="1249"/>
                  </a:lnTo>
                  <a:lnTo>
                    <a:pt x="3152" y="1256"/>
                  </a:lnTo>
                  <a:lnTo>
                    <a:pt x="3149" y="1262"/>
                  </a:lnTo>
                  <a:lnTo>
                    <a:pt x="3145" y="1269"/>
                  </a:lnTo>
                  <a:lnTo>
                    <a:pt x="3143" y="1276"/>
                  </a:lnTo>
                  <a:lnTo>
                    <a:pt x="3141" y="1283"/>
                  </a:lnTo>
                  <a:lnTo>
                    <a:pt x="3108" y="1283"/>
                  </a:lnTo>
                  <a:lnTo>
                    <a:pt x="3103" y="1279"/>
                  </a:lnTo>
                  <a:lnTo>
                    <a:pt x="3097" y="1274"/>
                  </a:lnTo>
                  <a:lnTo>
                    <a:pt x="3092" y="1269"/>
                  </a:lnTo>
                  <a:lnTo>
                    <a:pt x="3085" y="1263"/>
                  </a:lnTo>
                  <a:lnTo>
                    <a:pt x="3080" y="1258"/>
                  </a:lnTo>
                  <a:lnTo>
                    <a:pt x="3073" y="1255"/>
                  </a:lnTo>
                  <a:lnTo>
                    <a:pt x="3067" y="1249"/>
                  </a:lnTo>
                  <a:lnTo>
                    <a:pt x="3064" y="1246"/>
                  </a:lnTo>
                  <a:lnTo>
                    <a:pt x="3081" y="1246"/>
                  </a:lnTo>
                  <a:lnTo>
                    <a:pt x="3080" y="1239"/>
                  </a:lnTo>
                  <a:lnTo>
                    <a:pt x="3080" y="1233"/>
                  </a:lnTo>
                  <a:lnTo>
                    <a:pt x="3081" y="1228"/>
                  </a:lnTo>
                  <a:lnTo>
                    <a:pt x="3083" y="1223"/>
                  </a:lnTo>
                  <a:lnTo>
                    <a:pt x="3087" y="1219"/>
                  </a:lnTo>
                  <a:lnTo>
                    <a:pt x="3090" y="1216"/>
                  </a:lnTo>
                  <a:lnTo>
                    <a:pt x="3096" y="1212"/>
                  </a:lnTo>
                  <a:lnTo>
                    <a:pt x="3099" y="1209"/>
                  </a:lnTo>
                  <a:lnTo>
                    <a:pt x="3094" y="1207"/>
                  </a:lnTo>
                  <a:lnTo>
                    <a:pt x="3090" y="1205"/>
                  </a:lnTo>
                  <a:lnTo>
                    <a:pt x="3083" y="1202"/>
                  </a:lnTo>
                  <a:lnTo>
                    <a:pt x="3076" y="1198"/>
                  </a:lnTo>
                  <a:lnTo>
                    <a:pt x="3071" y="1194"/>
                  </a:lnTo>
                  <a:lnTo>
                    <a:pt x="3064" y="1189"/>
                  </a:lnTo>
                  <a:lnTo>
                    <a:pt x="3058" y="1184"/>
                  </a:lnTo>
                  <a:lnTo>
                    <a:pt x="3055" y="1180"/>
                  </a:lnTo>
                  <a:lnTo>
                    <a:pt x="3050" y="1186"/>
                  </a:lnTo>
                  <a:lnTo>
                    <a:pt x="3043" y="1194"/>
                  </a:lnTo>
                  <a:lnTo>
                    <a:pt x="3037" y="1205"/>
                  </a:lnTo>
                  <a:lnTo>
                    <a:pt x="3032" y="1216"/>
                  </a:lnTo>
                  <a:lnTo>
                    <a:pt x="3027" y="1228"/>
                  </a:lnTo>
                  <a:lnTo>
                    <a:pt x="3020" y="1237"/>
                  </a:lnTo>
                  <a:lnTo>
                    <a:pt x="3016" y="1240"/>
                  </a:lnTo>
                  <a:lnTo>
                    <a:pt x="3013" y="1242"/>
                  </a:lnTo>
                  <a:lnTo>
                    <a:pt x="3007" y="1244"/>
                  </a:lnTo>
                  <a:lnTo>
                    <a:pt x="3004" y="1246"/>
                  </a:lnTo>
                  <a:lnTo>
                    <a:pt x="2986" y="1246"/>
                  </a:lnTo>
                  <a:lnTo>
                    <a:pt x="2968" y="1228"/>
                  </a:lnTo>
                  <a:lnTo>
                    <a:pt x="2951" y="1228"/>
                  </a:lnTo>
                  <a:lnTo>
                    <a:pt x="2947" y="1230"/>
                  </a:lnTo>
                  <a:lnTo>
                    <a:pt x="2942" y="1235"/>
                  </a:lnTo>
                  <a:lnTo>
                    <a:pt x="2935" y="1242"/>
                  </a:lnTo>
                  <a:lnTo>
                    <a:pt x="2930" y="1251"/>
                  </a:lnTo>
                  <a:lnTo>
                    <a:pt x="2922" y="1258"/>
                  </a:lnTo>
                  <a:lnTo>
                    <a:pt x="2917" y="1267"/>
                  </a:lnTo>
                  <a:lnTo>
                    <a:pt x="2912" y="1272"/>
                  </a:lnTo>
                  <a:lnTo>
                    <a:pt x="2908" y="1274"/>
                  </a:lnTo>
                  <a:lnTo>
                    <a:pt x="2900" y="1263"/>
                  </a:lnTo>
                  <a:lnTo>
                    <a:pt x="2894" y="1265"/>
                  </a:lnTo>
                  <a:lnTo>
                    <a:pt x="2889" y="1270"/>
                  </a:lnTo>
                  <a:lnTo>
                    <a:pt x="2884" y="1276"/>
                  </a:lnTo>
                  <a:lnTo>
                    <a:pt x="2878" y="1283"/>
                  </a:lnTo>
                  <a:lnTo>
                    <a:pt x="2873" y="1290"/>
                  </a:lnTo>
                  <a:lnTo>
                    <a:pt x="2868" y="1295"/>
                  </a:lnTo>
                  <a:lnTo>
                    <a:pt x="2864" y="1299"/>
                  </a:lnTo>
                  <a:lnTo>
                    <a:pt x="2864" y="1300"/>
                  </a:lnTo>
                  <a:lnTo>
                    <a:pt x="2861" y="1300"/>
                  </a:lnTo>
                  <a:lnTo>
                    <a:pt x="2857" y="1300"/>
                  </a:lnTo>
                  <a:lnTo>
                    <a:pt x="2854" y="1299"/>
                  </a:lnTo>
                  <a:lnTo>
                    <a:pt x="2850" y="1297"/>
                  </a:lnTo>
                  <a:lnTo>
                    <a:pt x="2847" y="1295"/>
                  </a:lnTo>
                  <a:lnTo>
                    <a:pt x="2845" y="1293"/>
                  </a:lnTo>
                  <a:lnTo>
                    <a:pt x="2841" y="1293"/>
                  </a:lnTo>
                  <a:lnTo>
                    <a:pt x="2838" y="1292"/>
                  </a:lnTo>
                  <a:lnTo>
                    <a:pt x="2785" y="1339"/>
                  </a:lnTo>
                  <a:lnTo>
                    <a:pt x="2781" y="1338"/>
                  </a:lnTo>
                  <a:lnTo>
                    <a:pt x="2778" y="1338"/>
                  </a:lnTo>
                  <a:lnTo>
                    <a:pt x="2772" y="1336"/>
                  </a:lnTo>
                  <a:lnTo>
                    <a:pt x="2767" y="1334"/>
                  </a:lnTo>
                  <a:lnTo>
                    <a:pt x="2764" y="1332"/>
                  </a:lnTo>
                  <a:lnTo>
                    <a:pt x="2758" y="1331"/>
                  </a:lnTo>
                  <a:lnTo>
                    <a:pt x="2755" y="1331"/>
                  </a:lnTo>
                  <a:lnTo>
                    <a:pt x="2749" y="1329"/>
                  </a:lnTo>
                  <a:lnTo>
                    <a:pt x="2748" y="1332"/>
                  </a:lnTo>
                  <a:lnTo>
                    <a:pt x="2744" y="1334"/>
                  </a:lnTo>
                  <a:lnTo>
                    <a:pt x="2741" y="1336"/>
                  </a:lnTo>
                  <a:lnTo>
                    <a:pt x="2737" y="1338"/>
                  </a:lnTo>
                  <a:lnTo>
                    <a:pt x="2734" y="1338"/>
                  </a:lnTo>
                  <a:lnTo>
                    <a:pt x="2730" y="1339"/>
                  </a:lnTo>
                  <a:lnTo>
                    <a:pt x="2728" y="1339"/>
                  </a:lnTo>
                  <a:lnTo>
                    <a:pt x="2725" y="1339"/>
                  </a:lnTo>
                  <a:lnTo>
                    <a:pt x="2725" y="1346"/>
                  </a:lnTo>
                  <a:lnTo>
                    <a:pt x="2726" y="1353"/>
                  </a:lnTo>
                  <a:lnTo>
                    <a:pt x="2726" y="1359"/>
                  </a:lnTo>
                  <a:lnTo>
                    <a:pt x="2728" y="1366"/>
                  </a:lnTo>
                  <a:lnTo>
                    <a:pt x="2730" y="1371"/>
                  </a:lnTo>
                  <a:lnTo>
                    <a:pt x="2732" y="1376"/>
                  </a:lnTo>
                  <a:lnTo>
                    <a:pt x="2732" y="1382"/>
                  </a:lnTo>
                  <a:lnTo>
                    <a:pt x="2732" y="1385"/>
                  </a:lnTo>
                  <a:lnTo>
                    <a:pt x="2716" y="1405"/>
                  </a:lnTo>
                  <a:lnTo>
                    <a:pt x="2716" y="1410"/>
                  </a:lnTo>
                  <a:lnTo>
                    <a:pt x="2718" y="1417"/>
                  </a:lnTo>
                  <a:lnTo>
                    <a:pt x="2718" y="1424"/>
                  </a:lnTo>
                  <a:lnTo>
                    <a:pt x="2719" y="1431"/>
                  </a:lnTo>
                  <a:lnTo>
                    <a:pt x="2721" y="1437"/>
                  </a:lnTo>
                  <a:lnTo>
                    <a:pt x="2723" y="1442"/>
                  </a:lnTo>
                  <a:lnTo>
                    <a:pt x="2725" y="1447"/>
                  </a:lnTo>
                  <a:lnTo>
                    <a:pt x="2725" y="1451"/>
                  </a:lnTo>
                  <a:lnTo>
                    <a:pt x="2721" y="1458"/>
                  </a:lnTo>
                  <a:lnTo>
                    <a:pt x="2718" y="1467"/>
                  </a:lnTo>
                  <a:lnTo>
                    <a:pt x="2716" y="1474"/>
                  </a:lnTo>
                  <a:lnTo>
                    <a:pt x="2712" y="1482"/>
                  </a:lnTo>
                  <a:lnTo>
                    <a:pt x="2711" y="1491"/>
                  </a:lnTo>
                  <a:lnTo>
                    <a:pt x="2709" y="1500"/>
                  </a:lnTo>
                  <a:lnTo>
                    <a:pt x="2707" y="1509"/>
                  </a:lnTo>
                  <a:lnTo>
                    <a:pt x="2707" y="1516"/>
                  </a:lnTo>
                  <a:lnTo>
                    <a:pt x="2728" y="1514"/>
                  </a:lnTo>
                  <a:lnTo>
                    <a:pt x="2755" y="1513"/>
                  </a:lnTo>
                  <a:lnTo>
                    <a:pt x="2781" y="1507"/>
                  </a:lnTo>
                  <a:lnTo>
                    <a:pt x="2809" y="1502"/>
                  </a:lnTo>
                  <a:lnTo>
                    <a:pt x="2836" y="1493"/>
                  </a:lnTo>
                  <a:lnTo>
                    <a:pt x="2861" y="1484"/>
                  </a:lnTo>
                  <a:lnTo>
                    <a:pt x="2873" y="1479"/>
                  </a:lnTo>
                  <a:lnTo>
                    <a:pt x="2882" y="1472"/>
                  </a:lnTo>
                  <a:lnTo>
                    <a:pt x="2891" y="1467"/>
                  </a:lnTo>
                  <a:lnTo>
                    <a:pt x="2900" y="1460"/>
                  </a:lnTo>
                  <a:lnTo>
                    <a:pt x="2933" y="1460"/>
                  </a:lnTo>
                  <a:lnTo>
                    <a:pt x="2951" y="1477"/>
                  </a:lnTo>
                  <a:lnTo>
                    <a:pt x="2947" y="1481"/>
                  </a:lnTo>
                  <a:lnTo>
                    <a:pt x="2944" y="1484"/>
                  </a:lnTo>
                  <a:lnTo>
                    <a:pt x="2942" y="1490"/>
                  </a:lnTo>
                  <a:lnTo>
                    <a:pt x="2938" y="1493"/>
                  </a:lnTo>
                  <a:lnTo>
                    <a:pt x="2937" y="1498"/>
                  </a:lnTo>
                  <a:lnTo>
                    <a:pt x="2935" y="1504"/>
                  </a:lnTo>
                  <a:lnTo>
                    <a:pt x="2933" y="1509"/>
                  </a:lnTo>
                  <a:lnTo>
                    <a:pt x="2933" y="1516"/>
                  </a:lnTo>
                  <a:lnTo>
                    <a:pt x="2942" y="1511"/>
                  </a:lnTo>
                  <a:lnTo>
                    <a:pt x="2952" y="1504"/>
                  </a:lnTo>
                  <a:lnTo>
                    <a:pt x="2967" y="1497"/>
                  </a:lnTo>
                  <a:lnTo>
                    <a:pt x="2981" y="1490"/>
                  </a:lnTo>
                  <a:lnTo>
                    <a:pt x="2997" y="1484"/>
                  </a:lnTo>
                  <a:lnTo>
                    <a:pt x="3009" y="1479"/>
                  </a:lnTo>
                  <a:lnTo>
                    <a:pt x="3021" y="1477"/>
                  </a:lnTo>
                  <a:lnTo>
                    <a:pt x="3028" y="1477"/>
                  </a:lnTo>
                  <a:lnTo>
                    <a:pt x="3023" y="1482"/>
                  </a:lnTo>
                  <a:lnTo>
                    <a:pt x="3016" y="1488"/>
                  </a:lnTo>
                  <a:lnTo>
                    <a:pt x="3007" y="1493"/>
                  </a:lnTo>
                  <a:lnTo>
                    <a:pt x="3000" y="1500"/>
                  </a:lnTo>
                  <a:lnTo>
                    <a:pt x="2993" y="1505"/>
                  </a:lnTo>
                  <a:lnTo>
                    <a:pt x="2991" y="1511"/>
                  </a:lnTo>
                  <a:lnTo>
                    <a:pt x="2991" y="1513"/>
                  </a:lnTo>
                  <a:lnTo>
                    <a:pt x="2993" y="1514"/>
                  </a:lnTo>
                  <a:lnTo>
                    <a:pt x="2998" y="1516"/>
                  </a:lnTo>
                  <a:lnTo>
                    <a:pt x="3004" y="1516"/>
                  </a:lnTo>
                  <a:lnTo>
                    <a:pt x="2997" y="1516"/>
                  </a:lnTo>
                  <a:lnTo>
                    <a:pt x="2993" y="1520"/>
                  </a:lnTo>
                  <a:lnTo>
                    <a:pt x="2990" y="1525"/>
                  </a:lnTo>
                  <a:lnTo>
                    <a:pt x="2990" y="1532"/>
                  </a:lnTo>
                  <a:lnTo>
                    <a:pt x="2988" y="1539"/>
                  </a:lnTo>
                  <a:lnTo>
                    <a:pt x="2990" y="1546"/>
                  </a:lnTo>
                  <a:lnTo>
                    <a:pt x="2991" y="1555"/>
                  </a:lnTo>
                  <a:lnTo>
                    <a:pt x="2995" y="1562"/>
                  </a:lnTo>
                  <a:lnTo>
                    <a:pt x="3055" y="1534"/>
                  </a:lnTo>
                  <a:lnTo>
                    <a:pt x="3081" y="1562"/>
                  </a:lnTo>
                  <a:lnTo>
                    <a:pt x="3254" y="1385"/>
                  </a:lnTo>
                  <a:lnTo>
                    <a:pt x="3254" y="1375"/>
                  </a:lnTo>
                  <a:lnTo>
                    <a:pt x="3253" y="1366"/>
                  </a:lnTo>
                  <a:lnTo>
                    <a:pt x="3251" y="1359"/>
                  </a:lnTo>
                  <a:lnTo>
                    <a:pt x="3247" y="1352"/>
                  </a:lnTo>
                  <a:lnTo>
                    <a:pt x="3244" y="1346"/>
                  </a:lnTo>
                  <a:lnTo>
                    <a:pt x="3240" y="1343"/>
                  </a:lnTo>
                  <a:lnTo>
                    <a:pt x="3235" y="1339"/>
                  </a:lnTo>
                  <a:lnTo>
                    <a:pt x="3228" y="1339"/>
                  </a:lnTo>
                  <a:lnTo>
                    <a:pt x="3228" y="1300"/>
                  </a:lnTo>
                  <a:lnTo>
                    <a:pt x="3226" y="1300"/>
                  </a:lnTo>
                  <a:lnTo>
                    <a:pt x="3223" y="1300"/>
                  </a:lnTo>
                  <a:lnTo>
                    <a:pt x="3219" y="1299"/>
                  </a:lnTo>
                  <a:lnTo>
                    <a:pt x="3216" y="1297"/>
                  </a:lnTo>
                  <a:lnTo>
                    <a:pt x="3212" y="1295"/>
                  </a:lnTo>
                  <a:lnTo>
                    <a:pt x="3209" y="1293"/>
                  </a:lnTo>
                  <a:lnTo>
                    <a:pt x="3205" y="1293"/>
                  </a:lnTo>
                  <a:lnTo>
                    <a:pt x="3202" y="1292"/>
                  </a:lnTo>
                  <a:lnTo>
                    <a:pt x="3203" y="1288"/>
                  </a:lnTo>
                  <a:lnTo>
                    <a:pt x="3203" y="1285"/>
                  </a:lnTo>
                  <a:lnTo>
                    <a:pt x="3205" y="1281"/>
                  </a:lnTo>
                  <a:lnTo>
                    <a:pt x="3207" y="1278"/>
                  </a:lnTo>
                  <a:lnTo>
                    <a:pt x="3209" y="1274"/>
                  </a:lnTo>
                  <a:lnTo>
                    <a:pt x="3210" y="1270"/>
                  </a:lnTo>
                  <a:lnTo>
                    <a:pt x="3210" y="1267"/>
                  </a:lnTo>
                  <a:lnTo>
                    <a:pt x="3210" y="1263"/>
                  </a:lnTo>
                  <a:lnTo>
                    <a:pt x="3210" y="1246"/>
                  </a:lnTo>
                  <a:lnTo>
                    <a:pt x="3209" y="1246"/>
                  </a:lnTo>
                  <a:lnTo>
                    <a:pt x="3205" y="1244"/>
                  </a:lnTo>
                  <a:lnTo>
                    <a:pt x="3202" y="1242"/>
                  </a:lnTo>
                  <a:lnTo>
                    <a:pt x="3198" y="1240"/>
                  </a:lnTo>
                  <a:lnTo>
                    <a:pt x="3194" y="1239"/>
                  </a:lnTo>
                  <a:lnTo>
                    <a:pt x="3193" y="1239"/>
                  </a:lnTo>
                  <a:lnTo>
                    <a:pt x="3189" y="1237"/>
                  </a:lnTo>
                  <a:lnTo>
                    <a:pt x="3186" y="1237"/>
                  </a:lnTo>
                  <a:lnTo>
                    <a:pt x="3186" y="1230"/>
                  </a:lnTo>
                  <a:lnTo>
                    <a:pt x="3187" y="1224"/>
                  </a:lnTo>
                  <a:lnTo>
                    <a:pt x="3187" y="1219"/>
                  </a:lnTo>
                  <a:lnTo>
                    <a:pt x="3189" y="1214"/>
                  </a:lnTo>
                  <a:lnTo>
                    <a:pt x="3189" y="1209"/>
                  </a:lnTo>
                  <a:lnTo>
                    <a:pt x="3189" y="1203"/>
                  </a:lnTo>
                  <a:lnTo>
                    <a:pt x="3187" y="1196"/>
                  </a:lnTo>
                  <a:lnTo>
                    <a:pt x="3186" y="1191"/>
                  </a:lnTo>
                  <a:close/>
                  <a:moveTo>
                    <a:pt x="3203" y="1636"/>
                  </a:moveTo>
                  <a:lnTo>
                    <a:pt x="3246" y="1636"/>
                  </a:lnTo>
                  <a:lnTo>
                    <a:pt x="3263" y="1619"/>
                  </a:lnTo>
                  <a:lnTo>
                    <a:pt x="3279" y="1617"/>
                  </a:lnTo>
                  <a:lnTo>
                    <a:pt x="3293" y="1613"/>
                  </a:lnTo>
                  <a:lnTo>
                    <a:pt x="3306" y="1608"/>
                  </a:lnTo>
                  <a:lnTo>
                    <a:pt x="3318" y="1601"/>
                  </a:lnTo>
                  <a:lnTo>
                    <a:pt x="3329" y="1592"/>
                  </a:lnTo>
                  <a:lnTo>
                    <a:pt x="3339" y="1583"/>
                  </a:lnTo>
                  <a:lnTo>
                    <a:pt x="3350" y="1573"/>
                  </a:lnTo>
                  <a:lnTo>
                    <a:pt x="3359" y="1562"/>
                  </a:lnTo>
                  <a:lnTo>
                    <a:pt x="3341" y="1544"/>
                  </a:lnTo>
                  <a:lnTo>
                    <a:pt x="3307" y="1581"/>
                  </a:lnTo>
                  <a:lnTo>
                    <a:pt x="3272" y="1581"/>
                  </a:lnTo>
                  <a:lnTo>
                    <a:pt x="3265" y="1589"/>
                  </a:lnTo>
                  <a:lnTo>
                    <a:pt x="3256" y="1596"/>
                  </a:lnTo>
                  <a:lnTo>
                    <a:pt x="3247" y="1603"/>
                  </a:lnTo>
                  <a:lnTo>
                    <a:pt x="3237" y="1610"/>
                  </a:lnTo>
                  <a:lnTo>
                    <a:pt x="3228" y="1617"/>
                  </a:lnTo>
                  <a:lnTo>
                    <a:pt x="3219" y="1624"/>
                  </a:lnTo>
                  <a:lnTo>
                    <a:pt x="3210" y="1629"/>
                  </a:lnTo>
                  <a:lnTo>
                    <a:pt x="3203" y="1636"/>
                  </a:lnTo>
                  <a:close/>
                  <a:moveTo>
                    <a:pt x="3376" y="1581"/>
                  </a:moveTo>
                  <a:lnTo>
                    <a:pt x="3383" y="1576"/>
                  </a:lnTo>
                  <a:lnTo>
                    <a:pt x="3390" y="1571"/>
                  </a:lnTo>
                  <a:lnTo>
                    <a:pt x="3399" y="1564"/>
                  </a:lnTo>
                  <a:lnTo>
                    <a:pt x="3406" y="1558"/>
                  </a:lnTo>
                  <a:lnTo>
                    <a:pt x="3413" y="1551"/>
                  </a:lnTo>
                  <a:lnTo>
                    <a:pt x="3421" y="1544"/>
                  </a:lnTo>
                  <a:lnTo>
                    <a:pt x="3426" y="1539"/>
                  </a:lnTo>
                  <a:lnTo>
                    <a:pt x="3429" y="1534"/>
                  </a:lnTo>
                  <a:lnTo>
                    <a:pt x="3433" y="1536"/>
                  </a:lnTo>
                  <a:lnTo>
                    <a:pt x="3436" y="1536"/>
                  </a:lnTo>
                  <a:lnTo>
                    <a:pt x="3440" y="1537"/>
                  </a:lnTo>
                  <a:lnTo>
                    <a:pt x="3442" y="1539"/>
                  </a:lnTo>
                  <a:lnTo>
                    <a:pt x="3445" y="1541"/>
                  </a:lnTo>
                  <a:lnTo>
                    <a:pt x="3449" y="1543"/>
                  </a:lnTo>
                  <a:lnTo>
                    <a:pt x="3452" y="1544"/>
                  </a:lnTo>
                  <a:lnTo>
                    <a:pt x="3456" y="1544"/>
                  </a:lnTo>
                  <a:lnTo>
                    <a:pt x="3459" y="1541"/>
                  </a:lnTo>
                  <a:lnTo>
                    <a:pt x="3463" y="1539"/>
                  </a:lnTo>
                  <a:lnTo>
                    <a:pt x="3465" y="1537"/>
                  </a:lnTo>
                  <a:lnTo>
                    <a:pt x="3468" y="1536"/>
                  </a:lnTo>
                  <a:lnTo>
                    <a:pt x="3472" y="1536"/>
                  </a:lnTo>
                  <a:lnTo>
                    <a:pt x="3475" y="1536"/>
                  </a:lnTo>
                  <a:lnTo>
                    <a:pt x="3479" y="1534"/>
                  </a:lnTo>
                  <a:lnTo>
                    <a:pt x="3482" y="1534"/>
                  </a:lnTo>
                  <a:lnTo>
                    <a:pt x="3472" y="1525"/>
                  </a:lnTo>
                  <a:lnTo>
                    <a:pt x="3465" y="1518"/>
                  </a:lnTo>
                  <a:lnTo>
                    <a:pt x="3456" y="1513"/>
                  </a:lnTo>
                  <a:lnTo>
                    <a:pt x="3449" y="1507"/>
                  </a:lnTo>
                  <a:lnTo>
                    <a:pt x="3443" y="1502"/>
                  </a:lnTo>
                  <a:lnTo>
                    <a:pt x="3438" y="1495"/>
                  </a:lnTo>
                  <a:lnTo>
                    <a:pt x="3433" y="1488"/>
                  </a:lnTo>
                  <a:lnTo>
                    <a:pt x="3429" y="1479"/>
                  </a:lnTo>
                  <a:lnTo>
                    <a:pt x="3428" y="1490"/>
                  </a:lnTo>
                  <a:lnTo>
                    <a:pt x="3424" y="1498"/>
                  </a:lnTo>
                  <a:lnTo>
                    <a:pt x="3417" y="1505"/>
                  </a:lnTo>
                  <a:lnTo>
                    <a:pt x="3410" y="1514"/>
                  </a:lnTo>
                  <a:lnTo>
                    <a:pt x="3401" y="1520"/>
                  </a:lnTo>
                  <a:lnTo>
                    <a:pt x="3392" y="1525"/>
                  </a:lnTo>
                  <a:lnTo>
                    <a:pt x="3385" y="1530"/>
                  </a:lnTo>
                  <a:lnTo>
                    <a:pt x="3376" y="1534"/>
                  </a:lnTo>
                  <a:lnTo>
                    <a:pt x="3376" y="1581"/>
                  </a:lnTo>
                  <a:close/>
                  <a:moveTo>
                    <a:pt x="851" y="297"/>
                  </a:moveTo>
                  <a:lnTo>
                    <a:pt x="847" y="297"/>
                  </a:lnTo>
                  <a:lnTo>
                    <a:pt x="842" y="295"/>
                  </a:lnTo>
                  <a:lnTo>
                    <a:pt x="837" y="291"/>
                  </a:lnTo>
                  <a:lnTo>
                    <a:pt x="830" y="288"/>
                  </a:lnTo>
                  <a:lnTo>
                    <a:pt x="824" y="284"/>
                  </a:lnTo>
                  <a:lnTo>
                    <a:pt x="817" y="283"/>
                  </a:lnTo>
                  <a:lnTo>
                    <a:pt x="812" y="281"/>
                  </a:lnTo>
                  <a:lnTo>
                    <a:pt x="808" y="279"/>
                  </a:lnTo>
                  <a:lnTo>
                    <a:pt x="808" y="272"/>
                  </a:lnTo>
                  <a:lnTo>
                    <a:pt x="807" y="267"/>
                  </a:lnTo>
                  <a:lnTo>
                    <a:pt x="805" y="261"/>
                  </a:lnTo>
                  <a:lnTo>
                    <a:pt x="805" y="256"/>
                  </a:lnTo>
                  <a:lnTo>
                    <a:pt x="803" y="251"/>
                  </a:lnTo>
                  <a:lnTo>
                    <a:pt x="801" y="245"/>
                  </a:lnTo>
                  <a:lnTo>
                    <a:pt x="800" y="240"/>
                  </a:lnTo>
                  <a:lnTo>
                    <a:pt x="800" y="233"/>
                  </a:lnTo>
                  <a:lnTo>
                    <a:pt x="803" y="228"/>
                  </a:lnTo>
                  <a:lnTo>
                    <a:pt x="808" y="222"/>
                  </a:lnTo>
                  <a:lnTo>
                    <a:pt x="812" y="217"/>
                  </a:lnTo>
                  <a:lnTo>
                    <a:pt x="817" y="210"/>
                  </a:lnTo>
                  <a:lnTo>
                    <a:pt x="823" y="203"/>
                  </a:lnTo>
                  <a:lnTo>
                    <a:pt x="826" y="196"/>
                  </a:lnTo>
                  <a:lnTo>
                    <a:pt x="831" y="191"/>
                  </a:lnTo>
                  <a:lnTo>
                    <a:pt x="835" y="185"/>
                  </a:lnTo>
                  <a:lnTo>
                    <a:pt x="817" y="168"/>
                  </a:lnTo>
                  <a:lnTo>
                    <a:pt x="817" y="164"/>
                  </a:lnTo>
                  <a:lnTo>
                    <a:pt x="819" y="161"/>
                  </a:lnTo>
                  <a:lnTo>
                    <a:pt x="821" y="157"/>
                  </a:lnTo>
                  <a:lnTo>
                    <a:pt x="823" y="154"/>
                  </a:lnTo>
                  <a:lnTo>
                    <a:pt x="823" y="150"/>
                  </a:lnTo>
                  <a:lnTo>
                    <a:pt x="824" y="147"/>
                  </a:lnTo>
                  <a:lnTo>
                    <a:pt x="826" y="143"/>
                  </a:lnTo>
                  <a:lnTo>
                    <a:pt x="826" y="139"/>
                  </a:lnTo>
                  <a:lnTo>
                    <a:pt x="782" y="93"/>
                  </a:lnTo>
                  <a:lnTo>
                    <a:pt x="777" y="93"/>
                  </a:lnTo>
                  <a:lnTo>
                    <a:pt x="770" y="92"/>
                  </a:lnTo>
                  <a:lnTo>
                    <a:pt x="763" y="90"/>
                  </a:lnTo>
                  <a:lnTo>
                    <a:pt x="757" y="88"/>
                  </a:lnTo>
                  <a:lnTo>
                    <a:pt x="752" y="86"/>
                  </a:lnTo>
                  <a:lnTo>
                    <a:pt x="747" y="85"/>
                  </a:lnTo>
                  <a:lnTo>
                    <a:pt x="741" y="85"/>
                  </a:lnTo>
                  <a:lnTo>
                    <a:pt x="738" y="83"/>
                  </a:lnTo>
                  <a:lnTo>
                    <a:pt x="748" y="74"/>
                  </a:lnTo>
                  <a:lnTo>
                    <a:pt x="761" y="65"/>
                  </a:lnTo>
                  <a:lnTo>
                    <a:pt x="773" y="58"/>
                  </a:lnTo>
                  <a:lnTo>
                    <a:pt x="787" y="51"/>
                  </a:lnTo>
                  <a:lnTo>
                    <a:pt x="800" y="44"/>
                  </a:lnTo>
                  <a:lnTo>
                    <a:pt x="812" y="37"/>
                  </a:lnTo>
                  <a:lnTo>
                    <a:pt x="824" y="28"/>
                  </a:lnTo>
                  <a:lnTo>
                    <a:pt x="835" y="17"/>
                  </a:lnTo>
                  <a:lnTo>
                    <a:pt x="838" y="19"/>
                  </a:lnTo>
                  <a:lnTo>
                    <a:pt x="840" y="19"/>
                  </a:lnTo>
                  <a:lnTo>
                    <a:pt x="844" y="21"/>
                  </a:lnTo>
                  <a:lnTo>
                    <a:pt x="847" y="23"/>
                  </a:lnTo>
                  <a:lnTo>
                    <a:pt x="851" y="25"/>
                  </a:lnTo>
                  <a:lnTo>
                    <a:pt x="854" y="26"/>
                  </a:lnTo>
                  <a:lnTo>
                    <a:pt x="856" y="28"/>
                  </a:lnTo>
                  <a:lnTo>
                    <a:pt x="860" y="28"/>
                  </a:lnTo>
                  <a:lnTo>
                    <a:pt x="886" y="0"/>
                  </a:lnTo>
                  <a:lnTo>
                    <a:pt x="904" y="17"/>
                  </a:lnTo>
                  <a:lnTo>
                    <a:pt x="909" y="17"/>
                  </a:lnTo>
                  <a:lnTo>
                    <a:pt x="916" y="17"/>
                  </a:lnTo>
                  <a:lnTo>
                    <a:pt x="923" y="16"/>
                  </a:lnTo>
                  <a:lnTo>
                    <a:pt x="929" y="14"/>
                  </a:lnTo>
                  <a:lnTo>
                    <a:pt x="934" y="12"/>
                  </a:lnTo>
                  <a:lnTo>
                    <a:pt x="939" y="10"/>
                  </a:lnTo>
                  <a:lnTo>
                    <a:pt x="943" y="9"/>
                  </a:lnTo>
                  <a:lnTo>
                    <a:pt x="946" y="9"/>
                  </a:lnTo>
                  <a:lnTo>
                    <a:pt x="946" y="37"/>
                  </a:lnTo>
                  <a:lnTo>
                    <a:pt x="957" y="37"/>
                  </a:lnTo>
                  <a:lnTo>
                    <a:pt x="964" y="37"/>
                  </a:lnTo>
                  <a:lnTo>
                    <a:pt x="969" y="37"/>
                  </a:lnTo>
                  <a:lnTo>
                    <a:pt x="974" y="35"/>
                  </a:lnTo>
                  <a:lnTo>
                    <a:pt x="978" y="33"/>
                  </a:lnTo>
                  <a:lnTo>
                    <a:pt x="980" y="30"/>
                  </a:lnTo>
                  <a:lnTo>
                    <a:pt x="982" y="25"/>
                  </a:lnTo>
                  <a:lnTo>
                    <a:pt x="982" y="17"/>
                  </a:lnTo>
                  <a:lnTo>
                    <a:pt x="985" y="19"/>
                  </a:lnTo>
                  <a:lnTo>
                    <a:pt x="989" y="19"/>
                  </a:lnTo>
                  <a:lnTo>
                    <a:pt x="992" y="21"/>
                  </a:lnTo>
                  <a:lnTo>
                    <a:pt x="994" y="23"/>
                  </a:lnTo>
                  <a:lnTo>
                    <a:pt x="997" y="25"/>
                  </a:lnTo>
                  <a:lnTo>
                    <a:pt x="1001" y="26"/>
                  </a:lnTo>
                  <a:lnTo>
                    <a:pt x="1005" y="28"/>
                  </a:lnTo>
                  <a:lnTo>
                    <a:pt x="1008" y="28"/>
                  </a:lnTo>
                  <a:lnTo>
                    <a:pt x="1015" y="21"/>
                  </a:lnTo>
                  <a:lnTo>
                    <a:pt x="1024" y="16"/>
                  </a:lnTo>
                  <a:lnTo>
                    <a:pt x="1033" y="10"/>
                  </a:lnTo>
                  <a:lnTo>
                    <a:pt x="1043" y="9"/>
                  </a:lnTo>
                  <a:lnTo>
                    <a:pt x="1052" y="7"/>
                  </a:lnTo>
                  <a:lnTo>
                    <a:pt x="1063" y="5"/>
                  </a:lnTo>
                  <a:lnTo>
                    <a:pt x="1070" y="7"/>
                  </a:lnTo>
                  <a:lnTo>
                    <a:pt x="1079" y="9"/>
                  </a:lnTo>
                  <a:lnTo>
                    <a:pt x="1086" y="7"/>
                  </a:lnTo>
                  <a:lnTo>
                    <a:pt x="1095" y="3"/>
                  </a:lnTo>
                  <a:lnTo>
                    <a:pt x="1105" y="2"/>
                  </a:lnTo>
                  <a:lnTo>
                    <a:pt x="1118" y="2"/>
                  </a:lnTo>
                  <a:lnTo>
                    <a:pt x="1128" y="2"/>
                  </a:lnTo>
                  <a:lnTo>
                    <a:pt x="1139" y="0"/>
                  </a:lnTo>
                  <a:lnTo>
                    <a:pt x="1148" y="0"/>
                  </a:lnTo>
                  <a:lnTo>
                    <a:pt x="1156" y="0"/>
                  </a:lnTo>
                  <a:lnTo>
                    <a:pt x="1174" y="17"/>
                  </a:lnTo>
                  <a:lnTo>
                    <a:pt x="1121" y="17"/>
                  </a:lnTo>
                  <a:lnTo>
                    <a:pt x="1121" y="37"/>
                  </a:lnTo>
                  <a:lnTo>
                    <a:pt x="1126" y="39"/>
                  </a:lnTo>
                  <a:lnTo>
                    <a:pt x="1137" y="40"/>
                  </a:lnTo>
                  <a:lnTo>
                    <a:pt x="1148" y="39"/>
                  </a:lnTo>
                  <a:lnTo>
                    <a:pt x="1162" y="37"/>
                  </a:lnTo>
                  <a:lnTo>
                    <a:pt x="1176" y="33"/>
                  </a:lnTo>
                  <a:lnTo>
                    <a:pt x="1188" y="30"/>
                  </a:lnTo>
                  <a:lnTo>
                    <a:pt x="1201" y="28"/>
                  </a:lnTo>
                  <a:lnTo>
                    <a:pt x="1208" y="28"/>
                  </a:lnTo>
                  <a:lnTo>
                    <a:pt x="1197" y="33"/>
                  </a:lnTo>
                  <a:lnTo>
                    <a:pt x="1186" y="40"/>
                  </a:lnTo>
                  <a:lnTo>
                    <a:pt x="1176" y="51"/>
                  </a:lnTo>
                  <a:lnTo>
                    <a:pt x="1165" y="63"/>
                  </a:lnTo>
                  <a:lnTo>
                    <a:pt x="1158" y="78"/>
                  </a:lnTo>
                  <a:lnTo>
                    <a:pt x="1153" y="92"/>
                  </a:lnTo>
                  <a:lnTo>
                    <a:pt x="1153" y="99"/>
                  </a:lnTo>
                  <a:lnTo>
                    <a:pt x="1153" y="106"/>
                  </a:lnTo>
                  <a:lnTo>
                    <a:pt x="1153" y="113"/>
                  </a:lnTo>
                  <a:lnTo>
                    <a:pt x="1156" y="120"/>
                  </a:lnTo>
                  <a:lnTo>
                    <a:pt x="1139" y="139"/>
                  </a:lnTo>
                  <a:lnTo>
                    <a:pt x="1135" y="139"/>
                  </a:lnTo>
                  <a:lnTo>
                    <a:pt x="1132" y="138"/>
                  </a:lnTo>
                  <a:lnTo>
                    <a:pt x="1128" y="136"/>
                  </a:lnTo>
                  <a:lnTo>
                    <a:pt x="1126" y="134"/>
                  </a:lnTo>
                  <a:lnTo>
                    <a:pt x="1123" y="132"/>
                  </a:lnTo>
                  <a:lnTo>
                    <a:pt x="1119" y="131"/>
                  </a:lnTo>
                  <a:lnTo>
                    <a:pt x="1116" y="131"/>
                  </a:lnTo>
                  <a:lnTo>
                    <a:pt x="1112" y="131"/>
                  </a:lnTo>
                  <a:lnTo>
                    <a:pt x="1112" y="168"/>
                  </a:lnTo>
                  <a:lnTo>
                    <a:pt x="1103" y="168"/>
                  </a:lnTo>
                  <a:lnTo>
                    <a:pt x="1096" y="166"/>
                  </a:lnTo>
                  <a:lnTo>
                    <a:pt x="1089" y="166"/>
                  </a:lnTo>
                  <a:lnTo>
                    <a:pt x="1084" y="164"/>
                  </a:lnTo>
                  <a:lnTo>
                    <a:pt x="1077" y="164"/>
                  </a:lnTo>
                  <a:lnTo>
                    <a:pt x="1072" y="164"/>
                  </a:lnTo>
                  <a:lnTo>
                    <a:pt x="1066" y="164"/>
                  </a:lnTo>
                  <a:lnTo>
                    <a:pt x="1061" y="168"/>
                  </a:lnTo>
                  <a:lnTo>
                    <a:pt x="1061" y="171"/>
                  </a:lnTo>
                  <a:lnTo>
                    <a:pt x="1063" y="175"/>
                  </a:lnTo>
                  <a:lnTo>
                    <a:pt x="1066" y="177"/>
                  </a:lnTo>
                  <a:lnTo>
                    <a:pt x="1070" y="180"/>
                  </a:lnTo>
                  <a:lnTo>
                    <a:pt x="1075" y="182"/>
                  </a:lnTo>
                  <a:lnTo>
                    <a:pt x="1079" y="184"/>
                  </a:lnTo>
                  <a:lnTo>
                    <a:pt x="1082" y="185"/>
                  </a:lnTo>
                  <a:lnTo>
                    <a:pt x="1088" y="185"/>
                  </a:lnTo>
                  <a:lnTo>
                    <a:pt x="1079" y="192"/>
                  </a:lnTo>
                  <a:lnTo>
                    <a:pt x="1056" y="205"/>
                  </a:lnTo>
                  <a:lnTo>
                    <a:pt x="1024" y="219"/>
                  </a:lnTo>
                  <a:lnTo>
                    <a:pt x="987" y="237"/>
                  </a:lnTo>
                  <a:lnTo>
                    <a:pt x="950" y="253"/>
                  </a:lnTo>
                  <a:lnTo>
                    <a:pt x="914" y="267"/>
                  </a:lnTo>
                  <a:lnTo>
                    <a:pt x="884" y="276"/>
                  </a:lnTo>
                  <a:lnTo>
                    <a:pt x="869" y="279"/>
                  </a:lnTo>
                  <a:lnTo>
                    <a:pt x="869" y="283"/>
                  </a:lnTo>
                  <a:lnTo>
                    <a:pt x="867" y="286"/>
                  </a:lnTo>
                  <a:lnTo>
                    <a:pt x="865" y="290"/>
                  </a:lnTo>
                  <a:lnTo>
                    <a:pt x="863" y="291"/>
                  </a:lnTo>
                  <a:lnTo>
                    <a:pt x="861" y="293"/>
                  </a:lnTo>
                  <a:lnTo>
                    <a:pt x="858" y="295"/>
                  </a:lnTo>
                  <a:lnTo>
                    <a:pt x="854" y="297"/>
                  </a:lnTo>
                  <a:lnTo>
                    <a:pt x="851" y="297"/>
                  </a:lnTo>
                  <a:close/>
                  <a:moveTo>
                    <a:pt x="1165" y="242"/>
                  </a:moveTo>
                  <a:lnTo>
                    <a:pt x="1155" y="238"/>
                  </a:lnTo>
                  <a:lnTo>
                    <a:pt x="1144" y="237"/>
                  </a:lnTo>
                  <a:lnTo>
                    <a:pt x="1132" y="235"/>
                  </a:lnTo>
                  <a:lnTo>
                    <a:pt x="1118" y="235"/>
                  </a:lnTo>
                  <a:lnTo>
                    <a:pt x="1105" y="235"/>
                  </a:lnTo>
                  <a:lnTo>
                    <a:pt x="1093" y="237"/>
                  </a:lnTo>
                  <a:lnTo>
                    <a:pt x="1080" y="238"/>
                  </a:lnTo>
                  <a:lnTo>
                    <a:pt x="1070" y="242"/>
                  </a:lnTo>
                  <a:lnTo>
                    <a:pt x="1088" y="260"/>
                  </a:lnTo>
                  <a:lnTo>
                    <a:pt x="1098" y="260"/>
                  </a:lnTo>
                  <a:lnTo>
                    <a:pt x="1109" y="260"/>
                  </a:lnTo>
                  <a:lnTo>
                    <a:pt x="1119" y="258"/>
                  </a:lnTo>
                  <a:lnTo>
                    <a:pt x="1130" y="258"/>
                  </a:lnTo>
                  <a:lnTo>
                    <a:pt x="1140" y="256"/>
                  </a:lnTo>
                  <a:lnTo>
                    <a:pt x="1149" y="253"/>
                  </a:lnTo>
                  <a:lnTo>
                    <a:pt x="1158" y="247"/>
                  </a:lnTo>
                  <a:lnTo>
                    <a:pt x="1165" y="242"/>
                  </a:lnTo>
                  <a:close/>
                  <a:moveTo>
                    <a:pt x="1983" y="475"/>
                  </a:moveTo>
                  <a:lnTo>
                    <a:pt x="1976" y="479"/>
                  </a:lnTo>
                  <a:lnTo>
                    <a:pt x="1969" y="481"/>
                  </a:lnTo>
                  <a:lnTo>
                    <a:pt x="1963" y="484"/>
                  </a:lnTo>
                  <a:lnTo>
                    <a:pt x="1962" y="488"/>
                  </a:lnTo>
                  <a:lnTo>
                    <a:pt x="1960" y="493"/>
                  </a:lnTo>
                  <a:lnTo>
                    <a:pt x="1958" y="500"/>
                  </a:lnTo>
                  <a:lnTo>
                    <a:pt x="1958" y="509"/>
                  </a:lnTo>
                  <a:lnTo>
                    <a:pt x="1958" y="521"/>
                  </a:lnTo>
                  <a:lnTo>
                    <a:pt x="1969" y="519"/>
                  </a:lnTo>
                  <a:lnTo>
                    <a:pt x="1976" y="518"/>
                  </a:lnTo>
                  <a:lnTo>
                    <a:pt x="1981" y="512"/>
                  </a:lnTo>
                  <a:lnTo>
                    <a:pt x="1983" y="505"/>
                  </a:lnTo>
                  <a:lnTo>
                    <a:pt x="1985" y="498"/>
                  </a:lnTo>
                  <a:lnTo>
                    <a:pt x="1985" y="491"/>
                  </a:lnTo>
                  <a:lnTo>
                    <a:pt x="1983" y="482"/>
                  </a:lnTo>
                  <a:lnTo>
                    <a:pt x="1983" y="475"/>
                  </a:lnTo>
                  <a:close/>
                  <a:moveTo>
                    <a:pt x="1879" y="495"/>
                  </a:moveTo>
                  <a:lnTo>
                    <a:pt x="1882" y="493"/>
                  </a:lnTo>
                  <a:lnTo>
                    <a:pt x="1886" y="493"/>
                  </a:lnTo>
                  <a:lnTo>
                    <a:pt x="1888" y="491"/>
                  </a:lnTo>
                  <a:lnTo>
                    <a:pt x="1891" y="488"/>
                  </a:lnTo>
                  <a:lnTo>
                    <a:pt x="1893" y="486"/>
                  </a:lnTo>
                  <a:lnTo>
                    <a:pt x="1895" y="482"/>
                  </a:lnTo>
                  <a:lnTo>
                    <a:pt x="1896" y="479"/>
                  </a:lnTo>
                  <a:lnTo>
                    <a:pt x="1896" y="475"/>
                  </a:lnTo>
                  <a:lnTo>
                    <a:pt x="1886" y="475"/>
                  </a:lnTo>
                  <a:lnTo>
                    <a:pt x="1875" y="475"/>
                  </a:lnTo>
                  <a:lnTo>
                    <a:pt x="1863" y="477"/>
                  </a:lnTo>
                  <a:lnTo>
                    <a:pt x="1852" y="481"/>
                  </a:lnTo>
                  <a:lnTo>
                    <a:pt x="1842" y="484"/>
                  </a:lnTo>
                  <a:lnTo>
                    <a:pt x="1835" y="491"/>
                  </a:lnTo>
                  <a:lnTo>
                    <a:pt x="1831" y="495"/>
                  </a:lnTo>
                  <a:lnTo>
                    <a:pt x="1829" y="500"/>
                  </a:lnTo>
                  <a:lnTo>
                    <a:pt x="1828" y="505"/>
                  </a:lnTo>
                  <a:lnTo>
                    <a:pt x="1828" y="512"/>
                  </a:lnTo>
                  <a:lnTo>
                    <a:pt x="1833" y="512"/>
                  </a:lnTo>
                  <a:lnTo>
                    <a:pt x="1840" y="516"/>
                  </a:lnTo>
                  <a:lnTo>
                    <a:pt x="1847" y="518"/>
                  </a:lnTo>
                  <a:lnTo>
                    <a:pt x="1852" y="523"/>
                  </a:lnTo>
                  <a:lnTo>
                    <a:pt x="1858" y="526"/>
                  </a:lnTo>
                  <a:lnTo>
                    <a:pt x="1863" y="532"/>
                  </a:lnTo>
                  <a:lnTo>
                    <a:pt x="1866" y="537"/>
                  </a:lnTo>
                  <a:lnTo>
                    <a:pt x="1870" y="541"/>
                  </a:lnTo>
                  <a:lnTo>
                    <a:pt x="1870" y="595"/>
                  </a:lnTo>
                  <a:lnTo>
                    <a:pt x="1877" y="597"/>
                  </a:lnTo>
                  <a:lnTo>
                    <a:pt x="1884" y="599"/>
                  </a:lnTo>
                  <a:lnTo>
                    <a:pt x="1889" y="602"/>
                  </a:lnTo>
                  <a:lnTo>
                    <a:pt x="1895" y="606"/>
                  </a:lnTo>
                  <a:lnTo>
                    <a:pt x="1900" y="611"/>
                  </a:lnTo>
                  <a:lnTo>
                    <a:pt x="1905" y="615"/>
                  </a:lnTo>
                  <a:lnTo>
                    <a:pt x="1911" y="620"/>
                  </a:lnTo>
                  <a:lnTo>
                    <a:pt x="1914" y="624"/>
                  </a:lnTo>
                  <a:lnTo>
                    <a:pt x="1941" y="595"/>
                  </a:lnTo>
                  <a:lnTo>
                    <a:pt x="1923" y="578"/>
                  </a:lnTo>
                  <a:lnTo>
                    <a:pt x="1923" y="574"/>
                  </a:lnTo>
                  <a:lnTo>
                    <a:pt x="1925" y="571"/>
                  </a:lnTo>
                  <a:lnTo>
                    <a:pt x="1925" y="567"/>
                  </a:lnTo>
                  <a:lnTo>
                    <a:pt x="1926" y="564"/>
                  </a:lnTo>
                  <a:lnTo>
                    <a:pt x="1928" y="560"/>
                  </a:lnTo>
                  <a:lnTo>
                    <a:pt x="1930" y="556"/>
                  </a:lnTo>
                  <a:lnTo>
                    <a:pt x="1932" y="553"/>
                  </a:lnTo>
                  <a:lnTo>
                    <a:pt x="1932" y="549"/>
                  </a:lnTo>
                  <a:lnTo>
                    <a:pt x="1926" y="546"/>
                  </a:lnTo>
                  <a:lnTo>
                    <a:pt x="1921" y="541"/>
                  </a:lnTo>
                  <a:lnTo>
                    <a:pt x="1916" y="535"/>
                  </a:lnTo>
                  <a:lnTo>
                    <a:pt x="1909" y="530"/>
                  </a:lnTo>
                  <a:lnTo>
                    <a:pt x="1903" y="526"/>
                  </a:lnTo>
                  <a:lnTo>
                    <a:pt x="1896" y="521"/>
                  </a:lnTo>
                  <a:lnTo>
                    <a:pt x="1891" y="516"/>
                  </a:lnTo>
                  <a:lnTo>
                    <a:pt x="1888" y="512"/>
                  </a:lnTo>
                  <a:lnTo>
                    <a:pt x="1888" y="509"/>
                  </a:lnTo>
                  <a:lnTo>
                    <a:pt x="1889" y="505"/>
                  </a:lnTo>
                  <a:lnTo>
                    <a:pt x="1889" y="502"/>
                  </a:lnTo>
                  <a:lnTo>
                    <a:pt x="1889" y="500"/>
                  </a:lnTo>
                  <a:lnTo>
                    <a:pt x="1889" y="496"/>
                  </a:lnTo>
                  <a:lnTo>
                    <a:pt x="1888" y="495"/>
                  </a:lnTo>
                  <a:lnTo>
                    <a:pt x="1884" y="495"/>
                  </a:lnTo>
                  <a:lnTo>
                    <a:pt x="1879" y="495"/>
                  </a:lnTo>
                  <a:close/>
                  <a:moveTo>
                    <a:pt x="1997" y="723"/>
                  </a:moveTo>
                  <a:lnTo>
                    <a:pt x="1997" y="726"/>
                  </a:lnTo>
                  <a:lnTo>
                    <a:pt x="1997" y="728"/>
                  </a:lnTo>
                  <a:lnTo>
                    <a:pt x="1999" y="730"/>
                  </a:lnTo>
                  <a:lnTo>
                    <a:pt x="2001" y="731"/>
                  </a:lnTo>
                  <a:lnTo>
                    <a:pt x="2002" y="731"/>
                  </a:lnTo>
                  <a:lnTo>
                    <a:pt x="2004" y="733"/>
                  </a:lnTo>
                  <a:lnTo>
                    <a:pt x="2004" y="735"/>
                  </a:lnTo>
                  <a:lnTo>
                    <a:pt x="2006" y="739"/>
                  </a:lnTo>
                  <a:lnTo>
                    <a:pt x="2008" y="739"/>
                  </a:lnTo>
                  <a:lnTo>
                    <a:pt x="2011" y="740"/>
                  </a:lnTo>
                  <a:lnTo>
                    <a:pt x="2013" y="740"/>
                  </a:lnTo>
                  <a:lnTo>
                    <a:pt x="2016" y="742"/>
                  </a:lnTo>
                  <a:lnTo>
                    <a:pt x="2018" y="742"/>
                  </a:lnTo>
                  <a:lnTo>
                    <a:pt x="2022" y="744"/>
                  </a:lnTo>
                  <a:lnTo>
                    <a:pt x="2024" y="744"/>
                  </a:lnTo>
                  <a:lnTo>
                    <a:pt x="2027" y="744"/>
                  </a:lnTo>
                  <a:lnTo>
                    <a:pt x="2061" y="744"/>
                  </a:lnTo>
                  <a:lnTo>
                    <a:pt x="2052" y="753"/>
                  </a:lnTo>
                  <a:lnTo>
                    <a:pt x="2045" y="760"/>
                  </a:lnTo>
                  <a:lnTo>
                    <a:pt x="2038" y="769"/>
                  </a:lnTo>
                  <a:lnTo>
                    <a:pt x="2031" y="779"/>
                  </a:lnTo>
                  <a:lnTo>
                    <a:pt x="2025" y="788"/>
                  </a:lnTo>
                  <a:lnTo>
                    <a:pt x="2018" y="799"/>
                  </a:lnTo>
                  <a:lnTo>
                    <a:pt x="2009" y="809"/>
                  </a:lnTo>
                  <a:lnTo>
                    <a:pt x="2001" y="820"/>
                  </a:lnTo>
                  <a:lnTo>
                    <a:pt x="1965" y="820"/>
                  </a:lnTo>
                  <a:lnTo>
                    <a:pt x="1965" y="823"/>
                  </a:lnTo>
                  <a:lnTo>
                    <a:pt x="1965" y="827"/>
                  </a:lnTo>
                  <a:lnTo>
                    <a:pt x="1963" y="830"/>
                  </a:lnTo>
                  <a:lnTo>
                    <a:pt x="1962" y="834"/>
                  </a:lnTo>
                  <a:lnTo>
                    <a:pt x="1960" y="837"/>
                  </a:lnTo>
                  <a:lnTo>
                    <a:pt x="1958" y="841"/>
                  </a:lnTo>
                  <a:lnTo>
                    <a:pt x="1958" y="843"/>
                  </a:lnTo>
                  <a:lnTo>
                    <a:pt x="1958" y="846"/>
                  </a:lnTo>
                  <a:lnTo>
                    <a:pt x="1948" y="848"/>
                  </a:lnTo>
                  <a:lnTo>
                    <a:pt x="1937" y="852"/>
                  </a:lnTo>
                  <a:lnTo>
                    <a:pt x="1925" y="857"/>
                  </a:lnTo>
                  <a:lnTo>
                    <a:pt x="1914" y="862"/>
                  </a:lnTo>
                  <a:lnTo>
                    <a:pt x="1902" y="869"/>
                  </a:lnTo>
                  <a:lnTo>
                    <a:pt x="1891" y="875"/>
                  </a:lnTo>
                  <a:lnTo>
                    <a:pt x="1880" y="880"/>
                  </a:lnTo>
                  <a:lnTo>
                    <a:pt x="1870" y="885"/>
                  </a:lnTo>
                  <a:lnTo>
                    <a:pt x="1866" y="880"/>
                  </a:lnTo>
                  <a:lnTo>
                    <a:pt x="1861" y="876"/>
                  </a:lnTo>
                  <a:lnTo>
                    <a:pt x="1854" y="871"/>
                  </a:lnTo>
                  <a:lnTo>
                    <a:pt x="1849" y="868"/>
                  </a:lnTo>
                  <a:lnTo>
                    <a:pt x="1842" y="862"/>
                  </a:lnTo>
                  <a:lnTo>
                    <a:pt x="1836" y="859"/>
                  </a:lnTo>
                  <a:lnTo>
                    <a:pt x="1831" y="857"/>
                  </a:lnTo>
                  <a:lnTo>
                    <a:pt x="1828" y="857"/>
                  </a:lnTo>
                  <a:lnTo>
                    <a:pt x="1828" y="820"/>
                  </a:lnTo>
                  <a:lnTo>
                    <a:pt x="1824" y="816"/>
                  </a:lnTo>
                  <a:lnTo>
                    <a:pt x="1819" y="811"/>
                  </a:lnTo>
                  <a:lnTo>
                    <a:pt x="1815" y="806"/>
                  </a:lnTo>
                  <a:lnTo>
                    <a:pt x="1810" y="799"/>
                  </a:lnTo>
                  <a:lnTo>
                    <a:pt x="1806" y="793"/>
                  </a:lnTo>
                  <a:lnTo>
                    <a:pt x="1803" y="786"/>
                  </a:lnTo>
                  <a:lnTo>
                    <a:pt x="1801" y="779"/>
                  </a:lnTo>
                  <a:lnTo>
                    <a:pt x="1801" y="774"/>
                  </a:lnTo>
                  <a:lnTo>
                    <a:pt x="1796" y="774"/>
                  </a:lnTo>
                  <a:lnTo>
                    <a:pt x="1792" y="774"/>
                  </a:lnTo>
                  <a:lnTo>
                    <a:pt x="1789" y="772"/>
                  </a:lnTo>
                  <a:lnTo>
                    <a:pt x="1785" y="770"/>
                  </a:lnTo>
                  <a:lnTo>
                    <a:pt x="1780" y="765"/>
                  </a:lnTo>
                  <a:lnTo>
                    <a:pt x="1775" y="756"/>
                  </a:lnTo>
                  <a:lnTo>
                    <a:pt x="1769" y="747"/>
                  </a:lnTo>
                  <a:lnTo>
                    <a:pt x="1764" y="739"/>
                  </a:lnTo>
                  <a:lnTo>
                    <a:pt x="1757" y="731"/>
                  </a:lnTo>
                  <a:lnTo>
                    <a:pt x="1748" y="726"/>
                  </a:lnTo>
                  <a:lnTo>
                    <a:pt x="1716" y="726"/>
                  </a:lnTo>
                  <a:lnTo>
                    <a:pt x="1709" y="712"/>
                  </a:lnTo>
                  <a:lnTo>
                    <a:pt x="1702" y="700"/>
                  </a:lnTo>
                  <a:lnTo>
                    <a:pt x="1697" y="689"/>
                  </a:lnTo>
                  <a:lnTo>
                    <a:pt x="1692" y="678"/>
                  </a:lnTo>
                  <a:lnTo>
                    <a:pt x="1686" y="670"/>
                  </a:lnTo>
                  <a:lnTo>
                    <a:pt x="1681" y="663"/>
                  </a:lnTo>
                  <a:lnTo>
                    <a:pt x="1672" y="657"/>
                  </a:lnTo>
                  <a:lnTo>
                    <a:pt x="1663" y="654"/>
                  </a:lnTo>
                  <a:lnTo>
                    <a:pt x="1669" y="654"/>
                  </a:lnTo>
                  <a:lnTo>
                    <a:pt x="1674" y="650"/>
                  </a:lnTo>
                  <a:lnTo>
                    <a:pt x="1679" y="647"/>
                  </a:lnTo>
                  <a:lnTo>
                    <a:pt x="1683" y="643"/>
                  </a:lnTo>
                  <a:lnTo>
                    <a:pt x="1686" y="638"/>
                  </a:lnTo>
                  <a:lnTo>
                    <a:pt x="1690" y="632"/>
                  </a:lnTo>
                  <a:lnTo>
                    <a:pt x="1693" y="627"/>
                  </a:lnTo>
                  <a:lnTo>
                    <a:pt x="1697" y="624"/>
                  </a:lnTo>
                  <a:lnTo>
                    <a:pt x="1695" y="620"/>
                  </a:lnTo>
                  <a:lnTo>
                    <a:pt x="1695" y="617"/>
                  </a:lnTo>
                  <a:lnTo>
                    <a:pt x="1693" y="613"/>
                  </a:lnTo>
                  <a:lnTo>
                    <a:pt x="1692" y="610"/>
                  </a:lnTo>
                  <a:lnTo>
                    <a:pt x="1690" y="606"/>
                  </a:lnTo>
                  <a:lnTo>
                    <a:pt x="1688" y="602"/>
                  </a:lnTo>
                  <a:lnTo>
                    <a:pt x="1688" y="599"/>
                  </a:lnTo>
                  <a:lnTo>
                    <a:pt x="1688" y="595"/>
                  </a:lnTo>
                  <a:lnTo>
                    <a:pt x="1714" y="567"/>
                  </a:lnTo>
                  <a:lnTo>
                    <a:pt x="1707" y="567"/>
                  </a:lnTo>
                  <a:lnTo>
                    <a:pt x="1700" y="567"/>
                  </a:lnTo>
                  <a:lnTo>
                    <a:pt x="1695" y="565"/>
                  </a:lnTo>
                  <a:lnTo>
                    <a:pt x="1688" y="564"/>
                  </a:lnTo>
                  <a:lnTo>
                    <a:pt x="1683" y="562"/>
                  </a:lnTo>
                  <a:lnTo>
                    <a:pt x="1677" y="560"/>
                  </a:lnTo>
                  <a:lnTo>
                    <a:pt x="1674" y="560"/>
                  </a:lnTo>
                  <a:lnTo>
                    <a:pt x="1670" y="560"/>
                  </a:lnTo>
                  <a:lnTo>
                    <a:pt x="1653" y="560"/>
                  </a:lnTo>
                  <a:lnTo>
                    <a:pt x="1626" y="587"/>
                  </a:lnTo>
                  <a:lnTo>
                    <a:pt x="1624" y="585"/>
                  </a:lnTo>
                  <a:lnTo>
                    <a:pt x="1621" y="583"/>
                  </a:lnTo>
                  <a:lnTo>
                    <a:pt x="1616" y="578"/>
                  </a:lnTo>
                  <a:lnTo>
                    <a:pt x="1609" y="572"/>
                  </a:lnTo>
                  <a:lnTo>
                    <a:pt x="1603" y="565"/>
                  </a:lnTo>
                  <a:lnTo>
                    <a:pt x="1598" y="560"/>
                  </a:lnTo>
                  <a:lnTo>
                    <a:pt x="1593" y="553"/>
                  </a:lnTo>
                  <a:lnTo>
                    <a:pt x="1591" y="549"/>
                  </a:lnTo>
                  <a:lnTo>
                    <a:pt x="1591" y="532"/>
                  </a:lnTo>
                  <a:lnTo>
                    <a:pt x="1617" y="519"/>
                  </a:lnTo>
                  <a:lnTo>
                    <a:pt x="1639" y="511"/>
                  </a:lnTo>
                  <a:lnTo>
                    <a:pt x="1660" y="505"/>
                  </a:lnTo>
                  <a:lnTo>
                    <a:pt x="1677" y="503"/>
                  </a:lnTo>
                  <a:lnTo>
                    <a:pt x="1693" y="502"/>
                  </a:lnTo>
                  <a:lnTo>
                    <a:pt x="1707" y="502"/>
                  </a:lnTo>
                  <a:lnTo>
                    <a:pt x="1720" y="502"/>
                  </a:lnTo>
                  <a:lnTo>
                    <a:pt x="1732" y="502"/>
                  </a:lnTo>
                  <a:lnTo>
                    <a:pt x="1729" y="505"/>
                  </a:lnTo>
                  <a:lnTo>
                    <a:pt x="1730" y="509"/>
                  </a:lnTo>
                  <a:lnTo>
                    <a:pt x="1732" y="512"/>
                  </a:lnTo>
                  <a:lnTo>
                    <a:pt x="1737" y="516"/>
                  </a:lnTo>
                  <a:lnTo>
                    <a:pt x="1743" y="521"/>
                  </a:lnTo>
                  <a:lnTo>
                    <a:pt x="1748" y="525"/>
                  </a:lnTo>
                  <a:lnTo>
                    <a:pt x="1753" y="528"/>
                  </a:lnTo>
                  <a:lnTo>
                    <a:pt x="1757" y="532"/>
                  </a:lnTo>
                  <a:lnTo>
                    <a:pt x="1757" y="528"/>
                  </a:lnTo>
                  <a:lnTo>
                    <a:pt x="1759" y="525"/>
                  </a:lnTo>
                  <a:lnTo>
                    <a:pt x="1760" y="521"/>
                  </a:lnTo>
                  <a:lnTo>
                    <a:pt x="1762" y="516"/>
                  </a:lnTo>
                  <a:lnTo>
                    <a:pt x="1764" y="512"/>
                  </a:lnTo>
                  <a:lnTo>
                    <a:pt x="1764" y="509"/>
                  </a:lnTo>
                  <a:lnTo>
                    <a:pt x="1766" y="505"/>
                  </a:lnTo>
                  <a:lnTo>
                    <a:pt x="1766" y="502"/>
                  </a:lnTo>
                  <a:lnTo>
                    <a:pt x="1759" y="498"/>
                  </a:lnTo>
                  <a:lnTo>
                    <a:pt x="1748" y="489"/>
                  </a:lnTo>
                  <a:lnTo>
                    <a:pt x="1736" y="479"/>
                  </a:lnTo>
                  <a:lnTo>
                    <a:pt x="1723" y="466"/>
                  </a:lnTo>
                  <a:lnTo>
                    <a:pt x="1711" y="454"/>
                  </a:lnTo>
                  <a:lnTo>
                    <a:pt x="1700" y="449"/>
                  </a:lnTo>
                  <a:lnTo>
                    <a:pt x="1697" y="447"/>
                  </a:lnTo>
                  <a:lnTo>
                    <a:pt x="1693" y="447"/>
                  </a:lnTo>
                  <a:lnTo>
                    <a:pt x="1690" y="450"/>
                  </a:lnTo>
                  <a:lnTo>
                    <a:pt x="1688" y="456"/>
                  </a:lnTo>
                  <a:lnTo>
                    <a:pt x="1697" y="466"/>
                  </a:lnTo>
                  <a:lnTo>
                    <a:pt x="1693" y="468"/>
                  </a:lnTo>
                  <a:lnTo>
                    <a:pt x="1692" y="470"/>
                  </a:lnTo>
                  <a:lnTo>
                    <a:pt x="1688" y="472"/>
                  </a:lnTo>
                  <a:lnTo>
                    <a:pt x="1684" y="472"/>
                  </a:lnTo>
                  <a:lnTo>
                    <a:pt x="1676" y="472"/>
                  </a:lnTo>
                  <a:lnTo>
                    <a:pt x="1665" y="468"/>
                  </a:lnTo>
                  <a:lnTo>
                    <a:pt x="1656" y="465"/>
                  </a:lnTo>
                  <a:lnTo>
                    <a:pt x="1647" y="461"/>
                  </a:lnTo>
                  <a:lnTo>
                    <a:pt x="1640" y="458"/>
                  </a:lnTo>
                  <a:lnTo>
                    <a:pt x="1635" y="456"/>
                  </a:lnTo>
                  <a:lnTo>
                    <a:pt x="1635" y="463"/>
                  </a:lnTo>
                  <a:lnTo>
                    <a:pt x="1633" y="468"/>
                  </a:lnTo>
                  <a:lnTo>
                    <a:pt x="1631" y="472"/>
                  </a:lnTo>
                  <a:lnTo>
                    <a:pt x="1628" y="473"/>
                  </a:lnTo>
                  <a:lnTo>
                    <a:pt x="1624" y="477"/>
                  </a:lnTo>
                  <a:lnTo>
                    <a:pt x="1621" y="479"/>
                  </a:lnTo>
                  <a:lnTo>
                    <a:pt x="1616" y="481"/>
                  </a:lnTo>
                  <a:lnTo>
                    <a:pt x="1609" y="484"/>
                  </a:lnTo>
                  <a:lnTo>
                    <a:pt x="1609" y="489"/>
                  </a:lnTo>
                  <a:lnTo>
                    <a:pt x="1609" y="493"/>
                  </a:lnTo>
                  <a:lnTo>
                    <a:pt x="1610" y="496"/>
                  </a:lnTo>
                  <a:lnTo>
                    <a:pt x="1610" y="498"/>
                  </a:lnTo>
                  <a:lnTo>
                    <a:pt x="1612" y="500"/>
                  </a:lnTo>
                  <a:lnTo>
                    <a:pt x="1612" y="502"/>
                  </a:lnTo>
                  <a:lnTo>
                    <a:pt x="1612" y="505"/>
                  </a:lnTo>
                  <a:lnTo>
                    <a:pt x="1612" y="511"/>
                  </a:lnTo>
                  <a:lnTo>
                    <a:pt x="1614" y="512"/>
                  </a:lnTo>
                  <a:lnTo>
                    <a:pt x="1614" y="514"/>
                  </a:lnTo>
                  <a:lnTo>
                    <a:pt x="1614" y="516"/>
                  </a:lnTo>
                  <a:lnTo>
                    <a:pt x="1610" y="518"/>
                  </a:lnTo>
                  <a:lnTo>
                    <a:pt x="1607" y="519"/>
                  </a:lnTo>
                  <a:lnTo>
                    <a:pt x="1603" y="519"/>
                  </a:lnTo>
                  <a:lnTo>
                    <a:pt x="1600" y="519"/>
                  </a:lnTo>
                  <a:lnTo>
                    <a:pt x="1596" y="516"/>
                  </a:lnTo>
                  <a:lnTo>
                    <a:pt x="1591" y="519"/>
                  </a:lnTo>
                  <a:lnTo>
                    <a:pt x="1589" y="521"/>
                  </a:lnTo>
                  <a:lnTo>
                    <a:pt x="1587" y="523"/>
                  </a:lnTo>
                  <a:lnTo>
                    <a:pt x="1586" y="521"/>
                  </a:lnTo>
                  <a:lnTo>
                    <a:pt x="1582" y="521"/>
                  </a:lnTo>
                  <a:lnTo>
                    <a:pt x="1573" y="521"/>
                  </a:lnTo>
                  <a:lnTo>
                    <a:pt x="1557" y="541"/>
                  </a:lnTo>
                  <a:lnTo>
                    <a:pt x="1557" y="544"/>
                  </a:lnTo>
                  <a:lnTo>
                    <a:pt x="1559" y="549"/>
                  </a:lnTo>
                  <a:lnTo>
                    <a:pt x="1559" y="553"/>
                  </a:lnTo>
                  <a:lnTo>
                    <a:pt x="1561" y="560"/>
                  </a:lnTo>
                  <a:lnTo>
                    <a:pt x="1563" y="565"/>
                  </a:lnTo>
                  <a:lnTo>
                    <a:pt x="1564" y="572"/>
                  </a:lnTo>
                  <a:lnTo>
                    <a:pt x="1564" y="579"/>
                  </a:lnTo>
                  <a:lnTo>
                    <a:pt x="1564" y="587"/>
                  </a:lnTo>
                  <a:lnTo>
                    <a:pt x="1559" y="585"/>
                  </a:lnTo>
                  <a:lnTo>
                    <a:pt x="1554" y="581"/>
                  </a:lnTo>
                  <a:lnTo>
                    <a:pt x="1548" y="574"/>
                  </a:lnTo>
                  <a:lnTo>
                    <a:pt x="1543" y="567"/>
                  </a:lnTo>
                  <a:lnTo>
                    <a:pt x="1536" y="558"/>
                  </a:lnTo>
                  <a:lnTo>
                    <a:pt x="1531" y="551"/>
                  </a:lnTo>
                  <a:lnTo>
                    <a:pt x="1522" y="544"/>
                  </a:lnTo>
                  <a:lnTo>
                    <a:pt x="1513" y="541"/>
                  </a:lnTo>
                  <a:lnTo>
                    <a:pt x="1513" y="535"/>
                  </a:lnTo>
                  <a:lnTo>
                    <a:pt x="1513" y="530"/>
                  </a:lnTo>
                  <a:lnTo>
                    <a:pt x="1511" y="525"/>
                  </a:lnTo>
                  <a:lnTo>
                    <a:pt x="1506" y="518"/>
                  </a:lnTo>
                  <a:lnTo>
                    <a:pt x="1497" y="507"/>
                  </a:lnTo>
                  <a:lnTo>
                    <a:pt x="1483" y="498"/>
                  </a:lnTo>
                  <a:lnTo>
                    <a:pt x="1469" y="491"/>
                  </a:lnTo>
                  <a:lnTo>
                    <a:pt x="1455" y="486"/>
                  </a:lnTo>
                  <a:lnTo>
                    <a:pt x="1450" y="484"/>
                  </a:lnTo>
                  <a:lnTo>
                    <a:pt x="1444" y="482"/>
                  </a:lnTo>
                  <a:lnTo>
                    <a:pt x="1439" y="484"/>
                  </a:lnTo>
                  <a:lnTo>
                    <a:pt x="1435" y="484"/>
                  </a:lnTo>
                  <a:lnTo>
                    <a:pt x="1439" y="488"/>
                  </a:lnTo>
                  <a:lnTo>
                    <a:pt x="1442" y="493"/>
                  </a:lnTo>
                  <a:lnTo>
                    <a:pt x="1446" y="496"/>
                  </a:lnTo>
                  <a:lnTo>
                    <a:pt x="1450" y="500"/>
                  </a:lnTo>
                  <a:lnTo>
                    <a:pt x="1453" y="503"/>
                  </a:lnTo>
                  <a:lnTo>
                    <a:pt x="1458" y="505"/>
                  </a:lnTo>
                  <a:lnTo>
                    <a:pt x="1464" y="505"/>
                  </a:lnTo>
                  <a:lnTo>
                    <a:pt x="1469" y="502"/>
                  </a:lnTo>
                  <a:lnTo>
                    <a:pt x="1471" y="509"/>
                  </a:lnTo>
                  <a:lnTo>
                    <a:pt x="1471" y="516"/>
                  </a:lnTo>
                  <a:lnTo>
                    <a:pt x="1473" y="521"/>
                  </a:lnTo>
                  <a:lnTo>
                    <a:pt x="1474" y="525"/>
                  </a:lnTo>
                  <a:lnTo>
                    <a:pt x="1478" y="530"/>
                  </a:lnTo>
                  <a:lnTo>
                    <a:pt x="1481" y="534"/>
                  </a:lnTo>
                  <a:lnTo>
                    <a:pt x="1485" y="537"/>
                  </a:lnTo>
                  <a:lnTo>
                    <a:pt x="1487" y="541"/>
                  </a:lnTo>
                  <a:lnTo>
                    <a:pt x="1487" y="544"/>
                  </a:lnTo>
                  <a:lnTo>
                    <a:pt x="1487" y="548"/>
                  </a:lnTo>
                  <a:lnTo>
                    <a:pt x="1485" y="551"/>
                  </a:lnTo>
                  <a:lnTo>
                    <a:pt x="1483" y="555"/>
                  </a:lnTo>
                  <a:lnTo>
                    <a:pt x="1481" y="558"/>
                  </a:lnTo>
                  <a:lnTo>
                    <a:pt x="1480" y="562"/>
                  </a:lnTo>
                  <a:lnTo>
                    <a:pt x="1480" y="565"/>
                  </a:lnTo>
                  <a:lnTo>
                    <a:pt x="1478" y="567"/>
                  </a:lnTo>
                  <a:lnTo>
                    <a:pt x="1478" y="565"/>
                  </a:lnTo>
                  <a:lnTo>
                    <a:pt x="1478" y="562"/>
                  </a:lnTo>
                  <a:lnTo>
                    <a:pt x="1476" y="558"/>
                  </a:lnTo>
                  <a:lnTo>
                    <a:pt x="1474" y="555"/>
                  </a:lnTo>
                  <a:lnTo>
                    <a:pt x="1473" y="551"/>
                  </a:lnTo>
                  <a:lnTo>
                    <a:pt x="1471" y="548"/>
                  </a:lnTo>
                  <a:lnTo>
                    <a:pt x="1471" y="544"/>
                  </a:lnTo>
                  <a:lnTo>
                    <a:pt x="1469" y="541"/>
                  </a:lnTo>
                  <a:lnTo>
                    <a:pt x="1464" y="539"/>
                  </a:lnTo>
                  <a:lnTo>
                    <a:pt x="1457" y="537"/>
                  </a:lnTo>
                  <a:lnTo>
                    <a:pt x="1451" y="534"/>
                  </a:lnTo>
                  <a:lnTo>
                    <a:pt x="1446" y="528"/>
                  </a:lnTo>
                  <a:lnTo>
                    <a:pt x="1441" y="523"/>
                  </a:lnTo>
                  <a:lnTo>
                    <a:pt x="1437" y="516"/>
                  </a:lnTo>
                  <a:lnTo>
                    <a:pt x="1435" y="509"/>
                  </a:lnTo>
                  <a:lnTo>
                    <a:pt x="1435" y="502"/>
                  </a:lnTo>
                  <a:lnTo>
                    <a:pt x="1428" y="502"/>
                  </a:lnTo>
                  <a:lnTo>
                    <a:pt x="1423" y="502"/>
                  </a:lnTo>
                  <a:lnTo>
                    <a:pt x="1418" y="500"/>
                  </a:lnTo>
                  <a:lnTo>
                    <a:pt x="1414" y="496"/>
                  </a:lnTo>
                  <a:lnTo>
                    <a:pt x="1411" y="495"/>
                  </a:lnTo>
                  <a:lnTo>
                    <a:pt x="1407" y="491"/>
                  </a:lnTo>
                  <a:lnTo>
                    <a:pt x="1404" y="488"/>
                  </a:lnTo>
                  <a:lnTo>
                    <a:pt x="1400" y="484"/>
                  </a:lnTo>
                  <a:lnTo>
                    <a:pt x="1397" y="486"/>
                  </a:lnTo>
                  <a:lnTo>
                    <a:pt x="1393" y="486"/>
                  </a:lnTo>
                  <a:lnTo>
                    <a:pt x="1390" y="488"/>
                  </a:lnTo>
                  <a:lnTo>
                    <a:pt x="1388" y="489"/>
                  </a:lnTo>
                  <a:lnTo>
                    <a:pt x="1384" y="491"/>
                  </a:lnTo>
                  <a:lnTo>
                    <a:pt x="1381" y="493"/>
                  </a:lnTo>
                  <a:lnTo>
                    <a:pt x="1377" y="493"/>
                  </a:lnTo>
                  <a:lnTo>
                    <a:pt x="1375" y="495"/>
                  </a:lnTo>
                  <a:lnTo>
                    <a:pt x="1367" y="484"/>
                  </a:lnTo>
                  <a:lnTo>
                    <a:pt x="1356" y="486"/>
                  </a:lnTo>
                  <a:lnTo>
                    <a:pt x="1347" y="491"/>
                  </a:lnTo>
                  <a:lnTo>
                    <a:pt x="1337" y="500"/>
                  </a:lnTo>
                  <a:lnTo>
                    <a:pt x="1326" y="507"/>
                  </a:lnTo>
                  <a:lnTo>
                    <a:pt x="1317" y="516"/>
                  </a:lnTo>
                  <a:lnTo>
                    <a:pt x="1307" y="523"/>
                  </a:lnTo>
                  <a:lnTo>
                    <a:pt x="1298" y="528"/>
                  </a:lnTo>
                  <a:lnTo>
                    <a:pt x="1287" y="532"/>
                  </a:lnTo>
                  <a:lnTo>
                    <a:pt x="1287" y="567"/>
                  </a:lnTo>
                  <a:lnTo>
                    <a:pt x="1275" y="569"/>
                  </a:lnTo>
                  <a:lnTo>
                    <a:pt x="1261" y="569"/>
                  </a:lnTo>
                  <a:lnTo>
                    <a:pt x="1245" y="571"/>
                  </a:lnTo>
                  <a:lnTo>
                    <a:pt x="1231" y="572"/>
                  </a:lnTo>
                  <a:lnTo>
                    <a:pt x="1216" y="574"/>
                  </a:lnTo>
                  <a:lnTo>
                    <a:pt x="1202" y="576"/>
                  </a:lnTo>
                  <a:lnTo>
                    <a:pt x="1188" y="578"/>
                  </a:lnTo>
                  <a:lnTo>
                    <a:pt x="1174" y="578"/>
                  </a:lnTo>
                  <a:lnTo>
                    <a:pt x="1174" y="572"/>
                  </a:lnTo>
                  <a:lnTo>
                    <a:pt x="1174" y="567"/>
                  </a:lnTo>
                  <a:lnTo>
                    <a:pt x="1174" y="562"/>
                  </a:lnTo>
                  <a:lnTo>
                    <a:pt x="1176" y="556"/>
                  </a:lnTo>
                  <a:lnTo>
                    <a:pt x="1176" y="551"/>
                  </a:lnTo>
                  <a:lnTo>
                    <a:pt x="1178" y="548"/>
                  </a:lnTo>
                  <a:lnTo>
                    <a:pt x="1179" y="548"/>
                  </a:lnTo>
                  <a:lnTo>
                    <a:pt x="1183" y="549"/>
                  </a:lnTo>
                  <a:lnTo>
                    <a:pt x="1179" y="542"/>
                  </a:lnTo>
                  <a:lnTo>
                    <a:pt x="1178" y="539"/>
                  </a:lnTo>
                  <a:lnTo>
                    <a:pt x="1178" y="534"/>
                  </a:lnTo>
                  <a:lnTo>
                    <a:pt x="1176" y="530"/>
                  </a:lnTo>
                  <a:lnTo>
                    <a:pt x="1178" y="526"/>
                  </a:lnTo>
                  <a:lnTo>
                    <a:pt x="1178" y="523"/>
                  </a:lnTo>
                  <a:lnTo>
                    <a:pt x="1179" y="518"/>
                  </a:lnTo>
                  <a:lnTo>
                    <a:pt x="1183" y="512"/>
                  </a:lnTo>
                  <a:lnTo>
                    <a:pt x="1183" y="509"/>
                  </a:lnTo>
                  <a:lnTo>
                    <a:pt x="1181" y="505"/>
                  </a:lnTo>
                  <a:lnTo>
                    <a:pt x="1179" y="502"/>
                  </a:lnTo>
                  <a:lnTo>
                    <a:pt x="1179" y="498"/>
                  </a:lnTo>
                  <a:lnTo>
                    <a:pt x="1178" y="495"/>
                  </a:lnTo>
                  <a:lnTo>
                    <a:pt x="1176" y="491"/>
                  </a:lnTo>
                  <a:lnTo>
                    <a:pt x="1174" y="488"/>
                  </a:lnTo>
                  <a:lnTo>
                    <a:pt x="1174" y="484"/>
                  </a:lnTo>
                  <a:lnTo>
                    <a:pt x="1185" y="486"/>
                  </a:lnTo>
                  <a:lnTo>
                    <a:pt x="1197" y="488"/>
                  </a:lnTo>
                  <a:lnTo>
                    <a:pt x="1209" y="489"/>
                  </a:lnTo>
                  <a:lnTo>
                    <a:pt x="1222" y="493"/>
                  </a:lnTo>
                  <a:lnTo>
                    <a:pt x="1236" y="495"/>
                  </a:lnTo>
                  <a:lnTo>
                    <a:pt x="1248" y="496"/>
                  </a:lnTo>
                  <a:lnTo>
                    <a:pt x="1259" y="496"/>
                  </a:lnTo>
                  <a:lnTo>
                    <a:pt x="1269" y="495"/>
                  </a:lnTo>
                  <a:lnTo>
                    <a:pt x="1268" y="488"/>
                  </a:lnTo>
                  <a:lnTo>
                    <a:pt x="1266" y="481"/>
                  </a:lnTo>
                  <a:lnTo>
                    <a:pt x="1266" y="475"/>
                  </a:lnTo>
                  <a:lnTo>
                    <a:pt x="1266" y="470"/>
                  </a:lnTo>
                  <a:lnTo>
                    <a:pt x="1268" y="463"/>
                  </a:lnTo>
                  <a:lnTo>
                    <a:pt x="1269" y="456"/>
                  </a:lnTo>
                  <a:lnTo>
                    <a:pt x="1269" y="447"/>
                  </a:lnTo>
                  <a:lnTo>
                    <a:pt x="1269" y="438"/>
                  </a:lnTo>
                  <a:lnTo>
                    <a:pt x="1266" y="438"/>
                  </a:lnTo>
                  <a:lnTo>
                    <a:pt x="1264" y="436"/>
                  </a:lnTo>
                  <a:lnTo>
                    <a:pt x="1261" y="435"/>
                  </a:lnTo>
                  <a:lnTo>
                    <a:pt x="1257" y="433"/>
                  </a:lnTo>
                  <a:lnTo>
                    <a:pt x="1254" y="431"/>
                  </a:lnTo>
                  <a:lnTo>
                    <a:pt x="1250" y="431"/>
                  </a:lnTo>
                  <a:lnTo>
                    <a:pt x="1248" y="429"/>
                  </a:lnTo>
                  <a:lnTo>
                    <a:pt x="1245" y="429"/>
                  </a:lnTo>
                  <a:lnTo>
                    <a:pt x="1252" y="427"/>
                  </a:lnTo>
                  <a:lnTo>
                    <a:pt x="1259" y="427"/>
                  </a:lnTo>
                  <a:lnTo>
                    <a:pt x="1266" y="426"/>
                  </a:lnTo>
                  <a:lnTo>
                    <a:pt x="1275" y="424"/>
                  </a:lnTo>
                  <a:lnTo>
                    <a:pt x="1282" y="422"/>
                  </a:lnTo>
                  <a:lnTo>
                    <a:pt x="1291" y="420"/>
                  </a:lnTo>
                  <a:lnTo>
                    <a:pt x="1298" y="420"/>
                  </a:lnTo>
                  <a:lnTo>
                    <a:pt x="1305" y="419"/>
                  </a:lnTo>
                  <a:lnTo>
                    <a:pt x="1349" y="373"/>
                  </a:lnTo>
                  <a:lnTo>
                    <a:pt x="1352" y="373"/>
                  </a:lnTo>
                  <a:lnTo>
                    <a:pt x="1356" y="373"/>
                  </a:lnTo>
                  <a:lnTo>
                    <a:pt x="1361" y="373"/>
                  </a:lnTo>
                  <a:lnTo>
                    <a:pt x="1367" y="371"/>
                  </a:lnTo>
                  <a:lnTo>
                    <a:pt x="1374" y="371"/>
                  </a:lnTo>
                  <a:lnTo>
                    <a:pt x="1379" y="369"/>
                  </a:lnTo>
                  <a:lnTo>
                    <a:pt x="1384" y="367"/>
                  </a:lnTo>
                  <a:lnTo>
                    <a:pt x="1391" y="364"/>
                  </a:lnTo>
                  <a:lnTo>
                    <a:pt x="1386" y="357"/>
                  </a:lnTo>
                  <a:lnTo>
                    <a:pt x="1382" y="351"/>
                  </a:lnTo>
                  <a:lnTo>
                    <a:pt x="1381" y="346"/>
                  </a:lnTo>
                  <a:lnTo>
                    <a:pt x="1381" y="341"/>
                  </a:lnTo>
                  <a:lnTo>
                    <a:pt x="1382" y="337"/>
                  </a:lnTo>
                  <a:lnTo>
                    <a:pt x="1386" y="334"/>
                  </a:lnTo>
                  <a:lnTo>
                    <a:pt x="1391" y="330"/>
                  </a:lnTo>
                  <a:lnTo>
                    <a:pt x="1400" y="327"/>
                  </a:lnTo>
                  <a:lnTo>
                    <a:pt x="1400" y="332"/>
                  </a:lnTo>
                  <a:lnTo>
                    <a:pt x="1402" y="339"/>
                  </a:lnTo>
                  <a:lnTo>
                    <a:pt x="1404" y="344"/>
                  </a:lnTo>
                  <a:lnTo>
                    <a:pt x="1405" y="348"/>
                  </a:lnTo>
                  <a:lnTo>
                    <a:pt x="1407" y="353"/>
                  </a:lnTo>
                  <a:lnTo>
                    <a:pt x="1411" y="357"/>
                  </a:lnTo>
                  <a:lnTo>
                    <a:pt x="1414" y="360"/>
                  </a:lnTo>
                  <a:lnTo>
                    <a:pt x="1418" y="364"/>
                  </a:lnTo>
                  <a:lnTo>
                    <a:pt x="1423" y="360"/>
                  </a:lnTo>
                  <a:lnTo>
                    <a:pt x="1427" y="359"/>
                  </a:lnTo>
                  <a:lnTo>
                    <a:pt x="1428" y="359"/>
                  </a:lnTo>
                  <a:lnTo>
                    <a:pt x="1430" y="359"/>
                  </a:lnTo>
                  <a:lnTo>
                    <a:pt x="1432" y="359"/>
                  </a:lnTo>
                  <a:lnTo>
                    <a:pt x="1435" y="359"/>
                  </a:lnTo>
                  <a:lnTo>
                    <a:pt x="1439" y="357"/>
                  </a:lnTo>
                  <a:lnTo>
                    <a:pt x="1444" y="353"/>
                  </a:lnTo>
                  <a:lnTo>
                    <a:pt x="1444" y="355"/>
                  </a:lnTo>
                  <a:lnTo>
                    <a:pt x="1446" y="357"/>
                  </a:lnTo>
                  <a:lnTo>
                    <a:pt x="1450" y="360"/>
                  </a:lnTo>
                  <a:lnTo>
                    <a:pt x="1453" y="364"/>
                  </a:lnTo>
                  <a:lnTo>
                    <a:pt x="1458" y="367"/>
                  </a:lnTo>
                  <a:lnTo>
                    <a:pt x="1462" y="369"/>
                  </a:lnTo>
                  <a:lnTo>
                    <a:pt x="1465" y="373"/>
                  </a:lnTo>
                  <a:lnTo>
                    <a:pt x="1469" y="373"/>
                  </a:lnTo>
                  <a:lnTo>
                    <a:pt x="1480" y="367"/>
                  </a:lnTo>
                  <a:lnTo>
                    <a:pt x="1490" y="362"/>
                  </a:lnTo>
                  <a:lnTo>
                    <a:pt x="1501" y="353"/>
                  </a:lnTo>
                  <a:lnTo>
                    <a:pt x="1513" y="344"/>
                  </a:lnTo>
                  <a:lnTo>
                    <a:pt x="1524" y="336"/>
                  </a:lnTo>
                  <a:lnTo>
                    <a:pt x="1536" y="329"/>
                  </a:lnTo>
                  <a:lnTo>
                    <a:pt x="1547" y="321"/>
                  </a:lnTo>
                  <a:lnTo>
                    <a:pt x="1557" y="318"/>
                  </a:lnTo>
                  <a:lnTo>
                    <a:pt x="1556" y="311"/>
                  </a:lnTo>
                  <a:lnTo>
                    <a:pt x="1556" y="304"/>
                  </a:lnTo>
                  <a:lnTo>
                    <a:pt x="1559" y="300"/>
                  </a:lnTo>
                  <a:lnTo>
                    <a:pt x="1564" y="295"/>
                  </a:lnTo>
                  <a:lnTo>
                    <a:pt x="1571" y="291"/>
                  </a:lnTo>
                  <a:lnTo>
                    <a:pt x="1577" y="286"/>
                  </a:lnTo>
                  <a:lnTo>
                    <a:pt x="1586" y="284"/>
                  </a:lnTo>
                  <a:lnTo>
                    <a:pt x="1591" y="281"/>
                  </a:lnTo>
                  <a:lnTo>
                    <a:pt x="1582" y="281"/>
                  </a:lnTo>
                  <a:lnTo>
                    <a:pt x="1571" y="281"/>
                  </a:lnTo>
                  <a:lnTo>
                    <a:pt x="1559" y="279"/>
                  </a:lnTo>
                  <a:lnTo>
                    <a:pt x="1548" y="279"/>
                  </a:lnTo>
                  <a:lnTo>
                    <a:pt x="1538" y="277"/>
                  </a:lnTo>
                  <a:lnTo>
                    <a:pt x="1529" y="276"/>
                  </a:lnTo>
                  <a:lnTo>
                    <a:pt x="1520" y="274"/>
                  </a:lnTo>
                  <a:lnTo>
                    <a:pt x="1513" y="270"/>
                  </a:lnTo>
                  <a:lnTo>
                    <a:pt x="1548" y="233"/>
                  </a:lnTo>
                  <a:lnTo>
                    <a:pt x="1545" y="233"/>
                  </a:lnTo>
                  <a:lnTo>
                    <a:pt x="1541" y="231"/>
                  </a:lnTo>
                  <a:lnTo>
                    <a:pt x="1538" y="230"/>
                  </a:lnTo>
                  <a:lnTo>
                    <a:pt x="1534" y="228"/>
                  </a:lnTo>
                  <a:lnTo>
                    <a:pt x="1533" y="226"/>
                  </a:lnTo>
                  <a:lnTo>
                    <a:pt x="1529" y="224"/>
                  </a:lnTo>
                  <a:lnTo>
                    <a:pt x="1526" y="224"/>
                  </a:lnTo>
                  <a:lnTo>
                    <a:pt x="1522" y="224"/>
                  </a:lnTo>
                  <a:lnTo>
                    <a:pt x="1469" y="281"/>
                  </a:lnTo>
                  <a:lnTo>
                    <a:pt x="1469" y="284"/>
                  </a:lnTo>
                  <a:lnTo>
                    <a:pt x="1469" y="288"/>
                  </a:lnTo>
                  <a:lnTo>
                    <a:pt x="1469" y="293"/>
                  </a:lnTo>
                  <a:lnTo>
                    <a:pt x="1469" y="298"/>
                  </a:lnTo>
                  <a:lnTo>
                    <a:pt x="1467" y="304"/>
                  </a:lnTo>
                  <a:lnTo>
                    <a:pt x="1465" y="309"/>
                  </a:lnTo>
                  <a:lnTo>
                    <a:pt x="1464" y="313"/>
                  </a:lnTo>
                  <a:lnTo>
                    <a:pt x="1460" y="318"/>
                  </a:lnTo>
                  <a:lnTo>
                    <a:pt x="1462" y="316"/>
                  </a:lnTo>
                  <a:lnTo>
                    <a:pt x="1464" y="316"/>
                  </a:lnTo>
                  <a:lnTo>
                    <a:pt x="1462" y="320"/>
                  </a:lnTo>
                  <a:lnTo>
                    <a:pt x="1460" y="325"/>
                  </a:lnTo>
                  <a:lnTo>
                    <a:pt x="1457" y="332"/>
                  </a:lnTo>
                  <a:lnTo>
                    <a:pt x="1451" y="339"/>
                  </a:lnTo>
                  <a:lnTo>
                    <a:pt x="1444" y="346"/>
                  </a:lnTo>
                  <a:lnTo>
                    <a:pt x="1435" y="351"/>
                  </a:lnTo>
                  <a:lnTo>
                    <a:pt x="1427" y="353"/>
                  </a:lnTo>
                  <a:lnTo>
                    <a:pt x="1428" y="344"/>
                  </a:lnTo>
                  <a:lnTo>
                    <a:pt x="1430" y="337"/>
                  </a:lnTo>
                  <a:lnTo>
                    <a:pt x="1428" y="332"/>
                  </a:lnTo>
                  <a:lnTo>
                    <a:pt x="1427" y="327"/>
                  </a:lnTo>
                  <a:lnTo>
                    <a:pt x="1425" y="323"/>
                  </a:lnTo>
                  <a:lnTo>
                    <a:pt x="1420" y="320"/>
                  </a:lnTo>
                  <a:lnTo>
                    <a:pt x="1414" y="314"/>
                  </a:lnTo>
                  <a:lnTo>
                    <a:pt x="1409" y="307"/>
                  </a:lnTo>
                  <a:lnTo>
                    <a:pt x="1409" y="302"/>
                  </a:lnTo>
                  <a:lnTo>
                    <a:pt x="1411" y="297"/>
                  </a:lnTo>
                  <a:lnTo>
                    <a:pt x="1411" y="293"/>
                  </a:lnTo>
                  <a:lnTo>
                    <a:pt x="1412" y="290"/>
                  </a:lnTo>
                  <a:lnTo>
                    <a:pt x="1412" y="284"/>
                  </a:lnTo>
                  <a:lnTo>
                    <a:pt x="1412" y="281"/>
                  </a:lnTo>
                  <a:lnTo>
                    <a:pt x="1411" y="276"/>
                  </a:lnTo>
                  <a:lnTo>
                    <a:pt x="1409" y="270"/>
                  </a:lnTo>
                  <a:lnTo>
                    <a:pt x="1405" y="277"/>
                  </a:lnTo>
                  <a:lnTo>
                    <a:pt x="1402" y="284"/>
                  </a:lnTo>
                  <a:lnTo>
                    <a:pt x="1398" y="290"/>
                  </a:lnTo>
                  <a:lnTo>
                    <a:pt x="1393" y="297"/>
                  </a:lnTo>
                  <a:lnTo>
                    <a:pt x="1388" y="300"/>
                  </a:lnTo>
                  <a:lnTo>
                    <a:pt x="1382" y="304"/>
                  </a:lnTo>
                  <a:lnTo>
                    <a:pt x="1375" y="307"/>
                  </a:lnTo>
                  <a:lnTo>
                    <a:pt x="1367" y="307"/>
                  </a:lnTo>
                  <a:lnTo>
                    <a:pt x="1365" y="304"/>
                  </a:lnTo>
                  <a:lnTo>
                    <a:pt x="1363" y="298"/>
                  </a:lnTo>
                  <a:lnTo>
                    <a:pt x="1361" y="295"/>
                  </a:lnTo>
                  <a:lnTo>
                    <a:pt x="1358" y="290"/>
                  </a:lnTo>
                  <a:lnTo>
                    <a:pt x="1354" y="284"/>
                  </a:lnTo>
                  <a:lnTo>
                    <a:pt x="1351" y="279"/>
                  </a:lnTo>
                  <a:lnTo>
                    <a:pt x="1349" y="274"/>
                  </a:lnTo>
                  <a:lnTo>
                    <a:pt x="1349" y="270"/>
                  </a:lnTo>
                  <a:lnTo>
                    <a:pt x="1354" y="261"/>
                  </a:lnTo>
                  <a:lnTo>
                    <a:pt x="1361" y="256"/>
                  </a:lnTo>
                  <a:lnTo>
                    <a:pt x="1368" y="251"/>
                  </a:lnTo>
                  <a:lnTo>
                    <a:pt x="1374" y="249"/>
                  </a:lnTo>
                  <a:lnTo>
                    <a:pt x="1381" y="247"/>
                  </a:lnTo>
                  <a:lnTo>
                    <a:pt x="1388" y="247"/>
                  </a:lnTo>
                  <a:lnTo>
                    <a:pt x="1393" y="245"/>
                  </a:lnTo>
                  <a:lnTo>
                    <a:pt x="1400" y="242"/>
                  </a:lnTo>
                  <a:lnTo>
                    <a:pt x="1409" y="233"/>
                  </a:lnTo>
                  <a:lnTo>
                    <a:pt x="1416" y="221"/>
                  </a:lnTo>
                  <a:lnTo>
                    <a:pt x="1425" y="208"/>
                  </a:lnTo>
                  <a:lnTo>
                    <a:pt x="1434" y="198"/>
                  </a:lnTo>
                  <a:lnTo>
                    <a:pt x="1444" y="187"/>
                  </a:lnTo>
                  <a:lnTo>
                    <a:pt x="1455" y="178"/>
                  </a:lnTo>
                  <a:lnTo>
                    <a:pt x="1465" y="169"/>
                  </a:lnTo>
                  <a:lnTo>
                    <a:pt x="1478" y="159"/>
                  </a:lnTo>
                  <a:lnTo>
                    <a:pt x="1487" y="150"/>
                  </a:lnTo>
                  <a:lnTo>
                    <a:pt x="1573" y="150"/>
                  </a:lnTo>
                  <a:lnTo>
                    <a:pt x="1591" y="168"/>
                  </a:lnTo>
                  <a:lnTo>
                    <a:pt x="1626" y="168"/>
                  </a:lnTo>
                  <a:lnTo>
                    <a:pt x="1633" y="175"/>
                  </a:lnTo>
                  <a:lnTo>
                    <a:pt x="1640" y="180"/>
                  </a:lnTo>
                  <a:lnTo>
                    <a:pt x="1646" y="185"/>
                  </a:lnTo>
                  <a:lnTo>
                    <a:pt x="1653" y="187"/>
                  </a:lnTo>
                  <a:lnTo>
                    <a:pt x="1660" y="191"/>
                  </a:lnTo>
                  <a:lnTo>
                    <a:pt x="1665" y="191"/>
                  </a:lnTo>
                  <a:lnTo>
                    <a:pt x="1672" y="189"/>
                  </a:lnTo>
                  <a:lnTo>
                    <a:pt x="1679" y="187"/>
                  </a:lnTo>
                  <a:lnTo>
                    <a:pt x="1697" y="205"/>
                  </a:lnTo>
                  <a:lnTo>
                    <a:pt x="1679" y="224"/>
                  </a:lnTo>
                  <a:lnTo>
                    <a:pt x="1644" y="224"/>
                  </a:lnTo>
                  <a:lnTo>
                    <a:pt x="1626" y="205"/>
                  </a:lnTo>
                  <a:lnTo>
                    <a:pt x="1617" y="215"/>
                  </a:lnTo>
                  <a:lnTo>
                    <a:pt x="1653" y="253"/>
                  </a:lnTo>
                  <a:lnTo>
                    <a:pt x="1670" y="253"/>
                  </a:lnTo>
                  <a:lnTo>
                    <a:pt x="1674" y="251"/>
                  </a:lnTo>
                  <a:lnTo>
                    <a:pt x="1681" y="245"/>
                  </a:lnTo>
                  <a:lnTo>
                    <a:pt x="1688" y="240"/>
                  </a:lnTo>
                  <a:lnTo>
                    <a:pt x="1695" y="233"/>
                  </a:lnTo>
                  <a:lnTo>
                    <a:pt x="1702" y="226"/>
                  </a:lnTo>
                  <a:lnTo>
                    <a:pt x="1707" y="221"/>
                  </a:lnTo>
                  <a:lnTo>
                    <a:pt x="1713" y="217"/>
                  </a:lnTo>
                  <a:lnTo>
                    <a:pt x="1714" y="215"/>
                  </a:lnTo>
                  <a:lnTo>
                    <a:pt x="1732" y="215"/>
                  </a:lnTo>
                  <a:lnTo>
                    <a:pt x="1757" y="187"/>
                  </a:lnTo>
                  <a:lnTo>
                    <a:pt x="1775" y="205"/>
                  </a:lnTo>
                  <a:lnTo>
                    <a:pt x="1801" y="177"/>
                  </a:lnTo>
                  <a:lnTo>
                    <a:pt x="1819" y="196"/>
                  </a:lnTo>
                  <a:lnTo>
                    <a:pt x="1824" y="192"/>
                  </a:lnTo>
                  <a:lnTo>
                    <a:pt x="1831" y="191"/>
                  </a:lnTo>
                  <a:lnTo>
                    <a:pt x="1838" y="189"/>
                  </a:lnTo>
                  <a:lnTo>
                    <a:pt x="1843" y="187"/>
                  </a:lnTo>
                  <a:lnTo>
                    <a:pt x="1850" y="185"/>
                  </a:lnTo>
                  <a:lnTo>
                    <a:pt x="1858" y="184"/>
                  </a:lnTo>
                  <a:lnTo>
                    <a:pt x="1863" y="180"/>
                  </a:lnTo>
                  <a:lnTo>
                    <a:pt x="1870" y="177"/>
                  </a:lnTo>
                  <a:lnTo>
                    <a:pt x="1845" y="150"/>
                  </a:lnTo>
                  <a:lnTo>
                    <a:pt x="1854" y="154"/>
                  </a:lnTo>
                  <a:lnTo>
                    <a:pt x="1865" y="157"/>
                  </a:lnTo>
                  <a:lnTo>
                    <a:pt x="1873" y="161"/>
                  </a:lnTo>
                  <a:lnTo>
                    <a:pt x="1884" y="162"/>
                  </a:lnTo>
                  <a:lnTo>
                    <a:pt x="1895" y="166"/>
                  </a:lnTo>
                  <a:lnTo>
                    <a:pt x="1907" y="168"/>
                  </a:lnTo>
                  <a:lnTo>
                    <a:pt x="1919" y="168"/>
                  </a:lnTo>
                  <a:lnTo>
                    <a:pt x="1932" y="168"/>
                  </a:lnTo>
                  <a:lnTo>
                    <a:pt x="1932" y="164"/>
                  </a:lnTo>
                  <a:lnTo>
                    <a:pt x="1933" y="161"/>
                  </a:lnTo>
                  <a:lnTo>
                    <a:pt x="1933" y="157"/>
                  </a:lnTo>
                  <a:lnTo>
                    <a:pt x="1935" y="154"/>
                  </a:lnTo>
                  <a:lnTo>
                    <a:pt x="1937" y="150"/>
                  </a:lnTo>
                  <a:lnTo>
                    <a:pt x="1939" y="147"/>
                  </a:lnTo>
                  <a:lnTo>
                    <a:pt x="1941" y="143"/>
                  </a:lnTo>
                  <a:lnTo>
                    <a:pt x="1941" y="139"/>
                  </a:lnTo>
                  <a:lnTo>
                    <a:pt x="1983" y="187"/>
                  </a:lnTo>
                  <a:lnTo>
                    <a:pt x="1983" y="191"/>
                  </a:lnTo>
                  <a:lnTo>
                    <a:pt x="1983" y="194"/>
                  </a:lnTo>
                  <a:lnTo>
                    <a:pt x="1981" y="198"/>
                  </a:lnTo>
                  <a:lnTo>
                    <a:pt x="1979" y="201"/>
                  </a:lnTo>
                  <a:lnTo>
                    <a:pt x="1978" y="205"/>
                  </a:lnTo>
                  <a:lnTo>
                    <a:pt x="1976" y="208"/>
                  </a:lnTo>
                  <a:lnTo>
                    <a:pt x="1976" y="212"/>
                  </a:lnTo>
                  <a:lnTo>
                    <a:pt x="1974" y="215"/>
                  </a:lnTo>
                  <a:lnTo>
                    <a:pt x="2009" y="215"/>
                  </a:lnTo>
                  <a:lnTo>
                    <a:pt x="2009" y="177"/>
                  </a:lnTo>
                  <a:lnTo>
                    <a:pt x="2016" y="184"/>
                  </a:lnTo>
                  <a:lnTo>
                    <a:pt x="2024" y="189"/>
                  </a:lnTo>
                  <a:lnTo>
                    <a:pt x="2032" y="192"/>
                  </a:lnTo>
                  <a:lnTo>
                    <a:pt x="2039" y="194"/>
                  </a:lnTo>
                  <a:lnTo>
                    <a:pt x="2048" y="198"/>
                  </a:lnTo>
                  <a:lnTo>
                    <a:pt x="2057" y="200"/>
                  </a:lnTo>
                  <a:lnTo>
                    <a:pt x="2064" y="203"/>
                  </a:lnTo>
                  <a:lnTo>
                    <a:pt x="2071" y="205"/>
                  </a:lnTo>
                  <a:lnTo>
                    <a:pt x="2071" y="201"/>
                  </a:lnTo>
                  <a:lnTo>
                    <a:pt x="2069" y="198"/>
                  </a:lnTo>
                  <a:lnTo>
                    <a:pt x="2068" y="194"/>
                  </a:lnTo>
                  <a:lnTo>
                    <a:pt x="2066" y="191"/>
                  </a:lnTo>
                  <a:lnTo>
                    <a:pt x="2064" y="187"/>
                  </a:lnTo>
                  <a:lnTo>
                    <a:pt x="2062" y="184"/>
                  </a:lnTo>
                  <a:lnTo>
                    <a:pt x="2062" y="180"/>
                  </a:lnTo>
                  <a:lnTo>
                    <a:pt x="2061" y="177"/>
                  </a:lnTo>
                  <a:lnTo>
                    <a:pt x="2045" y="177"/>
                  </a:lnTo>
                  <a:lnTo>
                    <a:pt x="2036" y="187"/>
                  </a:lnTo>
                  <a:lnTo>
                    <a:pt x="2018" y="187"/>
                  </a:lnTo>
                  <a:lnTo>
                    <a:pt x="1992" y="159"/>
                  </a:lnTo>
                  <a:lnTo>
                    <a:pt x="2002" y="157"/>
                  </a:lnTo>
                  <a:lnTo>
                    <a:pt x="2011" y="155"/>
                  </a:lnTo>
                  <a:lnTo>
                    <a:pt x="2022" y="155"/>
                  </a:lnTo>
                  <a:lnTo>
                    <a:pt x="2031" y="154"/>
                  </a:lnTo>
                  <a:lnTo>
                    <a:pt x="2041" y="154"/>
                  </a:lnTo>
                  <a:lnTo>
                    <a:pt x="2052" y="154"/>
                  </a:lnTo>
                  <a:lnTo>
                    <a:pt x="2061" y="152"/>
                  </a:lnTo>
                  <a:lnTo>
                    <a:pt x="2071" y="150"/>
                  </a:lnTo>
                  <a:lnTo>
                    <a:pt x="2068" y="150"/>
                  </a:lnTo>
                  <a:lnTo>
                    <a:pt x="2064" y="148"/>
                  </a:lnTo>
                  <a:lnTo>
                    <a:pt x="2061" y="147"/>
                  </a:lnTo>
                  <a:lnTo>
                    <a:pt x="2057" y="145"/>
                  </a:lnTo>
                  <a:lnTo>
                    <a:pt x="2054" y="143"/>
                  </a:lnTo>
                  <a:lnTo>
                    <a:pt x="2052" y="141"/>
                  </a:lnTo>
                  <a:lnTo>
                    <a:pt x="2048" y="141"/>
                  </a:lnTo>
                  <a:lnTo>
                    <a:pt x="2045" y="139"/>
                  </a:lnTo>
                  <a:lnTo>
                    <a:pt x="2048" y="136"/>
                  </a:lnTo>
                  <a:lnTo>
                    <a:pt x="2052" y="131"/>
                  </a:lnTo>
                  <a:lnTo>
                    <a:pt x="2057" y="124"/>
                  </a:lnTo>
                  <a:lnTo>
                    <a:pt x="2061" y="116"/>
                  </a:lnTo>
                  <a:lnTo>
                    <a:pt x="2064" y="109"/>
                  </a:lnTo>
                  <a:lnTo>
                    <a:pt x="2068" y="104"/>
                  </a:lnTo>
                  <a:lnTo>
                    <a:pt x="2069" y="99"/>
                  </a:lnTo>
                  <a:lnTo>
                    <a:pt x="2071" y="93"/>
                  </a:lnTo>
                  <a:lnTo>
                    <a:pt x="2078" y="93"/>
                  </a:lnTo>
                  <a:lnTo>
                    <a:pt x="2085" y="93"/>
                  </a:lnTo>
                  <a:lnTo>
                    <a:pt x="2092" y="95"/>
                  </a:lnTo>
                  <a:lnTo>
                    <a:pt x="2101" y="95"/>
                  </a:lnTo>
                  <a:lnTo>
                    <a:pt x="2108" y="97"/>
                  </a:lnTo>
                  <a:lnTo>
                    <a:pt x="2117" y="97"/>
                  </a:lnTo>
                  <a:lnTo>
                    <a:pt x="2124" y="101"/>
                  </a:lnTo>
                  <a:lnTo>
                    <a:pt x="2131" y="104"/>
                  </a:lnTo>
                  <a:lnTo>
                    <a:pt x="2135" y="102"/>
                  </a:lnTo>
                  <a:lnTo>
                    <a:pt x="2138" y="102"/>
                  </a:lnTo>
                  <a:lnTo>
                    <a:pt x="2142" y="101"/>
                  </a:lnTo>
                  <a:lnTo>
                    <a:pt x="2144" y="99"/>
                  </a:lnTo>
                  <a:lnTo>
                    <a:pt x="2147" y="97"/>
                  </a:lnTo>
                  <a:lnTo>
                    <a:pt x="2151" y="95"/>
                  </a:lnTo>
                  <a:lnTo>
                    <a:pt x="2154" y="93"/>
                  </a:lnTo>
                  <a:lnTo>
                    <a:pt x="2158" y="93"/>
                  </a:lnTo>
                  <a:lnTo>
                    <a:pt x="2158" y="90"/>
                  </a:lnTo>
                  <a:lnTo>
                    <a:pt x="2158" y="86"/>
                  </a:lnTo>
                  <a:lnTo>
                    <a:pt x="2158" y="83"/>
                  </a:lnTo>
                  <a:lnTo>
                    <a:pt x="2160" y="79"/>
                  </a:lnTo>
                  <a:lnTo>
                    <a:pt x="2160" y="76"/>
                  </a:lnTo>
                  <a:lnTo>
                    <a:pt x="2161" y="72"/>
                  </a:lnTo>
                  <a:lnTo>
                    <a:pt x="2163" y="69"/>
                  </a:lnTo>
                  <a:lnTo>
                    <a:pt x="2167" y="65"/>
                  </a:lnTo>
                  <a:lnTo>
                    <a:pt x="2211" y="93"/>
                  </a:lnTo>
                  <a:lnTo>
                    <a:pt x="2202" y="85"/>
                  </a:lnTo>
                  <a:lnTo>
                    <a:pt x="2220" y="85"/>
                  </a:lnTo>
                  <a:lnTo>
                    <a:pt x="2202" y="85"/>
                  </a:lnTo>
                  <a:lnTo>
                    <a:pt x="2209" y="85"/>
                  </a:lnTo>
                  <a:lnTo>
                    <a:pt x="2218" y="85"/>
                  </a:lnTo>
                  <a:lnTo>
                    <a:pt x="2228" y="85"/>
                  </a:lnTo>
                  <a:lnTo>
                    <a:pt x="2241" y="83"/>
                  </a:lnTo>
                  <a:lnTo>
                    <a:pt x="2251" y="83"/>
                  </a:lnTo>
                  <a:lnTo>
                    <a:pt x="2262" y="81"/>
                  </a:lnTo>
                  <a:lnTo>
                    <a:pt x="2273" y="78"/>
                  </a:lnTo>
                  <a:lnTo>
                    <a:pt x="2280" y="76"/>
                  </a:lnTo>
                  <a:lnTo>
                    <a:pt x="2280" y="79"/>
                  </a:lnTo>
                  <a:lnTo>
                    <a:pt x="2278" y="83"/>
                  </a:lnTo>
                  <a:lnTo>
                    <a:pt x="2276" y="86"/>
                  </a:lnTo>
                  <a:lnTo>
                    <a:pt x="2276" y="90"/>
                  </a:lnTo>
                  <a:lnTo>
                    <a:pt x="2274" y="93"/>
                  </a:lnTo>
                  <a:lnTo>
                    <a:pt x="2273" y="97"/>
                  </a:lnTo>
                  <a:lnTo>
                    <a:pt x="2271" y="101"/>
                  </a:lnTo>
                  <a:lnTo>
                    <a:pt x="2271" y="104"/>
                  </a:lnTo>
                  <a:lnTo>
                    <a:pt x="2288" y="122"/>
                  </a:lnTo>
                  <a:lnTo>
                    <a:pt x="2281" y="125"/>
                  </a:lnTo>
                  <a:lnTo>
                    <a:pt x="2274" y="131"/>
                  </a:lnTo>
                  <a:lnTo>
                    <a:pt x="2265" y="136"/>
                  </a:lnTo>
                  <a:lnTo>
                    <a:pt x="2258" y="141"/>
                  </a:lnTo>
                  <a:lnTo>
                    <a:pt x="2250" y="148"/>
                  </a:lnTo>
                  <a:lnTo>
                    <a:pt x="2243" y="155"/>
                  </a:lnTo>
                  <a:lnTo>
                    <a:pt x="2234" y="162"/>
                  </a:lnTo>
                  <a:lnTo>
                    <a:pt x="2228" y="168"/>
                  </a:lnTo>
                  <a:lnTo>
                    <a:pt x="2235" y="161"/>
                  </a:lnTo>
                  <a:lnTo>
                    <a:pt x="2246" y="154"/>
                  </a:lnTo>
                  <a:lnTo>
                    <a:pt x="2257" y="150"/>
                  </a:lnTo>
                  <a:lnTo>
                    <a:pt x="2269" y="147"/>
                  </a:lnTo>
                  <a:lnTo>
                    <a:pt x="2281" y="143"/>
                  </a:lnTo>
                  <a:lnTo>
                    <a:pt x="2294" y="141"/>
                  </a:lnTo>
                  <a:lnTo>
                    <a:pt x="2308" y="141"/>
                  </a:lnTo>
                  <a:lnTo>
                    <a:pt x="2320" y="141"/>
                  </a:lnTo>
                  <a:lnTo>
                    <a:pt x="2348" y="143"/>
                  </a:lnTo>
                  <a:lnTo>
                    <a:pt x="2377" y="147"/>
                  </a:lnTo>
                  <a:lnTo>
                    <a:pt x="2403" y="148"/>
                  </a:lnTo>
                  <a:lnTo>
                    <a:pt x="2428" y="150"/>
                  </a:lnTo>
                  <a:lnTo>
                    <a:pt x="2454" y="177"/>
                  </a:lnTo>
                  <a:lnTo>
                    <a:pt x="2470" y="171"/>
                  </a:lnTo>
                  <a:lnTo>
                    <a:pt x="2486" y="168"/>
                  </a:lnTo>
                  <a:lnTo>
                    <a:pt x="2506" y="168"/>
                  </a:lnTo>
                  <a:lnTo>
                    <a:pt x="2527" y="169"/>
                  </a:lnTo>
                  <a:lnTo>
                    <a:pt x="2569" y="175"/>
                  </a:lnTo>
                  <a:lnTo>
                    <a:pt x="2615" y="185"/>
                  </a:lnTo>
                  <a:lnTo>
                    <a:pt x="2663" y="198"/>
                  </a:lnTo>
                  <a:lnTo>
                    <a:pt x="2707" y="208"/>
                  </a:lnTo>
                  <a:lnTo>
                    <a:pt x="2728" y="212"/>
                  </a:lnTo>
                  <a:lnTo>
                    <a:pt x="2749" y="214"/>
                  </a:lnTo>
                  <a:lnTo>
                    <a:pt x="2767" y="215"/>
                  </a:lnTo>
                  <a:lnTo>
                    <a:pt x="2785" y="215"/>
                  </a:lnTo>
                  <a:lnTo>
                    <a:pt x="2792" y="215"/>
                  </a:lnTo>
                  <a:lnTo>
                    <a:pt x="2797" y="214"/>
                  </a:lnTo>
                  <a:lnTo>
                    <a:pt x="2804" y="212"/>
                  </a:lnTo>
                  <a:lnTo>
                    <a:pt x="2811" y="212"/>
                  </a:lnTo>
                  <a:lnTo>
                    <a:pt x="2817" y="210"/>
                  </a:lnTo>
                  <a:lnTo>
                    <a:pt x="2824" y="210"/>
                  </a:lnTo>
                  <a:lnTo>
                    <a:pt x="2831" y="212"/>
                  </a:lnTo>
                  <a:lnTo>
                    <a:pt x="2838" y="215"/>
                  </a:lnTo>
                  <a:lnTo>
                    <a:pt x="2839" y="215"/>
                  </a:lnTo>
                  <a:lnTo>
                    <a:pt x="2843" y="214"/>
                  </a:lnTo>
                  <a:lnTo>
                    <a:pt x="2847" y="212"/>
                  </a:lnTo>
                  <a:lnTo>
                    <a:pt x="2850" y="210"/>
                  </a:lnTo>
                  <a:lnTo>
                    <a:pt x="2854" y="208"/>
                  </a:lnTo>
                  <a:lnTo>
                    <a:pt x="2857" y="207"/>
                  </a:lnTo>
                  <a:lnTo>
                    <a:pt x="2859" y="207"/>
                  </a:lnTo>
                  <a:lnTo>
                    <a:pt x="2862" y="205"/>
                  </a:lnTo>
                  <a:lnTo>
                    <a:pt x="2880" y="224"/>
                  </a:lnTo>
                  <a:lnTo>
                    <a:pt x="2889" y="222"/>
                  </a:lnTo>
                  <a:lnTo>
                    <a:pt x="2898" y="222"/>
                  </a:lnTo>
                  <a:lnTo>
                    <a:pt x="2903" y="221"/>
                  </a:lnTo>
                  <a:lnTo>
                    <a:pt x="2910" y="221"/>
                  </a:lnTo>
                  <a:lnTo>
                    <a:pt x="2915" y="219"/>
                  </a:lnTo>
                  <a:lnTo>
                    <a:pt x="2921" y="221"/>
                  </a:lnTo>
                  <a:lnTo>
                    <a:pt x="2926" y="221"/>
                  </a:lnTo>
                  <a:lnTo>
                    <a:pt x="2933" y="224"/>
                  </a:lnTo>
                  <a:lnTo>
                    <a:pt x="2951" y="205"/>
                  </a:lnTo>
                  <a:lnTo>
                    <a:pt x="2933" y="205"/>
                  </a:lnTo>
                  <a:lnTo>
                    <a:pt x="2945" y="207"/>
                  </a:lnTo>
                  <a:lnTo>
                    <a:pt x="2960" y="208"/>
                  </a:lnTo>
                  <a:lnTo>
                    <a:pt x="2972" y="212"/>
                  </a:lnTo>
                  <a:lnTo>
                    <a:pt x="2984" y="214"/>
                  </a:lnTo>
                  <a:lnTo>
                    <a:pt x="2998" y="217"/>
                  </a:lnTo>
                  <a:lnTo>
                    <a:pt x="3011" y="221"/>
                  </a:lnTo>
                  <a:lnTo>
                    <a:pt x="3025" y="222"/>
                  </a:lnTo>
                  <a:lnTo>
                    <a:pt x="3037" y="224"/>
                  </a:lnTo>
                  <a:lnTo>
                    <a:pt x="3055" y="242"/>
                  </a:lnTo>
                  <a:lnTo>
                    <a:pt x="3062" y="242"/>
                  </a:lnTo>
                  <a:lnTo>
                    <a:pt x="3069" y="242"/>
                  </a:lnTo>
                  <a:lnTo>
                    <a:pt x="3076" y="244"/>
                  </a:lnTo>
                  <a:lnTo>
                    <a:pt x="3085" y="244"/>
                  </a:lnTo>
                  <a:lnTo>
                    <a:pt x="3094" y="245"/>
                  </a:lnTo>
                  <a:lnTo>
                    <a:pt x="3101" y="247"/>
                  </a:lnTo>
                  <a:lnTo>
                    <a:pt x="3108" y="249"/>
                  </a:lnTo>
                  <a:lnTo>
                    <a:pt x="3115" y="253"/>
                  </a:lnTo>
                  <a:lnTo>
                    <a:pt x="3113" y="258"/>
                  </a:lnTo>
                  <a:lnTo>
                    <a:pt x="3111" y="261"/>
                  </a:lnTo>
                  <a:lnTo>
                    <a:pt x="3111" y="263"/>
                  </a:lnTo>
                  <a:lnTo>
                    <a:pt x="3111" y="265"/>
                  </a:lnTo>
                  <a:lnTo>
                    <a:pt x="3111" y="268"/>
                  </a:lnTo>
                  <a:lnTo>
                    <a:pt x="3110" y="270"/>
                  </a:lnTo>
                  <a:lnTo>
                    <a:pt x="3110" y="274"/>
                  </a:lnTo>
                  <a:lnTo>
                    <a:pt x="3106" y="281"/>
                  </a:lnTo>
                  <a:lnTo>
                    <a:pt x="3088" y="261"/>
                  </a:lnTo>
                  <a:lnTo>
                    <a:pt x="3037" y="261"/>
                  </a:lnTo>
                  <a:lnTo>
                    <a:pt x="3037" y="258"/>
                  </a:lnTo>
                  <a:lnTo>
                    <a:pt x="3036" y="253"/>
                  </a:lnTo>
                  <a:lnTo>
                    <a:pt x="3032" y="249"/>
                  </a:lnTo>
                  <a:lnTo>
                    <a:pt x="3028" y="244"/>
                  </a:lnTo>
                  <a:lnTo>
                    <a:pt x="3025" y="240"/>
                  </a:lnTo>
                  <a:lnTo>
                    <a:pt x="3023" y="237"/>
                  </a:lnTo>
                  <a:lnTo>
                    <a:pt x="3021" y="233"/>
                  </a:lnTo>
                  <a:lnTo>
                    <a:pt x="3020" y="233"/>
                  </a:lnTo>
                  <a:lnTo>
                    <a:pt x="3020" y="237"/>
                  </a:lnTo>
                  <a:lnTo>
                    <a:pt x="3020" y="240"/>
                  </a:lnTo>
                  <a:lnTo>
                    <a:pt x="3020" y="245"/>
                  </a:lnTo>
                  <a:lnTo>
                    <a:pt x="3021" y="249"/>
                  </a:lnTo>
                  <a:lnTo>
                    <a:pt x="3028" y="260"/>
                  </a:lnTo>
                  <a:lnTo>
                    <a:pt x="3037" y="268"/>
                  </a:lnTo>
                  <a:lnTo>
                    <a:pt x="3048" y="276"/>
                  </a:lnTo>
                  <a:lnTo>
                    <a:pt x="3058" y="283"/>
                  </a:lnTo>
                  <a:lnTo>
                    <a:pt x="3071" y="288"/>
                  </a:lnTo>
                  <a:lnTo>
                    <a:pt x="3081" y="290"/>
                  </a:lnTo>
                  <a:lnTo>
                    <a:pt x="3080" y="293"/>
                  </a:lnTo>
                  <a:lnTo>
                    <a:pt x="3078" y="297"/>
                  </a:lnTo>
                  <a:lnTo>
                    <a:pt x="3076" y="302"/>
                  </a:lnTo>
                  <a:lnTo>
                    <a:pt x="3073" y="307"/>
                  </a:lnTo>
                  <a:lnTo>
                    <a:pt x="3069" y="311"/>
                  </a:lnTo>
                  <a:lnTo>
                    <a:pt x="3066" y="314"/>
                  </a:lnTo>
                  <a:lnTo>
                    <a:pt x="3064" y="316"/>
                  </a:lnTo>
                  <a:lnTo>
                    <a:pt x="3064" y="318"/>
                  </a:lnTo>
                  <a:lnTo>
                    <a:pt x="3060" y="318"/>
                  </a:lnTo>
                  <a:lnTo>
                    <a:pt x="3057" y="318"/>
                  </a:lnTo>
                  <a:lnTo>
                    <a:pt x="3053" y="320"/>
                  </a:lnTo>
                  <a:lnTo>
                    <a:pt x="3050" y="321"/>
                  </a:lnTo>
                  <a:lnTo>
                    <a:pt x="3046" y="323"/>
                  </a:lnTo>
                  <a:lnTo>
                    <a:pt x="3044" y="325"/>
                  </a:lnTo>
                  <a:lnTo>
                    <a:pt x="3041" y="327"/>
                  </a:lnTo>
                  <a:lnTo>
                    <a:pt x="3037" y="327"/>
                  </a:lnTo>
                  <a:lnTo>
                    <a:pt x="3032" y="327"/>
                  </a:lnTo>
                  <a:lnTo>
                    <a:pt x="3025" y="325"/>
                  </a:lnTo>
                  <a:lnTo>
                    <a:pt x="3021" y="323"/>
                  </a:lnTo>
                  <a:lnTo>
                    <a:pt x="3016" y="323"/>
                  </a:lnTo>
                  <a:lnTo>
                    <a:pt x="3011" y="323"/>
                  </a:lnTo>
                  <a:lnTo>
                    <a:pt x="3005" y="323"/>
                  </a:lnTo>
                  <a:lnTo>
                    <a:pt x="3000" y="323"/>
                  </a:lnTo>
                  <a:lnTo>
                    <a:pt x="2993" y="327"/>
                  </a:lnTo>
                  <a:lnTo>
                    <a:pt x="2995" y="336"/>
                  </a:lnTo>
                  <a:lnTo>
                    <a:pt x="2998" y="344"/>
                  </a:lnTo>
                  <a:lnTo>
                    <a:pt x="3002" y="351"/>
                  </a:lnTo>
                  <a:lnTo>
                    <a:pt x="3009" y="357"/>
                  </a:lnTo>
                  <a:lnTo>
                    <a:pt x="3016" y="362"/>
                  </a:lnTo>
                  <a:lnTo>
                    <a:pt x="3023" y="366"/>
                  </a:lnTo>
                  <a:lnTo>
                    <a:pt x="3030" y="369"/>
                  </a:lnTo>
                  <a:lnTo>
                    <a:pt x="3037" y="373"/>
                  </a:lnTo>
                  <a:lnTo>
                    <a:pt x="3037" y="380"/>
                  </a:lnTo>
                  <a:lnTo>
                    <a:pt x="3039" y="389"/>
                  </a:lnTo>
                  <a:lnTo>
                    <a:pt x="3041" y="396"/>
                  </a:lnTo>
                  <a:lnTo>
                    <a:pt x="3041" y="405"/>
                  </a:lnTo>
                  <a:lnTo>
                    <a:pt x="3043" y="413"/>
                  </a:lnTo>
                  <a:lnTo>
                    <a:pt x="3044" y="422"/>
                  </a:lnTo>
                  <a:lnTo>
                    <a:pt x="3046" y="431"/>
                  </a:lnTo>
                  <a:lnTo>
                    <a:pt x="3046" y="438"/>
                  </a:lnTo>
                  <a:lnTo>
                    <a:pt x="3036" y="427"/>
                  </a:lnTo>
                  <a:lnTo>
                    <a:pt x="3023" y="420"/>
                  </a:lnTo>
                  <a:lnTo>
                    <a:pt x="3011" y="412"/>
                  </a:lnTo>
                  <a:lnTo>
                    <a:pt x="2998" y="405"/>
                  </a:lnTo>
                  <a:lnTo>
                    <a:pt x="2984" y="397"/>
                  </a:lnTo>
                  <a:lnTo>
                    <a:pt x="2972" y="390"/>
                  </a:lnTo>
                  <a:lnTo>
                    <a:pt x="2961" y="383"/>
                  </a:lnTo>
                  <a:lnTo>
                    <a:pt x="2951" y="373"/>
                  </a:lnTo>
                  <a:lnTo>
                    <a:pt x="2951" y="369"/>
                  </a:lnTo>
                  <a:lnTo>
                    <a:pt x="2951" y="366"/>
                  </a:lnTo>
                  <a:lnTo>
                    <a:pt x="2952" y="362"/>
                  </a:lnTo>
                  <a:lnTo>
                    <a:pt x="2954" y="359"/>
                  </a:lnTo>
                  <a:lnTo>
                    <a:pt x="2956" y="355"/>
                  </a:lnTo>
                  <a:lnTo>
                    <a:pt x="2958" y="351"/>
                  </a:lnTo>
                  <a:lnTo>
                    <a:pt x="2958" y="348"/>
                  </a:lnTo>
                  <a:lnTo>
                    <a:pt x="2960" y="344"/>
                  </a:lnTo>
                  <a:lnTo>
                    <a:pt x="2958" y="341"/>
                  </a:lnTo>
                  <a:lnTo>
                    <a:pt x="2956" y="334"/>
                  </a:lnTo>
                  <a:lnTo>
                    <a:pt x="2952" y="329"/>
                  </a:lnTo>
                  <a:lnTo>
                    <a:pt x="2951" y="320"/>
                  </a:lnTo>
                  <a:lnTo>
                    <a:pt x="2947" y="313"/>
                  </a:lnTo>
                  <a:lnTo>
                    <a:pt x="2944" y="304"/>
                  </a:lnTo>
                  <a:lnTo>
                    <a:pt x="2942" y="297"/>
                  </a:lnTo>
                  <a:lnTo>
                    <a:pt x="2942" y="290"/>
                  </a:lnTo>
                  <a:lnTo>
                    <a:pt x="2935" y="291"/>
                  </a:lnTo>
                  <a:lnTo>
                    <a:pt x="2931" y="293"/>
                  </a:lnTo>
                  <a:lnTo>
                    <a:pt x="2928" y="293"/>
                  </a:lnTo>
                  <a:lnTo>
                    <a:pt x="2924" y="293"/>
                  </a:lnTo>
                  <a:lnTo>
                    <a:pt x="2921" y="291"/>
                  </a:lnTo>
                  <a:lnTo>
                    <a:pt x="2917" y="290"/>
                  </a:lnTo>
                  <a:lnTo>
                    <a:pt x="2912" y="290"/>
                  </a:lnTo>
                  <a:lnTo>
                    <a:pt x="2907" y="290"/>
                  </a:lnTo>
                  <a:lnTo>
                    <a:pt x="2903" y="297"/>
                  </a:lnTo>
                  <a:lnTo>
                    <a:pt x="2898" y="304"/>
                  </a:lnTo>
                  <a:lnTo>
                    <a:pt x="2894" y="313"/>
                  </a:lnTo>
                  <a:lnTo>
                    <a:pt x="2887" y="321"/>
                  </a:lnTo>
                  <a:lnTo>
                    <a:pt x="2882" y="330"/>
                  </a:lnTo>
                  <a:lnTo>
                    <a:pt x="2877" y="339"/>
                  </a:lnTo>
                  <a:lnTo>
                    <a:pt x="2869" y="346"/>
                  </a:lnTo>
                  <a:lnTo>
                    <a:pt x="2862" y="353"/>
                  </a:lnTo>
                  <a:lnTo>
                    <a:pt x="2854" y="353"/>
                  </a:lnTo>
                  <a:lnTo>
                    <a:pt x="2847" y="351"/>
                  </a:lnTo>
                  <a:lnTo>
                    <a:pt x="2841" y="350"/>
                  </a:lnTo>
                  <a:lnTo>
                    <a:pt x="2836" y="346"/>
                  </a:lnTo>
                  <a:lnTo>
                    <a:pt x="2832" y="343"/>
                  </a:lnTo>
                  <a:lnTo>
                    <a:pt x="2831" y="339"/>
                  </a:lnTo>
                  <a:lnTo>
                    <a:pt x="2829" y="332"/>
                  </a:lnTo>
                  <a:lnTo>
                    <a:pt x="2829" y="327"/>
                  </a:lnTo>
                  <a:lnTo>
                    <a:pt x="2811" y="344"/>
                  </a:lnTo>
                  <a:lnTo>
                    <a:pt x="2794" y="327"/>
                  </a:lnTo>
                  <a:lnTo>
                    <a:pt x="2790" y="330"/>
                  </a:lnTo>
                  <a:lnTo>
                    <a:pt x="2785" y="336"/>
                  </a:lnTo>
                  <a:lnTo>
                    <a:pt x="2778" y="343"/>
                  </a:lnTo>
                  <a:lnTo>
                    <a:pt x="2772" y="350"/>
                  </a:lnTo>
                  <a:lnTo>
                    <a:pt x="2767" y="359"/>
                  </a:lnTo>
                  <a:lnTo>
                    <a:pt x="2762" y="367"/>
                  </a:lnTo>
                  <a:lnTo>
                    <a:pt x="2760" y="374"/>
                  </a:lnTo>
                  <a:lnTo>
                    <a:pt x="2758" y="382"/>
                  </a:lnTo>
                  <a:lnTo>
                    <a:pt x="2762" y="382"/>
                  </a:lnTo>
                  <a:lnTo>
                    <a:pt x="2767" y="385"/>
                  </a:lnTo>
                  <a:lnTo>
                    <a:pt x="2771" y="387"/>
                  </a:lnTo>
                  <a:lnTo>
                    <a:pt x="2776" y="390"/>
                  </a:lnTo>
                  <a:lnTo>
                    <a:pt x="2781" y="394"/>
                  </a:lnTo>
                  <a:lnTo>
                    <a:pt x="2785" y="397"/>
                  </a:lnTo>
                  <a:lnTo>
                    <a:pt x="2790" y="399"/>
                  </a:lnTo>
                  <a:lnTo>
                    <a:pt x="2794" y="401"/>
                  </a:lnTo>
                  <a:lnTo>
                    <a:pt x="2802" y="390"/>
                  </a:lnTo>
                  <a:lnTo>
                    <a:pt x="2809" y="392"/>
                  </a:lnTo>
                  <a:lnTo>
                    <a:pt x="2817" y="396"/>
                  </a:lnTo>
                  <a:lnTo>
                    <a:pt x="2824" y="401"/>
                  </a:lnTo>
                  <a:lnTo>
                    <a:pt x="2831" y="406"/>
                  </a:lnTo>
                  <a:lnTo>
                    <a:pt x="2838" y="413"/>
                  </a:lnTo>
                  <a:lnTo>
                    <a:pt x="2845" y="419"/>
                  </a:lnTo>
                  <a:lnTo>
                    <a:pt x="2850" y="424"/>
                  </a:lnTo>
                  <a:lnTo>
                    <a:pt x="2855" y="429"/>
                  </a:lnTo>
                  <a:lnTo>
                    <a:pt x="2855" y="466"/>
                  </a:lnTo>
                  <a:lnTo>
                    <a:pt x="2857" y="470"/>
                  </a:lnTo>
                  <a:lnTo>
                    <a:pt x="2862" y="473"/>
                  </a:lnTo>
                  <a:lnTo>
                    <a:pt x="2866" y="477"/>
                  </a:lnTo>
                  <a:lnTo>
                    <a:pt x="2871" y="481"/>
                  </a:lnTo>
                  <a:lnTo>
                    <a:pt x="2877" y="484"/>
                  </a:lnTo>
                  <a:lnTo>
                    <a:pt x="2882" y="488"/>
                  </a:lnTo>
                  <a:lnTo>
                    <a:pt x="2885" y="491"/>
                  </a:lnTo>
                  <a:lnTo>
                    <a:pt x="2889" y="495"/>
                  </a:lnTo>
                  <a:lnTo>
                    <a:pt x="2889" y="498"/>
                  </a:lnTo>
                  <a:lnTo>
                    <a:pt x="2887" y="503"/>
                  </a:lnTo>
                  <a:lnTo>
                    <a:pt x="2884" y="511"/>
                  </a:lnTo>
                  <a:lnTo>
                    <a:pt x="2880" y="518"/>
                  </a:lnTo>
                  <a:lnTo>
                    <a:pt x="2877" y="523"/>
                  </a:lnTo>
                  <a:lnTo>
                    <a:pt x="2875" y="530"/>
                  </a:lnTo>
                  <a:lnTo>
                    <a:pt x="2873" y="535"/>
                  </a:lnTo>
                  <a:lnTo>
                    <a:pt x="2871" y="541"/>
                  </a:lnTo>
                  <a:lnTo>
                    <a:pt x="2868" y="541"/>
                  </a:lnTo>
                  <a:lnTo>
                    <a:pt x="2864" y="539"/>
                  </a:lnTo>
                  <a:lnTo>
                    <a:pt x="2859" y="539"/>
                  </a:lnTo>
                  <a:lnTo>
                    <a:pt x="2855" y="537"/>
                  </a:lnTo>
                  <a:lnTo>
                    <a:pt x="2852" y="539"/>
                  </a:lnTo>
                  <a:lnTo>
                    <a:pt x="2848" y="541"/>
                  </a:lnTo>
                  <a:lnTo>
                    <a:pt x="2847" y="544"/>
                  </a:lnTo>
                  <a:lnTo>
                    <a:pt x="2847" y="549"/>
                  </a:lnTo>
                  <a:lnTo>
                    <a:pt x="2847" y="567"/>
                  </a:lnTo>
                  <a:lnTo>
                    <a:pt x="2848" y="579"/>
                  </a:lnTo>
                  <a:lnTo>
                    <a:pt x="2852" y="590"/>
                  </a:lnTo>
                  <a:lnTo>
                    <a:pt x="2859" y="602"/>
                  </a:lnTo>
                  <a:lnTo>
                    <a:pt x="2868" y="615"/>
                  </a:lnTo>
                  <a:lnTo>
                    <a:pt x="2875" y="627"/>
                  </a:lnTo>
                  <a:lnTo>
                    <a:pt x="2882" y="638"/>
                  </a:lnTo>
                  <a:lnTo>
                    <a:pt x="2887" y="650"/>
                  </a:lnTo>
                  <a:lnTo>
                    <a:pt x="2889" y="661"/>
                  </a:lnTo>
                  <a:lnTo>
                    <a:pt x="2880" y="661"/>
                  </a:lnTo>
                  <a:lnTo>
                    <a:pt x="2875" y="659"/>
                  </a:lnTo>
                  <a:lnTo>
                    <a:pt x="2871" y="657"/>
                  </a:lnTo>
                  <a:lnTo>
                    <a:pt x="2869" y="654"/>
                  </a:lnTo>
                  <a:lnTo>
                    <a:pt x="2868" y="650"/>
                  </a:lnTo>
                  <a:lnTo>
                    <a:pt x="2866" y="645"/>
                  </a:lnTo>
                  <a:lnTo>
                    <a:pt x="2866" y="640"/>
                  </a:lnTo>
                  <a:lnTo>
                    <a:pt x="2862" y="632"/>
                  </a:lnTo>
                  <a:lnTo>
                    <a:pt x="2855" y="624"/>
                  </a:lnTo>
                  <a:lnTo>
                    <a:pt x="2845" y="620"/>
                  </a:lnTo>
                  <a:lnTo>
                    <a:pt x="2836" y="613"/>
                  </a:lnTo>
                  <a:lnTo>
                    <a:pt x="2829" y="606"/>
                  </a:lnTo>
                  <a:lnTo>
                    <a:pt x="2820" y="599"/>
                  </a:lnTo>
                  <a:lnTo>
                    <a:pt x="2813" y="592"/>
                  </a:lnTo>
                  <a:lnTo>
                    <a:pt x="2808" y="583"/>
                  </a:lnTo>
                  <a:lnTo>
                    <a:pt x="2801" y="576"/>
                  </a:lnTo>
                  <a:lnTo>
                    <a:pt x="2794" y="567"/>
                  </a:lnTo>
                  <a:lnTo>
                    <a:pt x="2786" y="571"/>
                  </a:lnTo>
                  <a:lnTo>
                    <a:pt x="2779" y="574"/>
                  </a:lnTo>
                  <a:lnTo>
                    <a:pt x="2771" y="579"/>
                  </a:lnTo>
                  <a:lnTo>
                    <a:pt x="2762" y="583"/>
                  </a:lnTo>
                  <a:lnTo>
                    <a:pt x="2755" y="588"/>
                  </a:lnTo>
                  <a:lnTo>
                    <a:pt x="2746" y="594"/>
                  </a:lnTo>
                  <a:lnTo>
                    <a:pt x="2739" y="599"/>
                  </a:lnTo>
                  <a:lnTo>
                    <a:pt x="2732" y="606"/>
                  </a:lnTo>
                  <a:lnTo>
                    <a:pt x="2739" y="606"/>
                  </a:lnTo>
                  <a:lnTo>
                    <a:pt x="2744" y="608"/>
                  </a:lnTo>
                  <a:lnTo>
                    <a:pt x="2751" y="608"/>
                  </a:lnTo>
                  <a:lnTo>
                    <a:pt x="2756" y="610"/>
                  </a:lnTo>
                  <a:lnTo>
                    <a:pt x="2764" y="611"/>
                  </a:lnTo>
                  <a:lnTo>
                    <a:pt x="2767" y="613"/>
                  </a:lnTo>
                  <a:lnTo>
                    <a:pt x="2772" y="613"/>
                  </a:lnTo>
                  <a:lnTo>
                    <a:pt x="2776" y="615"/>
                  </a:lnTo>
                  <a:lnTo>
                    <a:pt x="2776" y="620"/>
                  </a:lnTo>
                  <a:lnTo>
                    <a:pt x="2776" y="625"/>
                  </a:lnTo>
                  <a:lnTo>
                    <a:pt x="2778" y="631"/>
                  </a:lnTo>
                  <a:lnTo>
                    <a:pt x="2781" y="636"/>
                  </a:lnTo>
                  <a:lnTo>
                    <a:pt x="2788" y="647"/>
                  </a:lnTo>
                  <a:lnTo>
                    <a:pt x="2799" y="657"/>
                  </a:lnTo>
                  <a:lnTo>
                    <a:pt x="2809" y="670"/>
                  </a:lnTo>
                  <a:lnTo>
                    <a:pt x="2818" y="682"/>
                  </a:lnTo>
                  <a:lnTo>
                    <a:pt x="2822" y="687"/>
                  </a:lnTo>
                  <a:lnTo>
                    <a:pt x="2825" y="694"/>
                  </a:lnTo>
                  <a:lnTo>
                    <a:pt x="2827" y="700"/>
                  </a:lnTo>
                  <a:lnTo>
                    <a:pt x="2829" y="707"/>
                  </a:lnTo>
                  <a:lnTo>
                    <a:pt x="2832" y="708"/>
                  </a:lnTo>
                  <a:lnTo>
                    <a:pt x="2836" y="710"/>
                  </a:lnTo>
                  <a:lnTo>
                    <a:pt x="2839" y="712"/>
                  </a:lnTo>
                  <a:lnTo>
                    <a:pt x="2845" y="716"/>
                  </a:lnTo>
                  <a:lnTo>
                    <a:pt x="2848" y="719"/>
                  </a:lnTo>
                  <a:lnTo>
                    <a:pt x="2852" y="723"/>
                  </a:lnTo>
                  <a:lnTo>
                    <a:pt x="2854" y="724"/>
                  </a:lnTo>
                  <a:lnTo>
                    <a:pt x="2855" y="726"/>
                  </a:lnTo>
                  <a:lnTo>
                    <a:pt x="2854" y="730"/>
                  </a:lnTo>
                  <a:lnTo>
                    <a:pt x="2854" y="735"/>
                  </a:lnTo>
                  <a:lnTo>
                    <a:pt x="2852" y="740"/>
                  </a:lnTo>
                  <a:lnTo>
                    <a:pt x="2850" y="746"/>
                  </a:lnTo>
                  <a:lnTo>
                    <a:pt x="2848" y="753"/>
                  </a:lnTo>
                  <a:lnTo>
                    <a:pt x="2847" y="760"/>
                  </a:lnTo>
                  <a:lnTo>
                    <a:pt x="2847" y="767"/>
                  </a:lnTo>
                  <a:lnTo>
                    <a:pt x="2847" y="774"/>
                  </a:lnTo>
                  <a:lnTo>
                    <a:pt x="2829" y="792"/>
                  </a:lnTo>
                  <a:lnTo>
                    <a:pt x="2794" y="792"/>
                  </a:lnTo>
                  <a:lnTo>
                    <a:pt x="2788" y="797"/>
                  </a:lnTo>
                  <a:lnTo>
                    <a:pt x="2783" y="800"/>
                  </a:lnTo>
                  <a:lnTo>
                    <a:pt x="2779" y="802"/>
                  </a:lnTo>
                  <a:lnTo>
                    <a:pt x="2776" y="802"/>
                  </a:lnTo>
                  <a:lnTo>
                    <a:pt x="2772" y="802"/>
                  </a:lnTo>
                  <a:lnTo>
                    <a:pt x="2769" y="802"/>
                  </a:lnTo>
                  <a:lnTo>
                    <a:pt x="2764" y="800"/>
                  </a:lnTo>
                  <a:lnTo>
                    <a:pt x="2758" y="800"/>
                  </a:lnTo>
                  <a:lnTo>
                    <a:pt x="2776" y="781"/>
                  </a:lnTo>
                  <a:lnTo>
                    <a:pt x="2771" y="784"/>
                  </a:lnTo>
                  <a:lnTo>
                    <a:pt x="2767" y="786"/>
                  </a:lnTo>
                  <a:lnTo>
                    <a:pt x="2764" y="786"/>
                  </a:lnTo>
                  <a:lnTo>
                    <a:pt x="2762" y="788"/>
                  </a:lnTo>
                  <a:lnTo>
                    <a:pt x="2758" y="792"/>
                  </a:lnTo>
                  <a:lnTo>
                    <a:pt x="2755" y="795"/>
                  </a:lnTo>
                  <a:lnTo>
                    <a:pt x="2749" y="800"/>
                  </a:lnTo>
                  <a:lnTo>
                    <a:pt x="2742" y="797"/>
                  </a:lnTo>
                  <a:lnTo>
                    <a:pt x="2737" y="795"/>
                  </a:lnTo>
                  <a:lnTo>
                    <a:pt x="2730" y="793"/>
                  </a:lnTo>
                  <a:lnTo>
                    <a:pt x="2723" y="793"/>
                  </a:lnTo>
                  <a:lnTo>
                    <a:pt x="2718" y="793"/>
                  </a:lnTo>
                  <a:lnTo>
                    <a:pt x="2711" y="795"/>
                  </a:lnTo>
                  <a:lnTo>
                    <a:pt x="2703" y="797"/>
                  </a:lnTo>
                  <a:lnTo>
                    <a:pt x="2698" y="800"/>
                  </a:lnTo>
                  <a:lnTo>
                    <a:pt x="2700" y="807"/>
                  </a:lnTo>
                  <a:lnTo>
                    <a:pt x="2702" y="816"/>
                  </a:lnTo>
                  <a:lnTo>
                    <a:pt x="2707" y="823"/>
                  </a:lnTo>
                  <a:lnTo>
                    <a:pt x="2712" y="832"/>
                  </a:lnTo>
                  <a:lnTo>
                    <a:pt x="2718" y="839"/>
                  </a:lnTo>
                  <a:lnTo>
                    <a:pt x="2723" y="846"/>
                  </a:lnTo>
                  <a:lnTo>
                    <a:pt x="2728" y="852"/>
                  </a:lnTo>
                  <a:lnTo>
                    <a:pt x="2732" y="857"/>
                  </a:lnTo>
                  <a:lnTo>
                    <a:pt x="2732" y="860"/>
                  </a:lnTo>
                  <a:lnTo>
                    <a:pt x="2730" y="864"/>
                  </a:lnTo>
                  <a:lnTo>
                    <a:pt x="2730" y="868"/>
                  </a:lnTo>
                  <a:lnTo>
                    <a:pt x="2728" y="871"/>
                  </a:lnTo>
                  <a:lnTo>
                    <a:pt x="2726" y="875"/>
                  </a:lnTo>
                  <a:lnTo>
                    <a:pt x="2725" y="878"/>
                  </a:lnTo>
                  <a:lnTo>
                    <a:pt x="2725" y="882"/>
                  </a:lnTo>
                  <a:lnTo>
                    <a:pt x="2723" y="885"/>
                  </a:lnTo>
                  <a:lnTo>
                    <a:pt x="2726" y="889"/>
                  </a:lnTo>
                  <a:lnTo>
                    <a:pt x="2732" y="892"/>
                  </a:lnTo>
                  <a:lnTo>
                    <a:pt x="2735" y="898"/>
                  </a:lnTo>
                  <a:lnTo>
                    <a:pt x="2739" y="905"/>
                  </a:lnTo>
                  <a:lnTo>
                    <a:pt x="2744" y="910"/>
                  </a:lnTo>
                  <a:lnTo>
                    <a:pt x="2746" y="917"/>
                  </a:lnTo>
                  <a:lnTo>
                    <a:pt x="2749" y="924"/>
                  </a:lnTo>
                  <a:lnTo>
                    <a:pt x="2749" y="931"/>
                  </a:lnTo>
                  <a:lnTo>
                    <a:pt x="2744" y="931"/>
                  </a:lnTo>
                  <a:lnTo>
                    <a:pt x="2739" y="933"/>
                  </a:lnTo>
                  <a:lnTo>
                    <a:pt x="2735" y="935"/>
                  </a:lnTo>
                  <a:lnTo>
                    <a:pt x="2734" y="938"/>
                  </a:lnTo>
                  <a:lnTo>
                    <a:pt x="2730" y="942"/>
                  </a:lnTo>
                  <a:lnTo>
                    <a:pt x="2728" y="947"/>
                  </a:lnTo>
                  <a:lnTo>
                    <a:pt x="2726" y="952"/>
                  </a:lnTo>
                  <a:lnTo>
                    <a:pt x="2723" y="958"/>
                  </a:lnTo>
                  <a:lnTo>
                    <a:pt x="2718" y="956"/>
                  </a:lnTo>
                  <a:lnTo>
                    <a:pt x="2707" y="949"/>
                  </a:lnTo>
                  <a:lnTo>
                    <a:pt x="2691" y="940"/>
                  </a:lnTo>
                  <a:lnTo>
                    <a:pt x="2675" y="929"/>
                  </a:lnTo>
                  <a:lnTo>
                    <a:pt x="2659" y="919"/>
                  </a:lnTo>
                  <a:lnTo>
                    <a:pt x="2645" y="908"/>
                  </a:lnTo>
                  <a:lnTo>
                    <a:pt x="2635" y="899"/>
                  </a:lnTo>
                  <a:lnTo>
                    <a:pt x="2628" y="894"/>
                  </a:lnTo>
                  <a:lnTo>
                    <a:pt x="2624" y="903"/>
                  </a:lnTo>
                  <a:lnTo>
                    <a:pt x="2624" y="913"/>
                  </a:lnTo>
                  <a:lnTo>
                    <a:pt x="2624" y="924"/>
                  </a:lnTo>
                  <a:lnTo>
                    <a:pt x="2628" y="933"/>
                  </a:lnTo>
                  <a:lnTo>
                    <a:pt x="2638" y="951"/>
                  </a:lnTo>
                  <a:lnTo>
                    <a:pt x="2654" y="968"/>
                  </a:lnTo>
                  <a:lnTo>
                    <a:pt x="2668" y="986"/>
                  </a:lnTo>
                  <a:lnTo>
                    <a:pt x="2684" y="1004"/>
                  </a:lnTo>
                  <a:lnTo>
                    <a:pt x="2689" y="1012"/>
                  </a:lnTo>
                  <a:lnTo>
                    <a:pt x="2695" y="1023"/>
                  </a:lnTo>
                  <a:lnTo>
                    <a:pt x="2696" y="1032"/>
                  </a:lnTo>
                  <a:lnTo>
                    <a:pt x="2698" y="1042"/>
                  </a:lnTo>
                  <a:lnTo>
                    <a:pt x="2688" y="1041"/>
                  </a:lnTo>
                  <a:lnTo>
                    <a:pt x="2677" y="1039"/>
                  </a:lnTo>
                  <a:lnTo>
                    <a:pt x="2666" y="1034"/>
                  </a:lnTo>
                  <a:lnTo>
                    <a:pt x="2658" y="1027"/>
                  </a:lnTo>
                  <a:lnTo>
                    <a:pt x="2647" y="1018"/>
                  </a:lnTo>
                  <a:lnTo>
                    <a:pt x="2636" y="1007"/>
                  </a:lnTo>
                  <a:lnTo>
                    <a:pt x="2628" y="997"/>
                  </a:lnTo>
                  <a:lnTo>
                    <a:pt x="2619" y="986"/>
                  </a:lnTo>
                  <a:lnTo>
                    <a:pt x="2612" y="974"/>
                  </a:lnTo>
                  <a:lnTo>
                    <a:pt x="2605" y="961"/>
                  </a:lnTo>
                  <a:lnTo>
                    <a:pt x="2599" y="949"/>
                  </a:lnTo>
                  <a:lnTo>
                    <a:pt x="2594" y="936"/>
                  </a:lnTo>
                  <a:lnTo>
                    <a:pt x="2592" y="924"/>
                  </a:lnTo>
                  <a:lnTo>
                    <a:pt x="2590" y="913"/>
                  </a:lnTo>
                  <a:lnTo>
                    <a:pt x="2590" y="903"/>
                  </a:lnTo>
                  <a:lnTo>
                    <a:pt x="2592" y="894"/>
                  </a:lnTo>
                  <a:lnTo>
                    <a:pt x="2589" y="892"/>
                  </a:lnTo>
                  <a:lnTo>
                    <a:pt x="2587" y="892"/>
                  </a:lnTo>
                  <a:lnTo>
                    <a:pt x="2583" y="890"/>
                  </a:lnTo>
                  <a:lnTo>
                    <a:pt x="2580" y="889"/>
                  </a:lnTo>
                  <a:lnTo>
                    <a:pt x="2576" y="887"/>
                  </a:lnTo>
                  <a:lnTo>
                    <a:pt x="2573" y="885"/>
                  </a:lnTo>
                  <a:lnTo>
                    <a:pt x="2571" y="885"/>
                  </a:lnTo>
                  <a:lnTo>
                    <a:pt x="2567" y="885"/>
                  </a:lnTo>
                  <a:lnTo>
                    <a:pt x="2560" y="875"/>
                  </a:lnTo>
                  <a:lnTo>
                    <a:pt x="2550" y="859"/>
                  </a:lnTo>
                  <a:lnTo>
                    <a:pt x="2536" y="839"/>
                  </a:lnTo>
                  <a:lnTo>
                    <a:pt x="2522" y="818"/>
                  </a:lnTo>
                  <a:lnTo>
                    <a:pt x="2507" y="799"/>
                  </a:lnTo>
                  <a:lnTo>
                    <a:pt x="2495" y="784"/>
                  </a:lnTo>
                  <a:lnTo>
                    <a:pt x="2490" y="774"/>
                  </a:lnTo>
                  <a:lnTo>
                    <a:pt x="2488" y="774"/>
                  </a:lnTo>
                  <a:lnTo>
                    <a:pt x="2484" y="772"/>
                  </a:lnTo>
                  <a:lnTo>
                    <a:pt x="2483" y="772"/>
                  </a:lnTo>
                  <a:lnTo>
                    <a:pt x="2479" y="770"/>
                  </a:lnTo>
                  <a:lnTo>
                    <a:pt x="2476" y="769"/>
                  </a:lnTo>
                  <a:lnTo>
                    <a:pt x="2472" y="767"/>
                  </a:lnTo>
                  <a:lnTo>
                    <a:pt x="2469" y="765"/>
                  </a:lnTo>
                  <a:lnTo>
                    <a:pt x="2465" y="763"/>
                  </a:lnTo>
                  <a:lnTo>
                    <a:pt x="2462" y="763"/>
                  </a:lnTo>
                  <a:lnTo>
                    <a:pt x="2458" y="767"/>
                  </a:lnTo>
                  <a:lnTo>
                    <a:pt x="2454" y="769"/>
                  </a:lnTo>
                  <a:lnTo>
                    <a:pt x="2449" y="770"/>
                  </a:lnTo>
                  <a:lnTo>
                    <a:pt x="2446" y="772"/>
                  </a:lnTo>
                  <a:lnTo>
                    <a:pt x="2440" y="774"/>
                  </a:lnTo>
                  <a:lnTo>
                    <a:pt x="2435" y="776"/>
                  </a:lnTo>
                  <a:lnTo>
                    <a:pt x="2432" y="779"/>
                  </a:lnTo>
                  <a:lnTo>
                    <a:pt x="2428" y="781"/>
                  </a:lnTo>
                  <a:lnTo>
                    <a:pt x="2419" y="792"/>
                  </a:lnTo>
                  <a:lnTo>
                    <a:pt x="2419" y="809"/>
                  </a:lnTo>
                  <a:lnTo>
                    <a:pt x="2410" y="820"/>
                  </a:lnTo>
                  <a:lnTo>
                    <a:pt x="2393" y="820"/>
                  </a:lnTo>
                  <a:lnTo>
                    <a:pt x="2384" y="829"/>
                  </a:lnTo>
                  <a:lnTo>
                    <a:pt x="2380" y="836"/>
                  </a:lnTo>
                  <a:lnTo>
                    <a:pt x="2377" y="841"/>
                  </a:lnTo>
                  <a:lnTo>
                    <a:pt x="2373" y="846"/>
                  </a:lnTo>
                  <a:lnTo>
                    <a:pt x="2370" y="852"/>
                  </a:lnTo>
                  <a:lnTo>
                    <a:pt x="2366" y="857"/>
                  </a:lnTo>
                  <a:lnTo>
                    <a:pt x="2361" y="862"/>
                  </a:lnTo>
                  <a:lnTo>
                    <a:pt x="2356" y="869"/>
                  </a:lnTo>
                  <a:lnTo>
                    <a:pt x="2348" y="875"/>
                  </a:lnTo>
                  <a:lnTo>
                    <a:pt x="2352" y="882"/>
                  </a:lnTo>
                  <a:lnTo>
                    <a:pt x="2354" y="889"/>
                  </a:lnTo>
                  <a:lnTo>
                    <a:pt x="2356" y="896"/>
                  </a:lnTo>
                  <a:lnTo>
                    <a:pt x="2357" y="901"/>
                  </a:lnTo>
                  <a:lnTo>
                    <a:pt x="2357" y="908"/>
                  </a:lnTo>
                  <a:lnTo>
                    <a:pt x="2357" y="913"/>
                  </a:lnTo>
                  <a:lnTo>
                    <a:pt x="2357" y="917"/>
                  </a:lnTo>
                  <a:lnTo>
                    <a:pt x="2357" y="922"/>
                  </a:lnTo>
                  <a:lnTo>
                    <a:pt x="2333" y="951"/>
                  </a:lnTo>
                  <a:lnTo>
                    <a:pt x="2315" y="951"/>
                  </a:lnTo>
                  <a:lnTo>
                    <a:pt x="2311" y="949"/>
                  </a:lnTo>
                  <a:lnTo>
                    <a:pt x="2306" y="944"/>
                  </a:lnTo>
                  <a:lnTo>
                    <a:pt x="2303" y="938"/>
                  </a:lnTo>
                  <a:lnTo>
                    <a:pt x="2297" y="929"/>
                  </a:lnTo>
                  <a:lnTo>
                    <a:pt x="2294" y="922"/>
                  </a:lnTo>
                  <a:lnTo>
                    <a:pt x="2292" y="913"/>
                  </a:lnTo>
                  <a:lnTo>
                    <a:pt x="2288" y="908"/>
                  </a:lnTo>
                  <a:lnTo>
                    <a:pt x="2288" y="903"/>
                  </a:lnTo>
                  <a:lnTo>
                    <a:pt x="2285" y="903"/>
                  </a:lnTo>
                  <a:lnTo>
                    <a:pt x="2281" y="901"/>
                  </a:lnTo>
                  <a:lnTo>
                    <a:pt x="2278" y="899"/>
                  </a:lnTo>
                  <a:lnTo>
                    <a:pt x="2276" y="898"/>
                  </a:lnTo>
                  <a:lnTo>
                    <a:pt x="2273" y="896"/>
                  </a:lnTo>
                  <a:lnTo>
                    <a:pt x="2269" y="894"/>
                  </a:lnTo>
                  <a:lnTo>
                    <a:pt x="2265" y="894"/>
                  </a:lnTo>
                  <a:lnTo>
                    <a:pt x="2262" y="894"/>
                  </a:lnTo>
                  <a:lnTo>
                    <a:pt x="2262" y="887"/>
                  </a:lnTo>
                  <a:lnTo>
                    <a:pt x="2260" y="882"/>
                  </a:lnTo>
                  <a:lnTo>
                    <a:pt x="2260" y="876"/>
                  </a:lnTo>
                  <a:lnTo>
                    <a:pt x="2258" y="871"/>
                  </a:lnTo>
                  <a:lnTo>
                    <a:pt x="2258" y="866"/>
                  </a:lnTo>
                  <a:lnTo>
                    <a:pt x="2258" y="859"/>
                  </a:lnTo>
                  <a:lnTo>
                    <a:pt x="2260" y="853"/>
                  </a:lnTo>
                  <a:lnTo>
                    <a:pt x="2262" y="846"/>
                  </a:lnTo>
                  <a:lnTo>
                    <a:pt x="2257" y="839"/>
                  </a:lnTo>
                  <a:lnTo>
                    <a:pt x="2250" y="829"/>
                  </a:lnTo>
                  <a:lnTo>
                    <a:pt x="2246" y="816"/>
                  </a:lnTo>
                  <a:lnTo>
                    <a:pt x="2243" y="804"/>
                  </a:lnTo>
                  <a:lnTo>
                    <a:pt x="2239" y="792"/>
                  </a:lnTo>
                  <a:lnTo>
                    <a:pt x="2237" y="777"/>
                  </a:lnTo>
                  <a:lnTo>
                    <a:pt x="2235" y="765"/>
                  </a:lnTo>
                  <a:lnTo>
                    <a:pt x="2235" y="754"/>
                  </a:lnTo>
                  <a:lnTo>
                    <a:pt x="2235" y="758"/>
                  </a:lnTo>
                  <a:lnTo>
                    <a:pt x="2234" y="761"/>
                  </a:lnTo>
                  <a:lnTo>
                    <a:pt x="2234" y="765"/>
                  </a:lnTo>
                  <a:lnTo>
                    <a:pt x="2232" y="769"/>
                  </a:lnTo>
                  <a:lnTo>
                    <a:pt x="2230" y="772"/>
                  </a:lnTo>
                  <a:lnTo>
                    <a:pt x="2228" y="776"/>
                  </a:lnTo>
                  <a:lnTo>
                    <a:pt x="2228" y="779"/>
                  </a:lnTo>
                  <a:lnTo>
                    <a:pt x="2228" y="781"/>
                  </a:lnTo>
                  <a:lnTo>
                    <a:pt x="2221" y="781"/>
                  </a:lnTo>
                  <a:lnTo>
                    <a:pt x="2216" y="781"/>
                  </a:lnTo>
                  <a:lnTo>
                    <a:pt x="2211" y="779"/>
                  </a:lnTo>
                  <a:lnTo>
                    <a:pt x="2207" y="776"/>
                  </a:lnTo>
                  <a:lnTo>
                    <a:pt x="2202" y="774"/>
                  </a:lnTo>
                  <a:lnTo>
                    <a:pt x="2198" y="770"/>
                  </a:lnTo>
                  <a:lnTo>
                    <a:pt x="2195" y="767"/>
                  </a:lnTo>
                  <a:lnTo>
                    <a:pt x="2193" y="763"/>
                  </a:lnTo>
                  <a:lnTo>
                    <a:pt x="2158" y="763"/>
                  </a:lnTo>
                  <a:lnTo>
                    <a:pt x="2158" y="760"/>
                  </a:lnTo>
                  <a:lnTo>
                    <a:pt x="2160" y="756"/>
                  </a:lnTo>
                  <a:lnTo>
                    <a:pt x="2161" y="753"/>
                  </a:lnTo>
                  <a:lnTo>
                    <a:pt x="2161" y="749"/>
                  </a:lnTo>
                  <a:lnTo>
                    <a:pt x="2163" y="746"/>
                  </a:lnTo>
                  <a:lnTo>
                    <a:pt x="2165" y="742"/>
                  </a:lnTo>
                  <a:lnTo>
                    <a:pt x="2167" y="739"/>
                  </a:lnTo>
                  <a:lnTo>
                    <a:pt x="2167" y="735"/>
                  </a:lnTo>
                  <a:lnTo>
                    <a:pt x="2161" y="737"/>
                  </a:lnTo>
                  <a:lnTo>
                    <a:pt x="2156" y="737"/>
                  </a:lnTo>
                  <a:lnTo>
                    <a:pt x="2152" y="737"/>
                  </a:lnTo>
                  <a:lnTo>
                    <a:pt x="2151" y="733"/>
                  </a:lnTo>
                  <a:lnTo>
                    <a:pt x="2149" y="730"/>
                  </a:lnTo>
                  <a:lnTo>
                    <a:pt x="2149" y="724"/>
                  </a:lnTo>
                  <a:lnTo>
                    <a:pt x="2149" y="721"/>
                  </a:lnTo>
                  <a:lnTo>
                    <a:pt x="2149" y="717"/>
                  </a:lnTo>
                  <a:lnTo>
                    <a:pt x="2114" y="754"/>
                  </a:lnTo>
                  <a:lnTo>
                    <a:pt x="2110" y="753"/>
                  </a:lnTo>
                  <a:lnTo>
                    <a:pt x="2105" y="751"/>
                  </a:lnTo>
                  <a:lnTo>
                    <a:pt x="2099" y="747"/>
                  </a:lnTo>
                  <a:lnTo>
                    <a:pt x="2092" y="744"/>
                  </a:lnTo>
                  <a:lnTo>
                    <a:pt x="2085" y="739"/>
                  </a:lnTo>
                  <a:lnTo>
                    <a:pt x="2080" y="735"/>
                  </a:lnTo>
                  <a:lnTo>
                    <a:pt x="2075" y="730"/>
                  </a:lnTo>
                  <a:lnTo>
                    <a:pt x="2071" y="726"/>
                  </a:lnTo>
                  <a:lnTo>
                    <a:pt x="2064" y="728"/>
                  </a:lnTo>
                  <a:lnTo>
                    <a:pt x="2057" y="728"/>
                  </a:lnTo>
                  <a:lnTo>
                    <a:pt x="2048" y="726"/>
                  </a:lnTo>
                  <a:lnTo>
                    <a:pt x="2041" y="724"/>
                  </a:lnTo>
                  <a:lnTo>
                    <a:pt x="2034" y="719"/>
                  </a:lnTo>
                  <a:lnTo>
                    <a:pt x="2027" y="716"/>
                  </a:lnTo>
                  <a:lnTo>
                    <a:pt x="2022" y="710"/>
                  </a:lnTo>
                  <a:lnTo>
                    <a:pt x="2018" y="707"/>
                  </a:lnTo>
                  <a:lnTo>
                    <a:pt x="2011" y="714"/>
                  </a:lnTo>
                  <a:lnTo>
                    <a:pt x="2002" y="717"/>
                  </a:lnTo>
                  <a:lnTo>
                    <a:pt x="1994" y="721"/>
                  </a:lnTo>
                  <a:lnTo>
                    <a:pt x="1983" y="723"/>
                  </a:lnTo>
                  <a:lnTo>
                    <a:pt x="1974" y="723"/>
                  </a:lnTo>
                  <a:lnTo>
                    <a:pt x="1963" y="723"/>
                  </a:lnTo>
                  <a:lnTo>
                    <a:pt x="1955" y="721"/>
                  </a:lnTo>
                  <a:lnTo>
                    <a:pt x="1948" y="717"/>
                  </a:lnTo>
                  <a:lnTo>
                    <a:pt x="1941" y="707"/>
                  </a:lnTo>
                  <a:lnTo>
                    <a:pt x="1937" y="700"/>
                  </a:lnTo>
                  <a:lnTo>
                    <a:pt x="1933" y="691"/>
                  </a:lnTo>
                  <a:lnTo>
                    <a:pt x="1928" y="682"/>
                  </a:lnTo>
                  <a:lnTo>
                    <a:pt x="1923" y="675"/>
                  </a:lnTo>
                  <a:lnTo>
                    <a:pt x="1918" y="670"/>
                  </a:lnTo>
                  <a:lnTo>
                    <a:pt x="1909" y="666"/>
                  </a:lnTo>
                  <a:lnTo>
                    <a:pt x="1905" y="666"/>
                  </a:lnTo>
                  <a:lnTo>
                    <a:pt x="1900" y="666"/>
                  </a:lnTo>
                  <a:lnTo>
                    <a:pt x="1895" y="668"/>
                  </a:lnTo>
                  <a:lnTo>
                    <a:pt x="1888" y="671"/>
                  </a:lnTo>
                  <a:lnTo>
                    <a:pt x="1898" y="680"/>
                  </a:lnTo>
                  <a:lnTo>
                    <a:pt x="1907" y="691"/>
                  </a:lnTo>
                  <a:lnTo>
                    <a:pt x="1916" y="700"/>
                  </a:lnTo>
                  <a:lnTo>
                    <a:pt x="1926" y="708"/>
                  </a:lnTo>
                  <a:lnTo>
                    <a:pt x="1935" y="719"/>
                  </a:lnTo>
                  <a:lnTo>
                    <a:pt x="1942" y="730"/>
                  </a:lnTo>
                  <a:lnTo>
                    <a:pt x="1951" y="740"/>
                  </a:lnTo>
                  <a:lnTo>
                    <a:pt x="1958" y="754"/>
                  </a:lnTo>
                  <a:lnTo>
                    <a:pt x="1963" y="753"/>
                  </a:lnTo>
                  <a:lnTo>
                    <a:pt x="1969" y="751"/>
                  </a:lnTo>
                  <a:lnTo>
                    <a:pt x="1974" y="749"/>
                  </a:lnTo>
                  <a:lnTo>
                    <a:pt x="1978" y="746"/>
                  </a:lnTo>
                  <a:lnTo>
                    <a:pt x="1983" y="744"/>
                  </a:lnTo>
                  <a:lnTo>
                    <a:pt x="1986" y="740"/>
                  </a:lnTo>
                  <a:lnTo>
                    <a:pt x="1990" y="739"/>
                  </a:lnTo>
                  <a:lnTo>
                    <a:pt x="1994" y="739"/>
                  </a:lnTo>
                  <a:lnTo>
                    <a:pt x="1997" y="723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569156" y="1812513"/>
              <a:ext cx="2012244" cy="2303198"/>
            </a:xfrm>
            <a:custGeom>
              <a:avLst/>
              <a:gdLst>
                <a:gd name="T0" fmla="*/ 1450975 w 1426"/>
                <a:gd name="T1" fmla="*/ 2227262 h 1741"/>
                <a:gd name="T2" fmla="*/ 1155700 w 1426"/>
                <a:gd name="T3" fmla="*/ 1839912 h 1741"/>
                <a:gd name="T4" fmla="*/ 1200150 w 1426"/>
                <a:gd name="T5" fmla="*/ 1536700 h 1741"/>
                <a:gd name="T6" fmla="*/ 1506538 w 1426"/>
                <a:gd name="T7" fmla="*/ 1473200 h 1741"/>
                <a:gd name="T8" fmla="*/ 1795463 w 1426"/>
                <a:gd name="T9" fmla="*/ 1649412 h 1741"/>
                <a:gd name="T10" fmla="*/ 2165350 w 1426"/>
                <a:gd name="T11" fmla="*/ 1865312 h 1741"/>
                <a:gd name="T12" fmla="*/ 1971675 w 1426"/>
                <a:gd name="T13" fmla="*/ 2260600 h 1741"/>
                <a:gd name="T14" fmla="*/ 1800225 w 1426"/>
                <a:gd name="T15" fmla="*/ 2446337 h 1741"/>
                <a:gd name="T16" fmla="*/ 1752600 w 1426"/>
                <a:gd name="T17" fmla="*/ 2673350 h 1741"/>
                <a:gd name="T18" fmla="*/ 785813 w 1426"/>
                <a:gd name="T19" fmla="*/ 1360487 h 1741"/>
                <a:gd name="T20" fmla="*/ 628650 w 1426"/>
                <a:gd name="T21" fmla="*/ 1196975 h 1741"/>
                <a:gd name="T22" fmla="*/ 544513 w 1426"/>
                <a:gd name="T23" fmla="*/ 992187 h 1741"/>
                <a:gd name="T24" fmla="*/ 742950 w 1426"/>
                <a:gd name="T25" fmla="*/ 498475 h 1741"/>
                <a:gd name="T26" fmla="*/ 527050 w 1426"/>
                <a:gd name="T27" fmla="*/ 465137 h 1741"/>
                <a:gd name="T28" fmla="*/ 233363 w 1426"/>
                <a:gd name="T29" fmla="*/ 533400 h 1741"/>
                <a:gd name="T30" fmla="*/ 409575 w 1426"/>
                <a:gd name="T31" fmla="*/ 392112 h 1741"/>
                <a:gd name="T32" fmla="*/ 584200 w 1426"/>
                <a:gd name="T33" fmla="*/ 311150 h 1741"/>
                <a:gd name="T34" fmla="*/ 862013 w 1426"/>
                <a:gd name="T35" fmla="*/ 285750 h 1741"/>
                <a:gd name="T36" fmla="*/ 1104900 w 1426"/>
                <a:gd name="T37" fmla="*/ 392112 h 1741"/>
                <a:gd name="T38" fmla="*/ 1366838 w 1426"/>
                <a:gd name="T39" fmla="*/ 341312 h 1741"/>
                <a:gd name="T40" fmla="*/ 1595438 w 1426"/>
                <a:gd name="T41" fmla="*/ 339725 h 1741"/>
                <a:gd name="T42" fmla="*/ 1725613 w 1426"/>
                <a:gd name="T43" fmla="*/ 381000 h 1741"/>
                <a:gd name="T44" fmla="*/ 1535113 w 1426"/>
                <a:gd name="T45" fmla="*/ 428625 h 1741"/>
                <a:gd name="T46" fmla="*/ 1609725 w 1426"/>
                <a:gd name="T47" fmla="*/ 628650 h 1741"/>
                <a:gd name="T48" fmla="*/ 1738313 w 1426"/>
                <a:gd name="T49" fmla="*/ 465137 h 1741"/>
                <a:gd name="T50" fmla="*/ 1954213 w 1426"/>
                <a:gd name="T51" fmla="*/ 628650 h 1741"/>
                <a:gd name="T52" fmla="*/ 1716088 w 1426"/>
                <a:gd name="T53" fmla="*/ 763587 h 1741"/>
                <a:gd name="T54" fmla="*/ 1744663 w 1426"/>
                <a:gd name="T55" fmla="*/ 812800 h 1741"/>
                <a:gd name="T56" fmla="*/ 1309688 w 1426"/>
                <a:gd name="T57" fmla="*/ 1063625 h 1741"/>
                <a:gd name="T58" fmla="*/ 1198563 w 1426"/>
                <a:gd name="T59" fmla="*/ 1090612 h 1741"/>
                <a:gd name="T60" fmla="*/ 936625 w 1426"/>
                <a:gd name="T61" fmla="*/ 1122362 h 1741"/>
                <a:gd name="T62" fmla="*/ 1066800 w 1426"/>
                <a:gd name="T63" fmla="*/ 1257300 h 1741"/>
                <a:gd name="T64" fmla="*/ 1319213 w 1426"/>
                <a:gd name="T65" fmla="*/ 768350 h 1741"/>
                <a:gd name="T66" fmla="*/ 1371600 w 1426"/>
                <a:gd name="T67" fmla="*/ 841375 h 1741"/>
                <a:gd name="T68" fmla="*/ 1257300 w 1426"/>
                <a:gd name="T69" fmla="*/ 754062 h 1741"/>
                <a:gd name="T70" fmla="*/ 1960563 w 1426"/>
                <a:gd name="T71" fmla="*/ 684212 h 1741"/>
                <a:gd name="T72" fmla="*/ 1990725 w 1426"/>
                <a:gd name="T73" fmla="*/ 303212 h 1741"/>
                <a:gd name="T74" fmla="*/ 1954213 w 1426"/>
                <a:gd name="T75" fmla="*/ 409575 h 1741"/>
                <a:gd name="T76" fmla="*/ 1876425 w 1426"/>
                <a:gd name="T77" fmla="*/ 307975 h 1741"/>
                <a:gd name="T78" fmla="*/ 1828800 w 1426"/>
                <a:gd name="T79" fmla="*/ 171450 h 1741"/>
                <a:gd name="T80" fmla="*/ 2187575 w 1426"/>
                <a:gd name="T81" fmla="*/ 33337 h 1741"/>
                <a:gd name="T82" fmla="*/ 2111375 w 1426"/>
                <a:gd name="T83" fmla="*/ 15875 h 1741"/>
                <a:gd name="T84" fmla="*/ 1452563 w 1426"/>
                <a:gd name="T85" fmla="*/ 233362 h 1741"/>
                <a:gd name="T86" fmla="*/ 1214438 w 1426"/>
                <a:gd name="T87" fmla="*/ 266700 h 1741"/>
                <a:gd name="T88" fmla="*/ 1414463 w 1426"/>
                <a:gd name="T89" fmla="*/ 304800 h 1741"/>
                <a:gd name="T90" fmla="*/ 1679575 w 1426"/>
                <a:gd name="T91" fmla="*/ 66675 h 1741"/>
                <a:gd name="T92" fmla="*/ 1470025 w 1426"/>
                <a:gd name="T93" fmla="*/ 173037 h 1741"/>
                <a:gd name="T94" fmla="*/ 1408113 w 1426"/>
                <a:gd name="T95" fmla="*/ 161925 h 1741"/>
                <a:gd name="T96" fmla="*/ 1506538 w 1426"/>
                <a:gd name="T97" fmla="*/ 76200 h 1741"/>
                <a:gd name="T98" fmla="*/ 1601788 w 1426"/>
                <a:gd name="T99" fmla="*/ 22225 h 1741"/>
                <a:gd name="T100" fmla="*/ 1579563 w 1426"/>
                <a:gd name="T101" fmla="*/ 134937 h 1741"/>
                <a:gd name="T102" fmla="*/ 1379538 w 1426"/>
                <a:gd name="T103" fmla="*/ 1323975 h 1741"/>
                <a:gd name="T104" fmla="*/ 1173163 w 1426"/>
                <a:gd name="T105" fmla="*/ 1236662 h 1741"/>
                <a:gd name="T106" fmla="*/ 109538 w 1426"/>
                <a:gd name="T107" fmla="*/ 608012 h 1741"/>
                <a:gd name="T108" fmla="*/ 120650 w 1426"/>
                <a:gd name="T109" fmla="*/ 596900 h 1741"/>
                <a:gd name="T110" fmla="*/ 138113 w 1426"/>
                <a:gd name="T111" fmla="*/ 596900 h 1741"/>
                <a:gd name="T112" fmla="*/ 155575 w 1426"/>
                <a:gd name="T113" fmla="*/ 603250 h 1741"/>
                <a:gd name="T114" fmla="*/ 185738 w 1426"/>
                <a:gd name="T115" fmla="*/ 581025 h 1741"/>
                <a:gd name="T116" fmla="*/ 211138 w 1426"/>
                <a:gd name="T117" fmla="*/ 581025 h 1741"/>
                <a:gd name="T118" fmla="*/ 228600 w 1426"/>
                <a:gd name="T119" fmla="*/ 577850 h 1741"/>
                <a:gd name="T120" fmla="*/ 65088 w 1426"/>
                <a:gd name="T121" fmla="*/ 611187 h 1741"/>
                <a:gd name="T122" fmla="*/ 12700 w 1426"/>
                <a:gd name="T123" fmla="*/ 611187 h 17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6"/>
                <a:gd name="T187" fmla="*/ 0 h 1741"/>
                <a:gd name="T188" fmla="*/ 1426 w 1426"/>
                <a:gd name="T189" fmla="*/ 1741 h 17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6" h="1741">
                  <a:moveTo>
                    <a:pt x="1078" y="1741"/>
                  </a:moveTo>
                  <a:lnTo>
                    <a:pt x="1069" y="1735"/>
                  </a:lnTo>
                  <a:lnTo>
                    <a:pt x="1058" y="1730"/>
                  </a:lnTo>
                  <a:lnTo>
                    <a:pt x="1046" y="1723"/>
                  </a:lnTo>
                  <a:lnTo>
                    <a:pt x="1034" y="1714"/>
                  </a:lnTo>
                  <a:lnTo>
                    <a:pt x="1021" y="1705"/>
                  </a:lnTo>
                  <a:lnTo>
                    <a:pt x="1012" y="1696"/>
                  </a:lnTo>
                  <a:lnTo>
                    <a:pt x="1011" y="1691"/>
                  </a:lnTo>
                  <a:lnTo>
                    <a:pt x="1009" y="1686"/>
                  </a:lnTo>
                  <a:lnTo>
                    <a:pt x="1007" y="1680"/>
                  </a:lnTo>
                  <a:lnTo>
                    <a:pt x="1009" y="1675"/>
                  </a:lnTo>
                  <a:lnTo>
                    <a:pt x="1005" y="1675"/>
                  </a:lnTo>
                  <a:lnTo>
                    <a:pt x="1000" y="1672"/>
                  </a:lnTo>
                  <a:lnTo>
                    <a:pt x="997" y="1670"/>
                  </a:lnTo>
                  <a:lnTo>
                    <a:pt x="991" y="1666"/>
                  </a:lnTo>
                  <a:lnTo>
                    <a:pt x="986" y="1663"/>
                  </a:lnTo>
                  <a:lnTo>
                    <a:pt x="981" y="1659"/>
                  </a:lnTo>
                  <a:lnTo>
                    <a:pt x="977" y="1657"/>
                  </a:lnTo>
                  <a:lnTo>
                    <a:pt x="974" y="1656"/>
                  </a:lnTo>
                  <a:lnTo>
                    <a:pt x="974" y="1620"/>
                  </a:lnTo>
                  <a:lnTo>
                    <a:pt x="963" y="1606"/>
                  </a:lnTo>
                  <a:lnTo>
                    <a:pt x="956" y="1594"/>
                  </a:lnTo>
                  <a:lnTo>
                    <a:pt x="949" y="1578"/>
                  </a:lnTo>
                  <a:lnTo>
                    <a:pt x="944" y="1564"/>
                  </a:lnTo>
                  <a:lnTo>
                    <a:pt x="938" y="1532"/>
                  </a:lnTo>
                  <a:lnTo>
                    <a:pt x="935" y="1498"/>
                  </a:lnTo>
                  <a:lnTo>
                    <a:pt x="931" y="1465"/>
                  </a:lnTo>
                  <a:lnTo>
                    <a:pt x="924" y="1433"/>
                  </a:lnTo>
                  <a:lnTo>
                    <a:pt x="921" y="1419"/>
                  </a:lnTo>
                  <a:lnTo>
                    <a:pt x="914" y="1403"/>
                  </a:lnTo>
                  <a:lnTo>
                    <a:pt x="906" y="1391"/>
                  </a:lnTo>
                  <a:lnTo>
                    <a:pt x="896" y="1378"/>
                  </a:lnTo>
                  <a:lnTo>
                    <a:pt x="896" y="1368"/>
                  </a:lnTo>
                  <a:lnTo>
                    <a:pt x="898" y="1357"/>
                  </a:lnTo>
                  <a:lnTo>
                    <a:pt x="901" y="1346"/>
                  </a:lnTo>
                  <a:lnTo>
                    <a:pt x="905" y="1336"/>
                  </a:lnTo>
                  <a:lnTo>
                    <a:pt x="906" y="1325"/>
                  </a:lnTo>
                  <a:lnTo>
                    <a:pt x="910" y="1315"/>
                  </a:lnTo>
                  <a:lnTo>
                    <a:pt x="912" y="1304"/>
                  </a:lnTo>
                  <a:lnTo>
                    <a:pt x="912" y="1293"/>
                  </a:lnTo>
                  <a:lnTo>
                    <a:pt x="898" y="1292"/>
                  </a:lnTo>
                  <a:lnTo>
                    <a:pt x="882" y="1286"/>
                  </a:lnTo>
                  <a:lnTo>
                    <a:pt x="862" y="1278"/>
                  </a:lnTo>
                  <a:lnTo>
                    <a:pt x="845" y="1267"/>
                  </a:lnTo>
                  <a:lnTo>
                    <a:pt x="825" y="1255"/>
                  </a:lnTo>
                  <a:lnTo>
                    <a:pt x="809" y="1242"/>
                  </a:lnTo>
                  <a:lnTo>
                    <a:pt x="793" y="1230"/>
                  </a:lnTo>
                  <a:lnTo>
                    <a:pt x="783" y="1219"/>
                  </a:lnTo>
                  <a:lnTo>
                    <a:pt x="783" y="1182"/>
                  </a:lnTo>
                  <a:lnTo>
                    <a:pt x="776" y="1182"/>
                  </a:lnTo>
                  <a:lnTo>
                    <a:pt x="770" y="1180"/>
                  </a:lnTo>
                  <a:lnTo>
                    <a:pt x="765" y="1179"/>
                  </a:lnTo>
                  <a:lnTo>
                    <a:pt x="760" y="1177"/>
                  </a:lnTo>
                  <a:lnTo>
                    <a:pt x="755" y="1175"/>
                  </a:lnTo>
                  <a:lnTo>
                    <a:pt x="749" y="1175"/>
                  </a:lnTo>
                  <a:lnTo>
                    <a:pt x="744" y="1173"/>
                  </a:lnTo>
                  <a:lnTo>
                    <a:pt x="739" y="1173"/>
                  </a:lnTo>
                  <a:lnTo>
                    <a:pt x="735" y="1170"/>
                  </a:lnTo>
                  <a:lnTo>
                    <a:pt x="732" y="1164"/>
                  </a:lnTo>
                  <a:lnTo>
                    <a:pt x="728" y="1159"/>
                  </a:lnTo>
                  <a:lnTo>
                    <a:pt x="725" y="1154"/>
                  </a:lnTo>
                  <a:lnTo>
                    <a:pt x="719" y="1148"/>
                  </a:lnTo>
                  <a:lnTo>
                    <a:pt x="716" y="1143"/>
                  </a:lnTo>
                  <a:lnTo>
                    <a:pt x="710" y="1140"/>
                  </a:lnTo>
                  <a:lnTo>
                    <a:pt x="703" y="1136"/>
                  </a:lnTo>
                  <a:lnTo>
                    <a:pt x="705" y="1131"/>
                  </a:lnTo>
                  <a:lnTo>
                    <a:pt x="707" y="1126"/>
                  </a:lnTo>
                  <a:lnTo>
                    <a:pt x="710" y="1120"/>
                  </a:lnTo>
                  <a:lnTo>
                    <a:pt x="714" y="1113"/>
                  </a:lnTo>
                  <a:lnTo>
                    <a:pt x="717" y="1106"/>
                  </a:lnTo>
                  <a:lnTo>
                    <a:pt x="723" y="1099"/>
                  </a:lnTo>
                  <a:lnTo>
                    <a:pt x="726" y="1094"/>
                  </a:lnTo>
                  <a:lnTo>
                    <a:pt x="730" y="1088"/>
                  </a:lnTo>
                  <a:lnTo>
                    <a:pt x="730" y="1085"/>
                  </a:lnTo>
                  <a:lnTo>
                    <a:pt x="728" y="1083"/>
                  </a:lnTo>
                  <a:lnTo>
                    <a:pt x="726" y="1080"/>
                  </a:lnTo>
                  <a:lnTo>
                    <a:pt x="725" y="1076"/>
                  </a:lnTo>
                  <a:lnTo>
                    <a:pt x="725" y="1073"/>
                  </a:lnTo>
                  <a:lnTo>
                    <a:pt x="723" y="1069"/>
                  </a:lnTo>
                  <a:lnTo>
                    <a:pt x="721" y="1065"/>
                  </a:lnTo>
                  <a:lnTo>
                    <a:pt x="721" y="1062"/>
                  </a:lnTo>
                  <a:lnTo>
                    <a:pt x="728" y="1053"/>
                  </a:lnTo>
                  <a:lnTo>
                    <a:pt x="733" y="1044"/>
                  </a:lnTo>
                  <a:lnTo>
                    <a:pt x="740" y="1034"/>
                  </a:lnTo>
                  <a:lnTo>
                    <a:pt x="748" y="1025"/>
                  </a:lnTo>
                  <a:lnTo>
                    <a:pt x="753" y="1014"/>
                  </a:lnTo>
                  <a:lnTo>
                    <a:pt x="760" y="1004"/>
                  </a:lnTo>
                  <a:lnTo>
                    <a:pt x="767" y="995"/>
                  </a:lnTo>
                  <a:lnTo>
                    <a:pt x="772" y="986"/>
                  </a:lnTo>
                  <a:lnTo>
                    <a:pt x="756" y="968"/>
                  </a:lnTo>
                  <a:lnTo>
                    <a:pt x="756" y="951"/>
                  </a:lnTo>
                  <a:lnTo>
                    <a:pt x="783" y="922"/>
                  </a:lnTo>
                  <a:lnTo>
                    <a:pt x="790" y="924"/>
                  </a:lnTo>
                  <a:lnTo>
                    <a:pt x="799" y="926"/>
                  </a:lnTo>
                  <a:lnTo>
                    <a:pt x="808" y="924"/>
                  </a:lnTo>
                  <a:lnTo>
                    <a:pt x="816" y="922"/>
                  </a:lnTo>
                  <a:lnTo>
                    <a:pt x="827" y="919"/>
                  </a:lnTo>
                  <a:lnTo>
                    <a:pt x="836" y="915"/>
                  </a:lnTo>
                  <a:lnTo>
                    <a:pt x="845" y="910"/>
                  </a:lnTo>
                  <a:lnTo>
                    <a:pt x="852" y="903"/>
                  </a:lnTo>
                  <a:lnTo>
                    <a:pt x="859" y="906"/>
                  </a:lnTo>
                  <a:lnTo>
                    <a:pt x="864" y="910"/>
                  </a:lnTo>
                  <a:lnTo>
                    <a:pt x="871" y="912"/>
                  </a:lnTo>
                  <a:lnTo>
                    <a:pt x="878" y="913"/>
                  </a:lnTo>
                  <a:lnTo>
                    <a:pt x="883" y="915"/>
                  </a:lnTo>
                  <a:lnTo>
                    <a:pt x="891" y="917"/>
                  </a:lnTo>
                  <a:lnTo>
                    <a:pt x="898" y="919"/>
                  </a:lnTo>
                  <a:lnTo>
                    <a:pt x="903" y="922"/>
                  </a:lnTo>
                  <a:lnTo>
                    <a:pt x="906" y="921"/>
                  </a:lnTo>
                  <a:lnTo>
                    <a:pt x="910" y="921"/>
                  </a:lnTo>
                  <a:lnTo>
                    <a:pt x="914" y="919"/>
                  </a:lnTo>
                  <a:lnTo>
                    <a:pt x="917" y="917"/>
                  </a:lnTo>
                  <a:lnTo>
                    <a:pt x="921" y="915"/>
                  </a:lnTo>
                  <a:lnTo>
                    <a:pt x="924" y="913"/>
                  </a:lnTo>
                  <a:lnTo>
                    <a:pt x="928" y="913"/>
                  </a:lnTo>
                  <a:lnTo>
                    <a:pt x="929" y="913"/>
                  </a:lnTo>
                  <a:lnTo>
                    <a:pt x="938" y="931"/>
                  </a:lnTo>
                  <a:lnTo>
                    <a:pt x="942" y="931"/>
                  </a:lnTo>
                  <a:lnTo>
                    <a:pt x="945" y="929"/>
                  </a:lnTo>
                  <a:lnTo>
                    <a:pt x="949" y="928"/>
                  </a:lnTo>
                  <a:lnTo>
                    <a:pt x="952" y="926"/>
                  </a:lnTo>
                  <a:lnTo>
                    <a:pt x="954" y="924"/>
                  </a:lnTo>
                  <a:lnTo>
                    <a:pt x="958" y="922"/>
                  </a:lnTo>
                  <a:lnTo>
                    <a:pt x="961" y="922"/>
                  </a:lnTo>
                  <a:lnTo>
                    <a:pt x="965" y="922"/>
                  </a:lnTo>
                  <a:lnTo>
                    <a:pt x="972" y="926"/>
                  </a:lnTo>
                  <a:lnTo>
                    <a:pt x="981" y="929"/>
                  </a:lnTo>
                  <a:lnTo>
                    <a:pt x="989" y="933"/>
                  </a:lnTo>
                  <a:lnTo>
                    <a:pt x="998" y="936"/>
                  </a:lnTo>
                  <a:lnTo>
                    <a:pt x="1007" y="940"/>
                  </a:lnTo>
                  <a:lnTo>
                    <a:pt x="1014" y="944"/>
                  </a:lnTo>
                  <a:lnTo>
                    <a:pt x="1021" y="947"/>
                  </a:lnTo>
                  <a:lnTo>
                    <a:pt x="1025" y="951"/>
                  </a:lnTo>
                  <a:lnTo>
                    <a:pt x="1034" y="959"/>
                  </a:lnTo>
                  <a:lnTo>
                    <a:pt x="1034" y="977"/>
                  </a:lnTo>
                  <a:lnTo>
                    <a:pt x="1042" y="986"/>
                  </a:lnTo>
                  <a:lnTo>
                    <a:pt x="1048" y="989"/>
                  </a:lnTo>
                  <a:lnTo>
                    <a:pt x="1055" y="993"/>
                  </a:lnTo>
                  <a:lnTo>
                    <a:pt x="1062" y="995"/>
                  </a:lnTo>
                  <a:lnTo>
                    <a:pt x="1071" y="995"/>
                  </a:lnTo>
                  <a:lnTo>
                    <a:pt x="1080" y="997"/>
                  </a:lnTo>
                  <a:lnTo>
                    <a:pt x="1088" y="997"/>
                  </a:lnTo>
                  <a:lnTo>
                    <a:pt x="1095" y="997"/>
                  </a:lnTo>
                  <a:lnTo>
                    <a:pt x="1104" y="997"/>
                  </a:lnTo>
                  <a:lnTo>
                    <a:pt x="1110" y="1004"/>
                  </a:lnTo>
                  <a:lnTo>
                    <a:pt x="1115" y="1011"/>
                  </a:lnTo>
                  <a:lnTo>
                    <a:pt x="1120" y="1018"/>
                  </a:lnTo>
                  <a:lnTo>
                    <a:pt x="1124" y="1025"/>
                  </a:lnTo>
                  <a:lnTo>
                    <a:pt x="1127" y="1032"/>
                  </a:lnTo>
                  <a:lnTo>
                    <a:pt x="1131" y="1039"/>
                  </a:lnTo>
                  <a:lnTo>
                    <a:pt x="1134" y="1046"/>
                  </a:lnTo>
                  <a:lnTo>
                    <a:pt x="1138" y="1051"/>
                  </a:lnTo>
                  <a:lnTo>
                    <a:pt x="1122" y="1071"/>
                  </a:lnTo>
                  <a:lnTo>
                    <a:pt x="1138" y="1088"/>
                  </a:lnTo>
                  <a:lnTo>
                    <a:pt x="1141" y="1085"/>
                  </a:lnTo>
                  <a:lnTo>
                    <a:pt x="1148" y="1081"/>
                  </a:lnTo>
                  <a:lnTo>
                    <a:pt x="1154" y="1076"/>
                  </a:lnTo>
                  <a:lnTo>
                    <a:pt x="1161" y="1073"/>
                  </a:lnTo>
                  <a:lnTo>
                    <a:pt x="1168" y="1067"/>
                  </a:lnTo>
                  <a:lnTo>
                    <a:pt x="1177" y="1064"/>
                  </a:lnTo>
                  <a:lnTo>
                    <a:pt x="1184" y="1062"/>
                  </a:lnTo>
                  <a:lnTo>
                    <a:pt x="1191" y="1062"/>
                  </a:lnTo>
                  <a:lnTo>
                    <a:pt x="1200" y="1071"/>
                  </a:lnTo>
                  <a:lnTo>
                    <a:pt x="1210" y="1080"/>
                  </a:lnTo>
                  <a:lnTo>
                    <a:pt x="1221" y="1088"/>
                  </a:lnTo>
                  <a:lnTo>
                    <a:pt x="1231" y="1095"/>
                  </a:lnTo>
                  <a:lnTo>
                    <a:pt x="1244" y="1101"/>
                  </a:lnTo>
                  <a:lnTo>
                    <a:pt x="1256" y="1104"/>
                  </a:lnTo>
                  <a:lnTo>
                    <a:pt x="1270" y="1106"/>
                  </a:lnTo>
                  <a:lnTo>
                    <a:pt x="1286" y="1108"/>
                  </a:lnTo>
                  <a:lnTo>
                    <a:pt x="1293" y="1115"/>
                  </a:lnTo>
                  <a:lnTo>
                    <a:pt x="1302" y="1120"/>
                  </a:lnTo>
                  <a:lnTo>
                    <a:pt x="1313" y="1126"/>
                  </a:lnTo>
                  <a:lnTo>
                    <a:pt x="1321" y="1129"/>
                  </a:lnTo>
                  <a:lnTo>
                    <a:pt x="1332" y="1131"/>
                  </a:lnTo>
                  <a:lnTo>
                    <a:pt x="1344" y="1134"/>
                  </a:lnTo>
                  <a:lnTo>
                    <a:pt x="1355" y="1134"/>
                  </a:lnTo>
                  <a:lnTo>
                    <a:pt x="1364" y="1136"/>
                  </a:lnTo>
                  <a:lnTo>
                    <a:pt x="1364" y="1156"/>
                  </a:lnTo>
                  <a:lnTo>
                    <a:pt x="1364" y="1175"/>
                  </a:lnTo>
                  <a:lnTo>
                    <a:pt x="1362" y="1191"/>
                  </a:lnTo>
                  <a:lnTo>
                    <a:pt x="1359" y="1207"/>
                  </a:lnTo>
                  <a:lnTo>
                    <a:pt x="1352" y="1221"/>
                  </a:lnTo>
                  <a:lnTo>
                    <a:pt x="1343" y="1233"/>
                  </a:lnTo>
                  <a:lnTo>
                    <a:pt x="1330" y="1246"/>
                  </a:lnTo>
                  <a:lnTo>
                    <a:pt x="1313" y="1256"/>
                  </a:lnTo>
                  <a:lnTo>
                    <a:pt x="1316" y="1267"/>
                  </a:lnTo>
                  <a:lnTo>
                    <a:pt x="1318" y="1278"/>
                  </a:lnTo>
                  <a:lnTo>
                    <a:pt x="1320" y="1288"/>
                  </a:lnTo>
                  <a:lnTo>
                    <a:pt x="1318" y="1299"/>
                  </a:lnTo>
                  <a:lnTo>
                    <a:pt x="1316" y="1309"/>
                  </a:lnTo>
                  <a:lnTo>
                    <a:pt x="1313" y="1320"/>
                  </a:lnTo>
                  <a:lnTo>
                    <a:pt x="1309" y="1329"/>
                  </a:lnTo>
                  <a:lnTo>
                    <a:pt x="1302" y="1338"/>
                  </a:lnTo>
                  <a:lnTo>
                    <a:pt x="1297" y="1346"/>
                  </a:lnTo>
                  <a:lnTo>
                    <a:pt x="1290" y="1353"/>
                  </a:lnTo>
                  <a:lnTo>
                    <a:pt x="1281" y="1361"/>
                  </a:lnTo>
                  <a:lnTo>
                    <a:pt x="1272" y="1366"/>
                  </a:lnTo>
                  <a:lnTo>
                    <a:pt x="1263" y="1371"/>
                  </a:lnTo>
                  <a:lnTo>
                    <a:pt x="1254" y="1375"/>
                  </a:lnTo>
                  <a:lnTo>
                    <a:pt x="1244" y="1376"/>
                  </a:lnTo>
                  <a:lnTo>
                    <a:pt x="1235" y="1378"/>
                  </a:lnTo>
                  <a:lnTo>
                    <a:pt x="1235" y="1385"/>
                  </a:lnTo>
                  <a:lnTo>
                    <a:pt x="1235" y="1391"/>
                  </a:lnTo>
                  <a:lnTo>
                    <a:pt x="1237" y="1398"/>
                  </a:lnTo>
                  <a:lnTo>
                    <a:pt x="1238" y="1405"/>
                  </a:lnTo>
                  <a:lnTo>
                    <a:pt x="1240" y="1410"/>
                  </a:lnTo>
                  <a:lnTo>
                    <a:pt x="1242" y="1415"/>
                  </a:lnTo>
                  <a:lnTo>
                    <a:pt x="1242" y="1421"/>
                  </a:lnTo>
                  <a:lnTo>
                    <a:pt x="1242" y="1424"/>
                  </a:lnTo>
                  <a:lnTo>
                    <a:pt x="1242" y="1428"/>
                  </a:lnTo>
                  <a:lnTo>
                    <a:pt x="1242" y="1433"/>
                  </a:lnTo>
                  <a:lnTo>
                    <a:pt x="1240" y="1438"/>
                  </a:lnTo>
                  <a:lnTo>
                    <a:pt x="1238" y="1444"/>
                  </a:lnTo>
                  <a:lnTo>
                    <a:pt x="1237" y="1451"/>
                  </a:lnTo>
                  <a:lnTo>
                    <a:pt x="1235" y="1458"/>
                  </a:lnTo>
                  <a:lnTo>
                    <a:pt x="1235" y="1463"/>
                  </a:lnTo>
                  <a:lnTo>
                    <a:pt x="1235" y="1470"/>
                  </a:lnTo>
                  <a:lnTo>
                    <a:pt x="1217" y="1490"/>
                  </a:lnTo>
                  <a:lnTo>
                    <a:pt x="1208" y="1479"/>
                  </a:lnTo>
                  <a:lnTo>
                    <a:pt x="1203" y="1481"/>
                  </a:lnTo>
                  <a:lnTo>
                    <a:pt x="1200" y="1486"/>
                  </a:lnTo>
                  <a:lnTo>
                    <a:pt x="1193" y="1491"/>
                  </a:lnTo>
                  <a:lnTo>
                    <a:pt x="1187" y="1498"/>
                  </a:lnTo>
                  <a:lnTo>
                    <a:pt x="1182" y="1505"/>
                  </a:lnTo>
                  <a:lnTo>
                    <a:pt x="1177" y="1511"/>
                  </a:lnTo>
                  <a:lnTo>
                    <a:pt x="1175" y="1516"/>
                  </a:lnTo>
                  <a:lnTo>
                    <a:pt x="1173" y="1518"/>
                  </a:lnTo>
                  <a:lnTo>
                    <a:pt x="1166" y="1518"/>
                  </a:lnTo>
                  <a:lnTo>
                    <a:pt x="1161" y="1518"/>
                  </a:lnTo>
                  <a:lnTo>
                    <a:pt x="1154" y="1520"/>
                  </a:lnTo>
                  <a:lnTo>
                    <a:pt x="1148" y="1521"/>
                  </a:lnTo>
                  <a:lnTo>
                    <a:pt x="1143" y="1523"/>
                  </a:lnTo>
                  <a:lnTo>
                    <a:pt x="1138" y="1525"/>
                  </a:lnTo>
                  <a:lnTo>
                    <a:pt x="1133" y="1525"/>
                  </a:lnTo>
                  <a:lnTo>
                    <a:pt x="1129" y="1527"/>
                  </a:lnTo>
                  <a:lnTo>
                    <a:pt x="1129" y="1530"/>
                  </a:lnTo>
                  <a:lnTo>
                    <a:pt x="1131" y="1534"/>
                  </a:lnTo>
                  <a:lnTo>
                    <a:pt x="1133" y="1537"/>
                  </a:lnTo>
                  <a:lnTo>
                    <a:pt x="1134" y="1541"/>
                  </a:lnTo>
                  <a:lnTo>
                    <a:pt x="1136" y="1544"/>
                  </a:lnTo>
                  <a:lnTo>
                    <a:pt x="1136" y="1548"/>
                  </a:lnTo>
                  <a:lnTo>
                    <a:pt x="1138" y="1551"/>
                  </a:lnTo>
                  <a:lnTo>
                    <a:pt x="1138" y="1555"/>
                  </a:lnTo>
                  <a:lnTo>
                    <a:pt x="1131" y="1555"/>
                  </a:lnTo>
                  <a:lnTo>
                    <a:pt x="1124" y="1557"/>
                  </a:lnTo>
                  <a:lnTo>
                    <a:pt x="1117" y="1558"/>
                  </a:lnTo>
                  <a:lnTo>
                    <a:pt x="1108" y="1560"/>
                  </a:lnTo>
                  <a:lnTo>
                    <a:pt x="1099" y="1562"/>
                  </a:lnTo>
                  <a:lnTo>
                    <a:pt x="1092" y="1566"/>
                  </a:lnTo>
                  <a:lnTo>
                    <a:pt x="1085" y="1569"/>
                  </a:lnTo>
                  <a:lnTo>
                    <a:pt x="1078" y="1573"/>
                  </a:lnTo>
                  <a:lnTo>
                    <a:pt x="1081" y="1573"/>
                  </a:lnTo>
                  <a:lnTo>
                    <a:pt x="1085" y="1574"/>
                  </a:lnTo>
                  <a:lnTo>
                    <a:pt x="1087" y="1574"/>
                  </a:lnTo>
                  <a:lnTo>
                    <a:pt x="1090" y="1576"/>
                  </a:lnTo>
                  <a:lnTo>
                    <a:pt x="1094" y="1578"/>
                  </a:lnTo>
                  <a:lnTo>
                    <a:pt x="1097" y="1580"/>
                  </a:lnTo>
                  <a:lnTo>
                    <a:pt x="1101" y="1581"/>
                  </a:lnTo>
                  <a:lnTo>
                    <a:pt x="1104" y="1581"/>
                  </a:lnTo>
                  <a:lnTo>
                    <a:pt x="1087" y="1601"/>
                  </a:lnTo>
                  <a:lnTo>
                    <a:pt x="1088" y="1608"/>
                  </a:lnTo>
                  <a:lnTo>
                    <a:pt x="1090" y="1615"/>
                  </a:lnTo>
                  <a:lnTo>
                    <a:pt x="1090" y="1622"/>
                  </a:lnTo>
                  <a:lnTo>
                    <a:pt x="1088" y="1629"/>
                  </a:lnTo>
                  <a:lnTo>
                    <a:pt x="1088" y="1638"/>
                  </a:lnTo>
                  <a:lnTo>
                    <a:pt x="1087" y="1647"/>
                  </a:lnTo>
                  <a:lnTo>
                    <a:pt x="1087" y="1656"/>
                  </a:lnTo>
                  <a:lnTo>
                    <a:pt x="1087" y="1666"/>
                  </a:lnTo>
                  <a:lnTo>
                    <a:pt x="1104" y="1684"/>
                  </a:lnTo>
                  <a:lnTo>
                    <a:pt x="1104" y="1703"/>
                  </a:lnTo>
                  <a:lnTo>
                    <a:pt x="1087" y="1721"/>
                  </a:lnTo>
                  <a:lnTo>
                    <a:pt x="1087" y="1728"/>
                  </a:lnTo>
                  <a:lnTo>
                    <a:pt x="1087" y="1732"/>
                  </a:lnTo>
                  <a:lnTo>
                    <a:pt x="1088" y="1735"/>
                  </a:lnTo>
                  <a:lnTo>
                    <a:pt x="1088" y="1737"/>
                  </a:lnTo>
                  <a:lnTo>
                    <a:pt x="1088" y="1739"/>
                  </a:lnTo>
                  <a:lnTo>
                    <a:pt x="1087" y="1739"/>
                  </a:lnTo>
                  <a:lnTo>
                    <a:pt x="1083" y="1741"/>
                  </a:lnTo>
                  <a:lnTo>
                    <a:pt x="1078" y="1741"/>
                  </a:lnTo>
                  <a:close/>
                  <a:moveTo>
                    <a:pt x="783" y="922"/>
                  </a:moveTo>
                  <a:lnTo>
                    <a:pt x="756" y="951"/>
                  </a:lnTo>
                  <a:lnTo>
                    <a:pt x="748" y="942"/>
                  </a:lnTo>
                  <a:lnTo>
                    <a:pt x="737" y="933"/>
                  </a:lnTo>
                  <a:lnTo>
                    <a:pt x="726" y="926"/>
                  </a:lnTo>
                  <a:lnTo>
                    <a:pt x="714" y="919"/>
                  </a:lnTo>
                  <a:lnTo>
                    <a:pt x="687" y="905"/>
                  </a:lnTo>
                  <a:lnTo>
                    <a:pt x="659" y="892"/>
                  </a:lnTo>
                  <a:lnTo>
                    <a:pt x="631" y="880"/>
                  </a:lnTo>
                  <a:lnTo>
                    <a:pt x="603" y="868"/>
                  </a:lnTo>
                  <a:lnTo>
                    <a:pt x="578" y="857"/>
                  </a:lnTo>
                  <a:lnTo>
                    <a:pt x="557" y="846"/>
                  </a:lnTo>
                  <a:lnTo>
                    <a:pt x="550" y="850"/>
                  </a:lnTo>
                  <a:lnTo>
                    <a:pt x="541" y="852"/>
                  </a:lnTo>
                  <a:lnTo>
                    <a:pt x="534" y="853"/>
                  </a:lnTo>
                  <a:lnTo>
                    <a:pt x="525" y="855"/>
                  </a:lnTo>
                  <a:lnTo>
                    <a:pt x="518" y="855"/>
                  </a:lnTo>
                  <a:lnTo>
                    <a:pt x="509" y="857"/>
                  </a:lnTo>
                  <a:lnTo>
                    <a:pt x="502" y="857"/>
                  </a:lnTo>
                  <a:lnTo>
                    <a:pt x="495" y="857"/>
                  </a:lnTo>
                  <a:lnTo>
                    <a:pt x="442" y="800"/>
                  </a:lnTo>
                  <a:lnTo>
                    <a:pt x="442" y="744"/>
                  </a:lnTo>
                  <a:lnTo>
                    <a:pt x="435" y="733"/>
                  </a:lnTo>
                  <a:lnTo>
                    <a:pt x="428" y="723"/>
                  </a:lnTo>
                  <a:lnTo>
                    <a:pt x="423" y="710"/>
                  </a:lnTo>
                  <a:lnTo>
                    <a:pt x="417" y="698"/>
                  </a:lnTo>
                  <a:lnTo>
                    <a:pt x="414" y="684"/>
                  </a:lnTo>
                  <a:lnTo>
                    <a:pt x="410" y="670"/>
                  </a:lnTo>
                  <a:lnTo>
                    <a:pt x="405" y="657"/>
                  </a:lnTo>
                  <a:lnTo>
                    <a:pt x="400" y="643"/>
                  </a:lnTo>
                  <a:lnTo>
                    <a:pt x="396" y="648"/>
                  </a:lnTo>
                  <a:lnTo>
                    <a:pt x="394" y="654"/>
                  </a:lnTo>
                  <a:lnTo>
                    <a:pt x="393" y="657"/>
                  </a:lnTo>
                  <a:lnTo>
                    <a:pt x="393" y="661"/>
                  </a:lnTo>
                  <a:lnTo>
                    <a:pt x="393" y="664"/>
                  </a:lnTo>
                  <a:lnTo>
                    <a:pt x="394" y="668"/>
                  </a:lnTo>
                  <a:lnTo>
                    <a:pt x="396" y="673"/>
                  </a:lnTo>
                  <a:lnTo>
                    <a:pt x="400" y="680"/>
                  </a:lnTo>
                  <a:lnTo>
                    <a:pt x="382" y="698"/>
                  </a:lnTo>
                  <a:lnTo>
                    <a:pt x="382" y="707"/>
                  </a:lnTo>
                  <a:lnTo>
                    <a:pt x="382" y="716"/>
                  </a:lnTo>
                  <a:lnTo>
                    <a:pt x="382" y="726"/>
                  </a:lnTo>
                  <a:lnTo>
                    <a:pt x="384" y="737"/>
                  </a:lnTo>
                  <a:lnTo>
                    <a:pt x="385" y="746"/>
                  </a:lnTo>
                  <a:lnTo>
                    <a:pt x="389" y="753"/>
                  </a:lnTo>
                  <a:lnTo>
                    <a:pt x="391" y="754"/>
                  </a:lnTo>
                  <a:lnTo>
                    <a:pt x="394" y="754"/>
                  </a:lnTo>
                  <a:lnTo>
                    <a:pt x="396" y="754"/>
                  </a:lnTo>
                  <a:lnTo>
                    <a:pt x="400" y="754"/>
                  </a:lnTo>
                  <a:lnTo>
                    <a:pt x="396" y="754"/>
                  </a:lnTo>
                  <a:lnTo>
                    <a:pt x="393" y="756"/>
                  </a:lnTo>
                  <a:lnTo>
                    <a:pt x="389" y="758"/>
                  </a:lnTo>
                  <a:lnTo>
                    <a:pt x="385" y="758"/>
                  </a:lnTo>
                  <a:lnTo>
                    <a:pt x="384" y="760"/>
                  </a:lnTo>
                  <a:lnTo>
                    <a:pt x="380" y="761"/>
                  </a:lnTo>
                  <a:lnTo>
                    <a:pt x="377" y="763"/>
                  </a:lnTo>
                  <a:lnTo>
                    <a:pt x="373" y="763"/>
                  </a:lnTo>
                  <a:lnTo>
                    <a:pt x="375" y="758"/>
                  </a:lnTo>
                  <a:lnTo>
                    <a:pt x="373" y="753"/>
                  </a:lnTo>
                  <a:lnTo>
                    <a:pt x="371" y="749"/>
                  </a:lnTo>
                  <a:lnTo>
                    <a:pt x="368" y="744"/>
                  </a:lnTo>
                  <a:lnTo>
                    <a:pt x="363" y="740"/>
                  </a:lnTo>
                  <a:lnTo>
                    <a:pt x="359" y="737"/>
                  </a:lnTo>
                  <a:lnTo>
                    <a:pt x="357" y="731"/>
                  </a:lnTo>
                  <a:lnTo>
                    <a:pt x="355" y="726"/>
                  </a:lnTo>
                  <a:lnTo>
                    <a:pt x="355" y="707"/>
                  </a:lnTo>
                  <a:lnTo>
                    <a:pt x="373" y="689"/>
                  </a:lnTo>
                  <a:lnTo>
                    <a:pt x="355" y="671"/>
                  </a:lnTo>
                  <a:lnTo>
                    <a:pt x="355" y="668"/>
                  </a:lnTo>
                  <a:lnTo>
                    <a:pt x="357" y="663"/>
                  </a:lnTo>
                  <a:lnTo>
                    <a:pt x="357" y="659"/>
                  </a:lnTo>
                  <a:lnTo>
                    <a:pt x="359" y="657"/>
                  </a:lnTo>
                  <a:lnTo>
                    <a:pt x="361" y="654"/>
                  </a:lnTo>
                  <a:lnTo>
                    <a:pt x="363" y="650"/>
                  </a:lnTo>
                  <a:lnTo>
                    <a:pt x="364" y="647"/>
                  </a:lnTo>
                  <a:lnTo>
                    <a:pt x="364" y="643"/>
                  </a:lnTo>
                  <a:lnTo>
                    <a:pt x="361" y="638"/>
                  </a:lnTo>
                  <a:lnTo>
                    <a:pt x="355" y="634"/>
                  </a:lnTo>
                  <a:lnTo>
                    <a:pt x="348" y="629"/>
                  </a:lnTo>
                  <a:lnTo>
                    <a:pt x="343" y="625"/>
                  </a:lnTo>
                  <a:lnTo>
                    <a:pt x="336" y="620"/>
                  </a:lnTo>
                  <a:lnTo>
                    <a:pt x="331" y="617"/>
                  </a:lnTo>
                  <a:lnTo>
                    <a:pt x="325" y="615"/>
                  </a:lnTo>
                  <a:lnTo>
                    <a:pt x="320" y="615"/>
                  </a:lnTo>
                  <a:lnTo>
                    <a:pt x="338" y="578"/>
                  </a:lnTo>
                  <a:lnTo>
                    <a:pt x="338" y="574"/>
                  </a:lnTo>
                  <a:lnTo>
                    <a:pt x="338" y="571"/>
                  </a:lnTo>
                  <a:lnTo>
                    <a:pt x="336" y="567"/>
                  </a:lnTo>
                  <a:lnTo>
                    <a:pt x="334" y="564"/>
                  </a:lnTo>
                  <a:lnTo>
                    <a:pt x="332" y="560"/>
                  </a:lnTo>
                  <a:lnTo>
                    <a:pt x="331" y="556"/>
                  </a:lnTo>
                  <a:lnTo>
                    <a:pt x="331" y="553"/>
                  </a:lnTo>
                  <a:lnTo>
                    <a:pt x="329" y="549"/>
                  </a:lnTo>
                  <a:lnTo>
                    <a:pt x="341" y="542"/>
                  </a:lnTo>
                  <a:lnTo>
                    <a:pt x="354" y="534"/>
                  </a:lnTo>
                  <a:lnTo>
                    <a:pt x="363" y="523"/>
                  </a:lnTo>
                  <a:lnTo>
                    <a:pt x="371" y="514"/>
                  </a:lnTo>
                  <a:lnTo>
                    <a:pt x="387" y="491"/>
                  </a:lnTo>
                  <a:lnTo>
                    <a:pt x="401" y="468"/>
                  </a:lnTo>
                  <a:lnTo>
                    <a:pt x="414" y="443"/>
                  </a:lnTo>
                  <a:lnTo>
                    <a:pt x="428" y="419"/>
                  </a:lnTo>
                  <a:lnTo>
                    <a:pt x="442" y="396"/>
                  </a:lnTo>
                  <a:lnTo>
                    <a:pt x="460" y="373"/>
                  </a:lnTo>
                  <a:lnTo>
                    <a:pt x="461" y="366"/>
                  </a:lnTo>
                  <a:lnTo>
                    <a:pt x="461" y="357"/>
                  </a:lnTo>
                  <a:lnTo>
                    <a:pt x="463" y="350"/>
                  </a:lnTo>
                  <a:lnTo>
                    <a:pt x="465" y="341"/>
                  </a:lnTo>
                  <a:lnTo>
                    <a:pt x="467" y="332"/>
                  </a:lnTo>
                  <a:lnTo>
                    <a:pt x="467" y="323"/>
                  </a:lnTo>
                  <a:lnTo>
                    <a:pt x="468" y="314"/>
                  </a:lnTo>
                  <a:lnTo>
                    <a:pt x="468" y="307"/>
                  </a:lnTo>
                  <a:lnTo>
                    <a:pt x="461" y="307"/>
                  </a:lnTo>
                  <a:lnTo>
                    <a:pt x="454" y="309"/>
                  </a:lnTo>
                  <a:lnTo>
                    <a:pt x="447" y="311"/>
                  </a:lnTo>
                  <a:lnTo>
                    <a:pt x="438" y="313"/>
                  </a:lnTo>
                  <a:lnTo>
                    <a:pt x="430" y="314"/>
                  </a:lnTo>
                  <a:lnTo>
                    <a:pt x="423" y="316"/>
                  </a:lnTo>
                  <a:lnTo>
                    <a:pt x="415" y="316"/>
                  </a:lnTo>
                  <a:lnTo>
                    <a:pt x="408" y="318"/>
                  </a:lnTo>
                  <a:lnTo>
                    <a:pt x="408" y="314"/>
                  </a:lnTo>
                  <a:lnTo>
                    <a:pt x="407" y="311"/>
                  </a:lnTo>
                  <a:lnTo>
                    <a:pt x="405" y="307"/>
                  </a:lnTo>
                  <a:lnTo>
                    <a:pt x="403" y="304"/>
                  </a:lnTo>
                  <a:lnTo>
                    <a:pt x="401" y="300"/>
                  </a:lnTo>
                  <a:lnTo>
                    <a:pt x="401" y="297"/>
                  </a:lnTo>
                  <a:lnTo>
                    <a:pt x="400" y="293"/>
                  </a:lnTo>
                  <a:lnTo>
                    <a:pt x="400" y="290"/>
                  </a:lnTo>
                  <a:lnTo>
                    <a:pt x="396" y="288"/>
                  </a:lnTo>
                  <a:lnTo>
                    <a:pt x="393" y="288"/>
                  </a:lnTo>
                  <a:lnTo>
                    <a:pt x="389" y="286"/>
                  </a:lnTo>
                  <a:lnTo>
                    <a:pt x="385" y="284"/>
                  </a:lnTo>
                  <a:lnTo>
                    <a:pt x="384" y="283"/>
                  </a:lnTo>
                  <a:lnTo>
                    <a:pt x="380" y="281"/>
                  </a:lnTo>
                  <a:lnTo>
                    <a:pt x="377" y="281"/>
                  </a:lnTo>
                  <a:lnTo>
                    <a:pt x="373" y="281"/>
                  </a:lnTo>
                  <a:lnTo>
                    <a:pt x="355" y="281"/>
                  </a:lnTo>
                  <a:lnTo>
                    <a:pt x="348" y="283"/>
                  </a:lnTo>
                  <a:lnTo>
                    <a:pt x="343" y="286"/>
                  </a:lnTo>
                  <a:lnTo>
                    <a:pt x="338" y="290"/>
                  </a:lnTo>
                  <a:lnTo>
                    <a:pt x="332" y="293"/>
                  </a:lnTo>
                  <a:lnTo>
                    <a:pt x="329" y="297"/>
                  </a:lnTo>
                  <a:lnTo>
                    <a:pt x="327" y="300"/>
                  </a:lnTo>
                  <a:lnTo>
                    <a:pt x="327" y="304"/>
                  </a:lnTo>
                  <a:lnTo>
                    <a:pt x="329" y="307"/>
                  </a:lnTo>
                  <a:lnTo>
                    <a:pt x="311" y="290"/>
                  </a:lnTo>
                  <a:lnTo>
                    <a:pt x="304" y="295"/>
                  </a:lnTo>
                  <a:lnTo>
                    <a:pt x="295" y="302"/>
                  </a:lnTo>
                  <a:lnTo>
                    <a:pt x="287" y="306"/>
                  </a:lnTo>
                  <a:lnTo>
                    <a:pt x="276" y="311"/>
                  </a:lnTo>
                  <a:lnTo>
                    <a:pt x="265" y="313"/>
                  </a:lnTo>
                  <a:lnTo>
                    <a:pt x="255" y="316"/>
                  </a:lnTo>
                  <a:lnTo>
                    <a:pt x="244" y="316"/>
                  </a:lnTo>
                  <a:lnTo>
                    <a:pt x="234" y="318"/>
                  </a:lnTo>
                  <a:lnTo>
                    <a:pt x="232" y="323"/>
                  </a:lnTo>
                  <a:lnTo>
                    <a:pt x="228" y="329"/>
                  </a:lnTo>
                  <a:lnTo>
                    <a:pt x="221" y="334"/>
                  </a:lnTo>
                  <a:lnTo>
                    <a:pt x="212" y="337"/>
                  </a:lnTo>
                  <a:lnTo>
                    <a:pt x="204" y="341"/>
                  </a:lnTo>
                  <a:lnTo>
                    <a:pt x="193" y="343"/>
                  </a:lnTo>
                  <a:lnTo>
                    <a:pt x="182" y="344"/>
                  </a:lnTo>
                  <a:lnTo>
                    <a:pt x="174" y="344"/>
                  </a:lnTo>
                  <a:lnTo>
                    <a:pt x="156" y="364"/>
                  </a:lnTo>
                  <a:lnTo>
                    <a:pt x="154" y="360"/>
                  </a:lnTo>
                  <a:lnTo>
                    <a:pt x="154" y="357"/>
                  </a:lnTo>
                  <a:lnTo>
                    <a:pt x="152" y="353"/>
                  </a:lnTo>
                  <a:lnTo>
                    <a:pt x="151" y="350"/>
                  </a:lnTo>
                  <a:lnTo>
                    <a:pt x="149" y="346"/>
                  </a:lnTo>
                  <a:lnTo>
                    <a:pt x="147" y="343"/>
                  </a:lnTo>
                  <a:lnTo>
                    <a:pt x="147" y="339"/>
                  </a:lnTo>
                  <a:lnTo>
                    <a:pt x="147" y="336"/>
                  </a:lnTo>
                  <a:lnTo>
                    <a:pt x="182" y="336"/>
                  </a:lnTo>
                  <a:lnTo>
                    <a:pt x="216" y="298"/>
                  </a:lnTo>
                  <a:lnTo>
                    <a:pt x="212" y="298"/>
                  </a:lnTo>
                  <a:lnTo>
                    <a:pt x="211" y="300"/>
                  </a:lnTo>
                  <a:lnTo>
                    <a:pt x="207" y="302"/>
                  </a:lnTo>
                  <a:lnTo>
                    <a:pt x="204" y="304"/>
                  </a:lnTo>
                  <a:lnTo>
                    <a:pt x="200" y="306"/>
                  </a:lnTo>
                  <a:lnTo>
                    <a:pt x="196" y="306"/>
                  </a:lnTo>
                  <a:lnTo>
                    <a:pt x="193" y="307"/>
                  </a:lnTo>
                  <a:lnTo>
                    <a:pt x="191" y="307"/>
                  </a:lnTo>
                  <a:lnTo>
                    <a:pt x="188" y="307"/>
                  </a:lnTo>
                  <a:lnTo>
                    <a:pt x="184" y="306"/>
                  </a:lnTo>
                  <a:lnTo>
                    <a:pt x="181" y="306"/>
                  </a:lnTo>
                  <a:lnTo>
                    <a:pt x="177" y="304"/>
                  </a:lnTo>
                  <a:lnTo>
                    <a:pt x="174" y="302"/>
                  </a:lnTo>
                  <a:lnTo>
                    <a:pt x="170" y="300"/>
                  </a:lnTo>
                  <a:lnTo>
                    <a:pt x="168" y="298"/>
                  </a:lnTo>
                  <a:lnTo>
                    <a:pt x="165" y="298"/>
                  </a:lnTo>
                  <a:lnTo>
                    <a:pt x="174" y="288"/>
                  </a:lnTo>
                  <a:lnTo>
                    <a:pt x="184" y="281"/>
                  </a:lnTo>
                  <a:lnTo>
                    <a:pt x="195" y="274"/>
                  </a:lnTo>
                  <a:lnTo>
                    <a:pt x="205" y="268"/>
                  </a:lnTo>
                  <a:lnTo>
                    <a:pt x="216" y="265"/>
                  </a:lnTo>
                  <a:lnTo>
                    <a:pt x="227" y="263"/>
                  </a:lnTo>
                  <a:lnTo>
                    <a:pt x="239" y="261"/>
                  </a:lnTo>
                  <a:lnTo>
                    <a:pt x="251" y="261"/>
                  </a:lnTo>
                  <a:lnTo>
                    <a:pt x="253" y="258"/>
                  </a:lnTo>
                  <a:lnTo>
                    <a:pt x="257" y="254"/>
                  </a:lnTo>
                  <a:lnTo>
                    <a:pt x="258" y="251"/>
                  </a:lnTo>
                  <a:lnTo>
                    <a:pt x="258" y="247"/>
                  </a:lnTo>
                  <a:lnTo>
                    <a:pt x="260" y="244"/>
                  </a:lnTo>
                  <a:lnTo>
                    <a:pt x="260" y="240"/>
                  </a:lnTo>
                  <a:lnTo>
                    <a:pt x="260" y="237"/>
                  </a:lnTo>
                  <a:lnTo>
                    <a:pt x="260" y="233"/>
                  </a:lnTo>
                  <a:lnTo>
                    <a:pt x="264" y="231"/>
                  </a:lnTo>
                  <a:lnTo>
                    <a:pt x="267" y="230"/>
                  </a:lnTo>
                  <a:lnTo>
                    <a:pt x="272" y="228"/>
                  </a:lnTo>
                  <a:lnTo>
                    <a:pt x="278" y="224"/>
                  </a:lnTo>
                  <a:lnTo>
                    <a:pt x="283" y="221"/>
                  </a:lnTo>
                  <a:lnTo>
                    <a:pt x="287" y="217"/>
                  </a:lnTo>
                  <a:lnTo>
                    <a:pt x="292" y="215"/>
                  </a:lnTo>
                  <a:lnTo>
                    <a:pt x="295" y="215"/>
                  </a:lnTo>
                  <a:lnTo>
                    <a:pt x="299" y="215"/>
                  </a:lnTo>
                  <a:lnTo>
                    <a:pt x="301" y="215"/>
                  </a:lnTo>
                  <a:lnTo>
                    <a:pt x="304" y="217"/>
                  </a:lnTo>
                  <a:lnTo>
                    <a:pt x="308" y="219"/>
                  </a:lnTo>
                  <a:lnTo>
                    <a:pt x="311" y="221"/>
                  </a:lnTo>
                  <a:lnTo>
                    <a:pt x="315" y="222"/>
                  </a:lnTo>
                  <a:lnTo>
                    <a:pt x="317" y="222"/>
                  </a:lnTo>
                  <a:lnTo>
                    <a:pt x="320" y="224"/>
                  </a:lnTo>
                  <a:lnTo>
                    <a:pt x="324" y="221"/>
                  </a:lnTo>
                  <a:lnTo>
                    <a:pt x="329" y="215"/>
                  </a:lnTo>
                  <a:lnTo>
                    <a:pt x="332" y="210"/>
                  </a:lnTo>
                  <a:lnTo>
                    <a:pt x="338" y="205"/>
                  </a:lnTo>
                  <a:lnTo>
                    <a:pt x="341" y="198"/>
                  </a:lnTo>
                  <a:lnTo>
                    <a:pt x="345" y="191"/>
                  </a:lnTo>
                  <a:lnTo>
                    <a:pt x="347" y="184"/>
                  </a:lnTo>
                  <a:lnTo>
                    <a:pt x="347" y="177"/>
                  </a:lnTo>
                  <a:lnTo>
                    <a:pt x="364" y="196"/>
                  </a:lnTo>
                  <a:lnTo>
                    <a:pt x="368" y="196"/>
                  </a:lnTo>
                  <a:lnTo>
                    <a:pt x="373" y="192"/>
                  </a:lnTo>
                  <a:lnTo>
                    <a:pt x="380" y="191"/>
                  </a:lnTo>
                  <a:lnTo>
                    <a:pt x="385" y="187"/>
                  </a:lnTo>
                  <a:lnTo>
                    <a:pt x="393" y="184"/>
                  </a:lnTo>
                  <a:lnTo>
                    <a:pt x="400" y="180"/>
                  </a:lnTo>
                  <a:lnTo>
                    <a:pt x="405" y="178"/>
                  </a:lnTo>
                  <a:lnTo>
                    <a:pt x="408" y="177"/>
                  </a:lnTo>
                  <a:lnTo>
                    <a:pt x="424" y="196"/>
                  </a:lnTo>
                  <a:lnTo>
                    <a:pt x="431" y="194"/>
                  </a:lnTo>
                  <a:lnTo>
                    <a:pt x="435" y="192"/>
                  </a:lnTo>
                  <a:lnTo>
                    <a:pt x="437" y="191"/>
                  </a:lnTo>
                  <a:lnTo>
                    <a:pt x="438" y="191"/>
                  </a:lnTo>
                  <a:lnTo>
                    <a:pt x="440" y="191"/>
                  </a:lnTo>
                  <a:lnTo>
                    <a:pt x="442" y="191"/>
                  </a:lnTo>
                  <a:lnTo>
                    <a:pt x="446" y="189"/>
                  </a:lnTo>
                  <a:lnTo>
                    <a:pt x="451" y="187"/>
                  </a:lnTo>
                  <a:lnTo>
                    <a:pt x="456" y="187"/>
                  </a:lnTo>
                  <a:lnTo>
                    <a:pt x="460" y="189"/>
                  </a:lnTo>
                  <a:lnTo>
                    <a:pt x="463" y="192"/>
                  </a:lnTo>
                  <a:lnTo>
                    <a:pt x="468" y="196"/>
                  </a:lnTo>
                  <a:lnTo>
                    <a:pt x="472" y="200"/>
                  </a:lnTo>
                  <a:lnTo>
                    <a:pt x="476" y="203"/>
                  </a:lnTo>
                  <a:lnTo>
                    <a:pt x="477" y="205"/>
                  </a:lnTo>
                  <a:lnTo>
                    <a:pt x="486" y="201"/>
                  </a:lnTo>
                  <a:lnTo>
                    <a:pt x="495" y="198"/>
                  </a:lnTo>
                  <a:lnTo>
                    <a:pt x="506" y="192"/>
                  </a:lnTo>
                  <a:lnTo>
                    <a:pt x="518" y="187"/>
                  </a:lnTo>
                  <a:lnTo>
                    <a:pt x="530" y="184"/>
                  </a:lnTo>
                  <a:lnTo>
                    <a:pt x="543" y="180"/>
                  </a:lnTo>
                  <a:lnTo>
                    <a:pt x="555" y="178"/>
                  </a:lnTo>
                  <a:lnTo>
                    <a:pt x="566" y="177"/>
                  </a:lnTo>
                  <a:lnTo>
                    <a:pt x="592" y="205"/>
                  </a:lnTo>
                  <a:lnTo>
                    <a:pt x="596" y="207"/>
                  </a:lnTo>
                  <a:lnTo>
                    <a:pt x="604" y="207"/>
                  </a:lnTo>
                  <a:lnTo>
                    <a:pt x="613" y="208"/>
                  </a:lnTo>
                  <a:lnTo>
                    <a:pt x="622" y="208"/>
                  </a:lnTo>
                  <a:lnTo>
                    <a:pt x="631" y="207"/>
                  </a:lnTo>
                  <a:lnTo>
                    <a:pt x="636" y="205"/>
                  </a:lnTo>
                  <a:lnTo>
                    <a:pt x="638" y="205"/>
                  </a:lnTo>
                  <a:lnTo>
                    <a:pt x="638" y="201"/>
                  </a:lnTo>
                  <a:lnTo>
                    <a:pt x="636" y="200"/>
                  </a:lnTo>
                  <a:lnTo>
                    <a:pt x="634" y="196"/>
                  </a:lnTo>
                  <a:lnTo>
                    <a:pt x="638" y="196"/>
                  </a:lnTo>
                  <a:lnTo>
                    <a:pt x="642" y="196"/>
                  </a:lnTo>
                  <a:lnTo>
                    <a:pt x="645" y="196"/>
                  </a:lnTo>
                  <a:lnTo>
                    <a:pt x="647" y="194"/>
                  </a:lnTo>
                  <a:lnTo>
                    <a:pt x="650" y="194"/>
                  </a:lnTo>
                  <a:lnTo>
                    <a:pt x="654" y="192"/>
                  </a:lnTo>
                  <a:lnTo>
                    <a:pt x="657" y="189"/>
                  </a:lnTo>
                  <a:lnTo>
                    <a:pt x="661" y="187"/>
                  </a:lnTo>
                  <a:lnTo>
                    <a:pt x="712" y="187"/>
                  </a:lnTo>
                  <a:lnTo>
                    <a:pt x="730" y="205"/>
                  </a:lnTo>
                  <a:lnTo>
                    <a:pt x="765" y="205"/>
                  </a:lnTo>
                  <a:lnTo>
                    <a:pt x="756" y="212"/>
                  </a:lnTo>
                  <a:lnTo>
                    <a:pt x="748" y="221"/>
                  </a:lnTo>
                  <a:lnTo>
                    <a:pt x="737" y="228"/>
                  </a:lnTo>
                  <a:lnTo>
                    <a:pt x="725" y="235"/>
                  </a:lnTo>
                  <a:lnTo>
                    <a:pt x="710" y="242"/>
                  </a:lnTo>
                  <a:lnTo>
                    <a:pt x="696" y="247"/>
                  </a:lnTo>
                  <a:lnTo>
                    <a:pt x="682" y="251"/>
                  </a:lnTo>
                  <a:lnTo>
                    <a:pt x="670" y="253"/>
                  </a:lnTo>
                  <a:lnTo>
                    <a:pt x="673" y="253"/>
                  </a:lnTo>
                  <a:lnTo>
                    <a:pt x="677" y="253"/>
                  </a:lnTo>
                  <a:lnTo>
                    <a:pt x="682" y="254"/>
                  </a:lnTo>
                  <a:lnTo>
                    <a:pt x="687" y="256"/>
                  </a:lnTo>
                  <a:lnTo>
                    <a:pt x="693" y="258"/>
                  </a:lnTo>
                  <a:lnTo>
                    <a:pt x="700" y="260"/>
                  </a:lnTo>
                  <a:lnTo>
                    <a:pt x="705" y="261"/>
                  </a:lnTo>
                  <a:lnTo>
                    <a:pt x="712" y="261"/>
                  </a:lnTo>
                  <a:lnTo>
                    <a:pt x="719" y="254"/>
                  </a:lnTo>
                  <a:lnTo>
                    <a:pt x="728" y="247"/>
                  </a:lnTo>
                  <a:lnTo>
                    <a:pt x="737" y="240"/>
                  </a:lnTo>
                  <a:lnTo>
                    <a:pt x="748" y="233"/>
                  </a:lnTo>
                  <a:lnTo>
                    <a:pt x="756" y="226"/>
                  </a:lnTo>
                  <a:lnTo>
                    <a:pt x="767" y="219"/>
                  </a:lnTo>
                  <a:lnTo>
                    <a:pt x="776" y="212"/>
                  </a:lnTo>
                  <a:lnTo>
                    <a:pt x="783" y="205"/>
                  </a:lnTo>
                  <a:lnTo>
                    <a:pt x="800" y="224"/>
                  </a:lnTo>
                  <a:lnTo>
                    <a:pt x="806" y="222"/>
                  </a:lnTo>
                  <a:lnTo>
                    <a:pt x="813" y="222"/>
                  </a:lnTo>
                  <a:lnTo>
                    <a:pt x="822" y="222"/>
                  </a:lnTo>
                  <a:lnTo>
                    <a:pt x="831" y="221"/>
                  </a:lnTo>
                  <a:lnTo>
                    <a:pt x="839" y="222"/>
                  </a:lnTo>
                  <a:lnTo>
                    <a:pt x="845" y="224"/>
                  </a:lnTo>
                  <a:lnTo>
                    <a:pt x="846" y="226"/>
                  </a:lnTo>
                  <a:lnTo>
                    <a:pt x="846" y="228"/>
                  </a:lnTo>
                  <a:lnTo>
                    <a:pt x="846" y="230"/>
                  </a:lnTo>
                  <a:lnTo>
                    <a:pt x="843" y="233"/>
                  </a:lnTo>
                  <a:lnTo>
                    <a:pt x="861" y="215"/>
                  </a:lnTo>
                  <a:lnTo>
                    <a:pt x="871" y="215"/>
                  </a:lnTo>
                  <a:lnTo>
                    <a:pt x="880" y="215"/>
                  </a:lnTo>
                  <a:lnTo>
                    <a:pt x="891" y="217"/>
                  </a:lnTo>
                  <a:lnTo>
                    <a:pt x="899" y="219"/>
                  </a:lnTo>
                  <a:lnTo>
                    <a:pt x="908" y="219"/>
                  </a:lnTo>
                  <a:lnTo>
                    <a:pt x="915" y="219"/>
                  </a:lnTo>
                  <a:lnTo>
                    <a:pt x="924" y="217"/>
                  </a:lnTo>
                  <a:lnTo>
                    <a:pt x="931" y="215"/>
                  </a:lnTo>
                  <a:lnTo>
                    <a:pt x="926" y="221"/>
                  </a:lnTo>
                  <a:lnTo>
                    <a:pt x="926" y="224"/>
                  </a:lnTo>
                  <a:lnTo>
                    <a:pt x="929" y="226"/>
                  </a:lnTo>
                  <a:lnTo>
                    <a:pt x="933" y="226"/>
                  </a:lnTo>
                  <a:lnTo>
                    <a:pt x="940" y="226"/>
                  </a:lnTo>
                  <a:lnTo>
                    <a:pt x="947" y="224"/>
                  </a:lnTo>
                  <a:lnTo>
                    <a:pt x="952" y="224"/>
                  </a:lnTo>
                  <a:lnTo>
                    <a:pt x="956" y="224"/>
                  </a:lnTo>
                  <a:lnTo>
                    <a:pt x="974" y="242"/>
                  </a:lnTo>
                  <a:lnTo>
                    <a:pt x="977" y="242"/>
                  </a:lnTo>
                  <a:lnTo>
                    <a:pt x="981" y="240"/>
                  </a:lnTo>
                  <a:lnTo>
                    <a:pt x="984" y="240"/>
                  </a:lnTo>
                  <a:lnTo>
                    <a:pt x="986" y="238"/>
                  </a:lnTo>
                  <a:lnTo>
                    <a:pt x="989" y="237"/>
                  </a:lnTo>
                  <a:lnTo>
                    <a:pt x="993" y="235"/>
                  </a:lnTo>
                  <a:lnTo>
                    <a:pt x="997" y="233"/>
                  </a:lnTo>
                  <a:lnTo>
                    <a:pt x="1000" y="233"/>
                  </a:lnTo>
                  <a:lnTo>
                    <a:pt x="998" y="228"/>
                  </a:lnTo>
                  <a:lnTo>
                    <a:pt x="998" y="222"/>
                  </a:lnTo>
                  <a:lnTo>
                    <a:pt x="1000" y="219"/>
                  </a:lnTo>
                  <a:lnTo>
                    <a:pt x="1002" y="215"/>
                  </a:lnTo>
                  <a:lnTo>
                    <a:pt x="1005" y="214"/>
                  </a:lnTo>
                  <a:lnTo>
                    <a:pt x="1011" y="212"/>
                  </a:lnTo>
                  <a:lnTo>
                    <a:pt x="1014" y="208"/>
                  </a:lnTo>
                  <a:lnTo>
                    <a:pt x="1018" y="205"/>
                  </a:lnTo>
                  <a:lnTo>
                    <a:pt x="1016" y="196"/>
                  </a:lnTo>
                  <a:lnTo>
                    <a:pt x="1014" y="187"/>
                  </a:lnTo>
                  <a:lnTo>
                    <a:pt x="1009" y="180"/>
                  </a:lnTo>
                  <a:lnTo>
                    <a:pt x="1005" y="173"/>
                  </a:lnTo>
                  <a:lnTo>
                    <a:pt x="1002" y="166"/>
                  </a:lnTo>
                  <a:lnTo>
                    <a:pt x="998" y="159"/>
                  </a:lnTo>
                  <a:lnTo>
                    <a:pt x="998" y="150"/>
                  </a:lnTo>
                  <a:lnTo>
                    <a:pt x="1000" y="139"/>
                  </a:lnTo>
                  <a:lnTo>
                    <a:pt x="1007" y="148"/>
                  </a:lnTo>
                  <a:lnTo>
                    <a:pt x="1014" y="155"/>
                  </a:lnTo>
                  <a:lnTo>
                    <a:pt x="1021" y="164"/>
                  </a:lnTo>
                  <a:lnTo>
                    <a:pt x="1030" y="175"/>
                  </a:lnTo>
                  <a:lnTo>
                    <a:pt x="1037" y="184"/>
                  </a:lnTo>
                  <a:lnTo>
                    <a:pt x="1042" y="194"/>
                  </a:lnTo>
                  <a:lnTo>
                    <a:pt x="1048" y="205"/>
                  </a:lnTo>
                  <a:lnTo>
                    <a:pt x="1051" y="215"/>
                  </a:lnTo>
                  <a:lnTo>
                    <a:pt x="1058" y="214"/>
                  </a:lnTo>
                  <a:lnTo>
                    <a:pt x="1067" y="212"/>
                  </a:lnTo>
                  <a:lnTo>
                    <a:pt x="1074" y="208"/>
                  </a:lnTo>
                  <a:lnTo>
                    <a:pt x="1081" y="205"/>
                  </a:lnTo>
                  <a:lnTo>
                    <a:pt x="1088" y="201"/>
                  </a:lnTo>
                  <a:lnTo>
                    <a:pt x="1095" y="200"/>
                  </a:lnTo>
                  <a:lnTo>
                    <a:pt x="1101" y="198"/>
                  </a:lnTo>
                  <a:lnTo>
                    <a:pt x="1104" y="196"/>
                  </a:lnTo>
                  <a:lnTo>
                    <a:pt x="1122" y="215"/>
                  </a:lnTo>
                  <a:lnTo>
                    <a:pt x="1095" y="242"/>
                  </a:lnTo>
                  <a:lnTo>
                    <a:pt x="1087" y="240"/>
                  </a:lnTo>
                  <a:lnTo>
                    <a:pt x="1076" y="238"/>
                  </a:lnTo>
                  <a:lnTo>
                    <a:pt x="1067" y="238"/>
                  </a:lnTo>
                  <a:lnTo>
                    <a:pt x="1057" y="240"/>
                  </a:lnTo>
                  <a:lnTo>
                    <a:pt x="1048" y="242"/>
                  </a:lnTo>
                  <a:lnTo>
                    <a:pt x="1037" y="245"/>
                  </a:lnTo>
                  <a:lnTo>
                    <a:pt x="1028" y="249"/>
                  </a:lnTo>
                  <a:lnTo>
                    <a:pt x="1018" y="253"/>
                  </a:lnTo>
                  <a:lnTo>
                    <a:pt x="1012" y="249"/>
                  </a:lnTo>
                  <a:lnTo>
                    <a:pt x="1007" y="247"/>
                  </a:lnTo>
                  <a:lnTo>
                    <a:pt x="1004" y="245"/>
                  </a:lnTo>
                  <a:lnTo>
                    <a:pt x="1000" y="245"/>
                  </a:lnTo>
                  <a:lnTo>
                    <a:pt x="997" y="245"/>
                  </a:lnTo>
                  <a:lnTo>
                    <a:pt x="993" y="247"/>
                  </a:lnTo>
                  <a:lnTo>
                    <a:pt x="988" y="249"/>
                  </a:lnTo>
                  <a:lnTo>
                    <a:pt x="982" y="253"/>
                  </a:lnTo>
                  <a:lnTo>
                    <a:pt x="986" y="253"/>
                  </a:lnTo>
                  <a:lnTo>
                    <a:pt x="991" y="253"/>
                  </a:lnTo>
                  <a:lnTo>
                    <a:pt x="995" y="254"/>
                  </a:lnTo>
                  <a:lnTo>
                    <a:pt x="1002" y="256"/>
                  </a:lnTo>
                  <a:lnTo>
                    <a:pt x="1007" y="258"/>
                  </a:lnTo>
                  <a:lnTo>
                    <a:pt x="1014" y="260"/>
                  </a:lnTo>
                  <a:lnTo>
                    <a:pt x="1019" y="261"/>
                  </a:lnTo>
                  <a:lnTo>
                    <a:pt x="1027" y="261"/>
                  </a:lnTo>
                  <a:lnTo>
                    <a:pt x="1019" y="261"/>
                  </a:lnTo>
                  <a:lnTo>
                    <a:pt x="1012" y="263"/>
                  </a:lnTo>
                  <a:lnTo>
                    <a:pt x="1004" y="265"/>
                  </a:lnTo>
                  <a:lnTo>
                    <a:pt x="995" y="265"/>
                  </a:lnTo>
                  <a:lnTo>
                    <a:pt x="986" y="267"/>
                  </a:lnTo>
                  <a:lnTo>
                    <a:pt x="975" y="268"/>
                  </a:lnTo>
                  <a:lnTo>
                    <a:pt x="967" y="270"/>
                  </a:lnTo>
                  <a:lnTo>
                    <a:pt x="956" y="270"/>
                  </a:lnTo>
                  <a:lnTo>
                    <a:pt x="954" y="274"/>
                  </a:lnTo>
                  <a:lnTo>
                    <a:pt x="951" y="279"/>
                  </a:lnTo>
                  <a:lnTo>
                    <a:pt x="949" y="284"/>
                  </a:lnTo>
                  <a:lnTo>
                    <a:pt x="947" y="290"/>
                  </a:lnTo>
                  <a:lnTo>
                    <a:pt x="945" y="295"/>
                  </a:lnTo>
                  <a:lnTo>
                    <a:pt x="944" y="298"/>
                  </a:lnTo>
                  <a:lnTo>
                    <a:pt x="942" y="304"/>
                  </a:lnTo>
                  <a:lnTo>
                    <a:pt x="938" y="307"/>
                  </a:lnTo>
                  <a:lnTo>
                    <a:pt x="931" y="318"/>
                  </a:lnTo>
                  <a:lnTo>
                    <a:pt x="928" y="320"/>
                  </a:lnTo>
                  <a:lnTo>
                    <a:pt x="922" y="323"/>
                  </a:lnTo>
                  <a:lnTo>
                    <a:pt x="917" y="325"/>
                  </a:lnTo>
                  <a:lnTo>
                    <a:pt x="914" y="327"/>
                  </a:lnTo>
                  <a:lnTo>
                    <a:pt x="908" y="329"/>
                  </a:lnTo>
                  <a:lnTo>
                    <a:pt x="903" y="330"/>
                  </a:lnTo>
                  <a:lnTo>
                    <a:pt x="899" y="332"/>
                  </a:lnTo>
                  <a:lnTo>
                    <a:pt x="896" y="336"/>
                  </a:lnTo>
                  <a:lnTo>
                    <a:pt x="901" y="344"/>
                  </a:lnTo>
                  <a:lnTo>
                    <a:pt x="910" y="357"/>
                  </a:lnTo>
                  <a:lnTo>
                    <a:pt x="922" y="371"/>
                  </a:lnTo>
                  <a:lnTo>
                    <a:pt x="936" y="387"/>
                  </a:lnTo>
                  <a:lnTo>
                    <a:pt x="951" y="403"/>
                  </a:lnTo>
                  <a:lnTo>
                    <a:pt x="963" y="417"/>
                  </a:lnTo>
                  <a:lnTo>
                    <a:pt x="974" y="429"/>
                  </a:lnTo>
                  <a:lnTo>
                    <a:pt x="982" y="438"/>
                  </a:lnTo>
                  <a:lnTo>
                    <a:pt x="988" y="427"/>
                  </a:lnTo>
                  <a:lnTo>
                    <a:pt x="995" y="417"/>
                  </a:lnTo>
                  <a:lnTo>
                    <a:pt x="1005" y="405"/>
                  </a:lnTo>
                  <a:lnTo>
                    <a:pt x="1014" y="396"/>
                  </a:lnTo>
                  <a:lnTo>
                    <a:pt x="1023" y="387"/>
                  </a:lnTo>
                  <a:lnTo>
                    <a:pt x="1028" y="380"/>
                  </a:lnTo>
                  <a:lnTo>
                    <a:pt x="1030" y="376"/>
                  </a:lnTo>
                  <a:lnTo>
                    <a:pt x="1030" y="374"/>
                  </a:lnTo>
                  <a:lnTo>
                    <a:pt x="1028" y="373"/>
                  </a:lnTo>
                  <a:lnTo>
                    <a:pt x="1027" y="373"/>
                  </a:lnTo>
                  <a:lnTo>
                    <a:pt x="1030" y="373"/>
                  </a:lnTo>
                  <a:lnTo>
                    <a:pt x="1034" y="369"/>
                  </a:lnTo>
                  <a:lnTo>
                    <a:pt x="1039" y="367"/>
                  </a:lnTo>
                  <a:lnTo>
                    <a:pt x="1042" y="364"/>
                  </a:lnTo>
                  <a:lnTo>
                    <a:pt x="1046" y="360"/>
                  </a:lnTo>
                  <a:lnTo>
                    <a:pt x="1050" y="357"/>
                  </a:lnTo>
                  <a:lnTo>
                    <a:pt x="1051" y="355"/>
                  </a:lnTo>
                  <a:lnTo>
                    <a:pt x="1051" y="353"/>
                  </a:lnTo>
                  <a:lnTo>
                    <a:pt x="1053" y="348"/>
                  </a:lnTo>
                  <a:lnTo>
                    <a:pt x="1053" y="341"/>
                  </a:lnTo>
                  <a:lnTo>
                    <a:pt x="1055" y="337"/>
                  </a:lnTo>
                  <a:lnTo>
                    <a:pt x="1058" y="332"/>
                  </a:lnTo>
                  <a:lnTo>
                    <a:pt x="1060" y="329"/>
                  </a:lnTo>
                  <a:lnTo>
                    <a:pt x="1064" y="325"/>
                  </a:lnTo>
                  <a:lnTo>
                    <a:pt x="1067" y="321"/>
                  </a:lnTo>
                  <a:lnTo>
                    <a:pt x="1069" y="318"/>
                  </a:lnTo>
                  <a:lnTo>
                    <a:pt x="1104" y="318"/>
                  </a:lnTo>
                  <a:lnTo>
                    <a:pt x="1104" y="314"/>
                  </a:lnTo>
                  <a:lnTo>
                    <a:pt x="1102" y="311"/>
                  </a:lnTo>
                  <a:lnTo>
                    <a:pt x="1101" y="307"/>
                  </a:lnTo>
                  <a:lnTo>
                    <a:pt x="1101" y="304"/>
                  </a:lnTo>
                  <a:lnTo>
                    <a:pt x="1099" y="300"/>
                  </a:lnTo>
                  <a:lnTo>
                    <a:pt x="1097" y="297"/>
                  </a:lnTo>
                  <a:lnTo>
                    <a:pt x="1095" y="293"/>
                  </a:lnTo>
                  <a:lnTo>
                    <a:pt x="1095" y="290"/>
                  </a:lnTo>
                  <a:lnTo>
                    <a:pt x="1108" y="290"/>
                  </a:lnTo>
                  <a:lnTo>
                    <a:pt x="1118" y="293"/>
                  </a:lnTo>
                  <a:lnTo>
                    <a:pt x="1129" y="298"/>
                  </a:lnTo>
                  <a:lnTo>
                    <a:pt x="1136" y="306"/>
                  </a:lnTo>
                  <a:lnTo>
                    <a:pt x="1143" y="313"/>
                  </a:lnTo>
                  <a:lnTo>
                    <a:pt x="1148" y="320"/>
                  </a:lnTo>
                  <a:lnTo>
                    <a:pt x="1154" y="329"/>
                  </a:lnTo>
                  <a:lnTo>
                    <a:pt x="1157" y="336"/>
                  </a:lnTo>
                  <a:lnTo>
                    <a:pt x="1164" y="332"/>
                  </a:lnTo>
                  <a:lnTo>
                    <a:pt x="1173" y="330"/>
                  </a:lnTo>
                  <a:lnTo>
                    <a:pt x="1182" y="329"/>
                  </a:lnTo>
                  <a:lnTo>
                    <a:pt x="1191" y="329"/>
                  </a:lnTo>
                  <a:lnTo>
                    <a:pt x="1201" y="329"/>
                  </a:lnTo>
                  <a:lnTo>
                    <a:pt x="1210" y="330"/>
                  </a:lnTo>
                  <a:lnTo>
                    <a:pt x="1219" y="332"/>
                  </a:lnTo>
                  <a:lnTo>
                    <a:pt x="1226" y="336"/>
                  </a:lnTo>
                  <a:lnTo>
                    <a:pt x="1226" y="339"/>
                  </a:lnTo>
                  <a:lnTo>
                    <a:pt x="1224" y="343"/>
                  </a:lnTo>
                  <a:lnTo>
                    <a:pt x="1224" y="346"/>
                  </a:lnTo>
                  <a:lnTo>
                    <a:pt x="1223" y="350"/>
                  </a:lnTo>
                  <a:lnTo>
                    <a:pt x="1221" y="353"/>
                  </a:lnTo>
                  <a:lnTo>
                    <a:pt x="1219" y="357"/>
                  </a:lnTo>
                  <a:lnTo>
                    <a:pt x="1217" y="360"/>
                  </a:lnTo>
                  <a:lnTo>
                    <a:pt x="1217" y="364"/>
                  </a:lnTo>
                  <a:lnTo>
                    <a:pt x="1235" y="382"/>
                  </a:lnTo>
                  <a:lnTo>
                    <a:pt x="1235" y="385"/>
                  </a:lnTo>
                  <a:lnTo>
                    <a:pt x="1233" y="389"/>
                  </a:lnTo>
                  <a:lnTo>
                    <a:pt x="1233" y="392"/>
                  </a:lnTo>
                  <a:lnTo>
                    <a:pt x="1231" y="396"/>
                  </a:lnTo>
                  <a:lnTo>
                    <a:pt x="1230" y="399"/>
                  </a:lnTo>
                  <a:lnTo>
                    <a:pt x="1228" y="403"/>
                  </a:lnTo>
                  <a:lnTo>
                    <a:pt x="1226" y="406"/>
                  </a:lnTo>
                  <a:lnTo>
                    <a:pt x="1226" y="410"/>
                  </a:lnTo>
                  <a:lnTo>
                    <a:pt x="1230" y="410"/>
                  </a:lnTo>
                  <a:lnTo>
                    <a:pt x="1235" y="408"/>
                  </a:lnTo>
                  <a:lnTo>
                    <a:pt x="1240" y="406"/>
                  </a:lnTo>
                  <a:lnTo>
                    <a:pt x="1246" y="405"/>
                  </a:lnTo>
                  <a:lnTo>
                    <a:pt x="1251" y="403"/>
                  </a:lnTo>
                  <a:lnTo>
                    <a:pt x="1258" y="403"/>
                  </a:lnTo>
                  <a:lnTo>
                    <a:pt x="1263" y="401"/>
                  </a:lnTo>
                  <a:lnTo>
                    <a:pt x="1270" y="401"/>
                  </a:lnTo>
                  <a:lnTo>
                    <a:pt x="1263" y="406"/>
                  </a:lnTo>
                  <a:lnTo>
                    <a:pt x="1256" y="413"/>
                  </a:lnTo>
                  <a:lnTo>
                    <a:pt x="1247" y="419"/>
                  </a:lnTo>
                  <a:lnTo>
                    <a:pt x="1240" y="424"/>
                  </a:lnTo>
                  <a:lnTo>
                    <a:pt x="1231" y="429"/>
                  </a:lnTo>
                  <a:lnTo>
                    <a:pt x="1223" y="435"/>
                  </a:lnTo>
                  <a:lnTo>
                    <a:pt x="1216" y="440"/>
                  </a:lnTo>
                  <a:lnTo>
                    <a:pt x="1208" y="447"/>
                  </a:lnTo>
                  <a:lnTo>
                    <a:pt x="1189" y="447"/>
                  </a:lnTo>
                  <a:lnTo>
                    <a:pt x="1171" y="447"/>
                  </a:lnTo>
                  <a:lnTo>
                    <a:pt x="1154" y="449"/>
                  </a:lnTo>
                  <a:lnTo>
                    <a:pt x="1134" y="452"/>
                  </a:lnTo>
                  <a:lnTo>
                    <a:pt x="1117" y="456"/>
                  </a:lnTo>
                  <a:lnTo>
                    <a:pt x="1099" y="463"/>
                  </a:lnTo>
                  <a:lnTo>
                    <a:pt x="1080" y="472"/>
                  </a:lnTo>
                  <a:lnTo>
                    <a:pt x="1060" y="484"/>
                  </a:lnTo>
                  <a:lnTo>
                    <a:pt x="1071" y="484"/>
                  </a:lnTo>
                  <a:lnTo>
                    <a:pt x="1081" y="481"/>
                  </a:lnTo>
                  <a:lnTo>
                    <a:pt x="1090" y="475"/>
                  </a:lnTo>
                  <a:lnTo>
                    <a:pt x="1101" y="472"/>
                  </a:lnTo>
                  <a:lnTo>
                    <a:pt x="1110" y="468"/>
                  </a:lnTo>
                  <a:lnTo>
                    <a:pt x="1120" y="465"/>
                  </a:lnTo>
                  <a:lnTo>
                    <a:pt x="1129" y="465"/>
                  </a:lnTo>
                  <a:lnTo>
                    <a:pt x="1140" y="466"/>
                  </a:lnTo>
                  <a:lnTo>
                    <a:pt x="1122" y="484"/>
                  </a:lnTo>
                  <a:lnTo>
                    <a:pt x="1125" y="488"/>
                  </a:lnTo>
                  <a:lnTo>
                    <a:pt x="1129" y="491"/>
                  </a:lnTo>
                  <a:lnTo>
                    <a:pt x="1133" y="495"/>
                  </a:lnTo>
                  <a:lnTo>
                    <a:pt x="1136" y="496"/>
                  </a:lnTo>
                  <a:lnTo>
                    <a:pt x="1141" y="500"/>
                  </a:lnTo>
                  <a:lnTo>
                    <a:pt x="1145" y="502"/>
                  </a:lnTo>
                  <a:lnTo>
                    <a:pt x="1152" y="502"/>
                  </a:lnTo>
                  <a:lnTo>
                    <a:pt x="1157" y="502"/>
                  </a:lnTo>
                  <a:lnTo>
                    <a:pt x="1152" y="503"/>
                  </a:lnTo>
                  <a:lnTo>
                    <a:pt x="1145" y="503"/>
                  </a:lnTo>
                  <a:lnTo>
                    <a:pt x="1141" y="505"/>
                  </a:lnTo>
                  <a:lnTo>
                    <a:pt x="1136" y="509"/>
                  </a:lnTo>
                  <a:lnTo>
                    <a:pt x="1133" y="511"/>
                  </a:lnTo>
                  <a:lnTo>
                    <a:pt x="1129" y="514"/>
                  </a:lnTo>
                  <a:lnTo>
                    <a:pt x="1125" y="518"/>
                  </a:lnTo>
                  <a:lnTo>
                    <a:pt x="1122" y="521"/>
                  </a:lnTo>
                  <a:lnTo>
                    <a:pt x="1118" y="521"/>
                  </a:lnTo>
                  <a:lnTo>
                    <a:pt x="1115" y="519"/>
                  </a:lnTo>
                  <a:lnTo>
                    <a:pt x="1111" y="518"/>
                  </a:lnTo>
                  <a:lnTo>
                    <a:pt x="1110" y="516"/>
                  </a:lnTo>
                  <a:lnTo>
                    <a:pt x="1106" y="516"/>
                  </a:lnTo>
                  <a:lnTo>
                    <a:pt x="1102" y="514"/>
                  </a:lnTo>
                  <a:lnTo>
                    <a:pt x="1099" y="512"/>
                  </a:lnTo>
                  <a:lnTo>
                    <a:pt x="1095" y="512"/>
                  </a:lnTo>
                  <a:lnTo>
                    <a:pt x="1078" y="518"/>
                  </a:lnTo>
                  <a:lnTo>
                    <a:pt x="1058" y="525"/>
                  </a:lnTo>
                  <a:lnTo>
                    <a:pt x="1039" y="535"/>
                  </a:lnTo>
                  <a:lnTo>
                    <a:pt x="1018" y="546"/>
                  </a:lnTo>
                  <a:lnTo>
                    <a:pt x="998" y="556"/>
                  </a:lnTo>
                  <a:lnTo>
                    <a:pt x="979" y="569"/>
                  </a:lnTo>
                  <a:lnTo>
                    <a:pt x="963" y="578"/>
                  </a:lnTo>
                  <a:lnTo>
                    <a:pt x="947" y="587"/>
                  </a:lnTo>
                  <a:lnTo>
                    <a:pt x="938" y="595"/>
                  </a:lnTo>
                  <a:lnTo>
                    <a:pt x="936" y="601"/>
                  </a:lnTo>
                  <a:lnTo>
                    <a:pt x="933" y="606"/>
                  </a:lnTo>
                  <a:lnTo>
                    <a:pt x="929" y="613"/>
                  </a:lnTo>
                  <a:lnTo>
                    <a:pt x="926" y="620"/>
                  </a:lnTo>
                  <a:lnTo>
                    <a:pt x="922" y="625"/>
                  </a:lnTo>
                  <a:lnTo>
                    <a:pt x="919" y="632"/>
                  </a:lnTo>
                  <a:lnTo>
                    <a:pt x="917" y="638"/>
                  </a:lnTo>
                  <a:lnTo>
                    <a:pt x="914" y="643"/>
                  </a:lnTo>
                  <a:lnTo>
                    <a:pt x="878" y="643"/>
                  </a:lnTo>
                  <a:lnTo>
                    <a:pt x="871" y="648"/>
                  </a:lnTo>
                  <a:lnTo>
                    <a:pt x="866" y="654"/>
                  </a:lnTo>
                  <a:lnTo>
                    <a:pt x="859" y="657"/>
                  </a:lnTo>
                  <a:lnTo>
                    <a:pt x="852" y="661"/>
                  </a:lnTo>
                  <a:lnTo>
                    <a:pt x="846" y="664"/>
                  </a:lnTo>
                  <a:lnTo>
                    <a:pt x="839" y="668"/>
                  </a:lnTo>
                  <a:lnTo>
                    <a:pt x="832" y="673"/>
                  </a:lnTo>
                  <a:lnTo>
                    <a:pt x="825" y="680"/>
                  </a:lnTo>
                  <a:lnTo>
                    <a:pt x="825" y="661"/>
                  </a:lnTo>
                  <a:lnTo>
                    <a:pt x="825" y="664"/>
                  </a:lnTo>
                  <a:lnTo>
                    <a:pt x="825" y="670"/>
                  </a:lnTo>
                  <a:lnTo>
                    <a:pt x="823" y="675"/>
                  </a:lnTo>
                  <a:lnTo>
                    <a:pt x="822" y="680"/>
                  </a:lnTo>
                  <a:lnTo>
                    <a:pt x="820" y="687"/>
                  </a:lnTo>
                  <a:lnTo>
                    <a:pt x="818" y="694"/>
                  </a:lnTo>
                  <a:lnTo>
                    <a:pt x="818" y="700"/>
                  </a:lnTo>
                  <a:lnTo>
                    <a:pt x="818" y="707"/>
                  </a:lnTo>
                  <a:lnTo>
                    <a:pt x="834" y="726"/>
                  </a:lnTo>
                  <a:lnTo>
                    <a:pt x="800" y="763"/>
                  </a:lnTo>
                  <a:lnTo>
                    <a:pt x="800" y="760"/>
                  </a:lnTo>
                  <a:lnTo>
                    <a:pt x="799" y="754"/>
                  </a:lnTo>
                  <a:lnTo>
                    <a:pt x="797" y="749"/>
                  </a:lnTo>
                  <a:lnTo>
                    <a:pt x="795" y="744"/>
                  </a:lnTo>
                  <a:lnTo>
                    <a:pt x="793" y="737"/>
                  </a:lnTo>
                  <a:lnTo>
                    <a:pt x="793" y="731"/>
                  </a:lnTo>
                  <a:lnTo>
                    <a:pt x="792" y="724"/>
                  </a:lnTo>
                  <a:lnTo>
                    <a:pt x="792" y="717"/>
                  </a:lnTo>
                  <a:lnTo>
                    <a:pt x="788" y="714"/>
                  </a:lnTo>
                  <a:lnTo>
                    <a:pt x="785" y="710"/>
                  </a:lnTo>
                  <a:lnTo>
                    <a:pt x="781" y="705"/>
                  </a:lnTo>
                  <a:lnTo>
                    <a:pt x="779" y="701"/>
                  </a:lnTo>
                  <a:lnTo>
                    <a:pt x="778" y="696"/>
                  </a:lnTo>
                  <a:lnTo>
                    <a:pt x="776" y="693"/>
                  </a:lnTo>
                  <a:lnTo>
                    <a:pt x="774" y="685"/>
                  </a:lnTo>
                  <a:lnTo>
                    <a:pt x="774" y="680"/>
                  </a:lnTo>
                  <a:lnTo>
                    <a:pt x="770" y="680"/>
                  </a:lnTo>
                  <a:lnTo>
                    <a:pt x="767" y="680"/>
                  </a:lnTo>
                  <a:lnTo>
                    <a:pt x="763" y="682"/>
                  </a:lnTo>
                  <a:lnTo>
                    <a:pt x="760" y="684"/>
                  </a:lnTo>
                  <a:lnTo>
                    <a:pt x="758" y="685"/>
                  </a:lnTo>
                  <a:lnTo>
                    <a:pt x="755" y="687"/>
                  </a:lnTo>
                  <a:lnTo>
                    <a:pt x="751" y="689"/>
                  </a:lnTo>
                  <a:lnTo>
                    <a:pt x="748" y="689"/>
                  </a:lnTo>
                  <a:lnTo>
                    <a:pt x="730" y="671"/>
                  </a:lnTo>
                  <a:lnTo>
                    <a:pt x="712" y="689"/>
                  </a:lnTo>
                  <a:lnTo>
                    <a:pt x="705" y="689"/>
                  </a:lnTo>
                  <a:lnTo>
                    <a:pt x="700" y="687"/>
                  </a:lnTo>
                  <a:lnTo>
                    <a:pt x="693" y="685"/>
                  </a:lnTo>
                  <a:lnTo>
                    <a:pt x="687" y="684"/>
                  </a:lnTo>
                  <a:lnTo>
                    <a:pt x="682" y="682"/>
                  </a:lnTo>
                  <a:lnTo>
                    <a:pt x="677" y="680"/>
                  </a:lnTo>
                  <a:lnTo>
                    <a:pt x="673" y="680"/>
                  </a:lnTo>
                  <a:lnTo>
                    <a:pt x="670" y="680"/>
                  </a:lnTo>
                  <a:lnTo>
                    <a:pt x="666" y="680"/>
                  </a:lnTo>
                  <a:lnTo>
                    <a:pt x="661" y="680"/>
                  </a:lnTo>
                  <a:lnTo>
                    <a:pt x="656" y="682"/>
                  </a:lnTo>
                  <a:lnTo>
                    <a:pt x="650" y="684"/>
                  </a:lnTo>
                  <a:lnTo>
                    <a:pt x="645" y="685"/>
                  </a:lnTo>
                  <a:lnTo>
                    <a:pt x="638" y="687"/>
                  </a:lnTo>
                  <a:lnTo>
                    <a:pt x="633" y="689"/>
                  </a:lnTo>
                  <a:lnTo>
                    <a:pt x="626" y="689"/>
                  </a:lnTo>
                  <a:lnTo>
                    <a:pt x="620" y="694"/>
                  </a:lnTo>
                  <a:lnTo>
                    <a:pt x="615" y="698"/>
                  </a:lnTo>
                  <a:lnTo>
                    <a:pt x="612" y="700"/>
                  </a:lnTo>
                  <a:lnTo>
                    <a:pt x="608" y="700"/>
                  </a:lnTo>
                  <a:lnTo>
                    <a:pt x="604" y="700"/>
                  </a:lnTo>
                  <a:lnTo>
                    <a:pt x="601" y="700"/>
                  </a:lnTo>
                  <a:lnTo>
                    <a:pt x="597" y="698"/>
                  </a:lnTo>
                  <a:lnTo>
                    <a:pt x="592" y="698"/>
                  </a:lnTo>
                  <a:lnTo>
                    <a:pt x="590" y="701"/>
                  </a:lnTo>
                  <a:lnTo>
                    <a:pt x="590" y="707"/>
                  </a:lnTo>
                  <a:lnTo>
                    <a:pt x="589" y="712"/>
                  </a:lnTo>
                  <a:lnTo>
                    <a:pt x="587" y="717"/>
                  </a:lnTo>
                  <a:lnTo>
                    <a:pt x="585" y="724"/>
                  </a:lnTo>
                  <a:lnTo>
                    <a:pt x="583" y="731"/>
                  </a:lnTo>
                  <a:lnTo>
                    <a:pt x="581" y="737"/>
                  </a:lnTo>
                  <a:lnTo>
                    <a:pt x="581" y="744"/>
                  </a:lnTo>
                  <a:lnTo>
                    <a:pt x="578" y="746"/>
                  </a:lnTo>
                  <a:lnTo>
                    <a:pt x="576" y="746"/>
                  </a:lnTo>
                  <a:lnTo>
                    <a:pt x="573" y="747"/>
                  </a:lnTo>
                  <a:lnTo>
                    <a:pt x="569" y="749"/>
                  </a:lnTo>
                  <a:lnTo>
                    <a:pt x="566" y="751"/>
                  </a:lnTo>
                  <a:lnTo>
                    <a:pt x="562" y="753"/>
                  </a:lnTo>
                  <a:lnTo>
                    <a:pt x="559" y="754"/>
                  </a:lnTo>
                  <a:lnTo>
                    <a:pt x="557" y="754"/>
                  </a:lnTo>
                  <a:lnTo>
                    <a:pt x="557" y="761"/>
                  </a:lnTo>
                  <a:lnTo>
                    <a:pt x="560" y="772"/>
                  </a:lnTo>
                  <a:lnTo>
                    <a:pt x="564" y="783"/>
                  </a:lnTo>
                  <a:lnTo>
                    <a:pt x="571" y="795"/>
                  </a:lnTo>
                  <a:lnTo>
                    <a:pt x="576" y="806"/>
                  </a:lnTo>
                  <a:lnTo>
                    <a:pt x="581" y="816"/>
                  </a:lnTo>
                  <a:lnTo>
                    <a:pt x="587" y="823"/>
                  </a:lnTo>
                  <a:lnTo>
                    <a:pt x="592" y="829"/>
                  </a:lnTo>
                  <a:lnTo>
                    <a:pt x="626" y="829"/>
                  </a:lnTo>
                  <a:lnTo>
                    <a:pt x="629" y="825"/>
                  </a:lnTo>
                  <a:lnTo>
                    <a:pt x="634" y="818"/>
                  </a:lnTo>
                  <a:lnTo>
                    <a:pt x="642" y="813"/>
                  </a:lnTo>
                  <a:lnTo>
                    <a:pt x="649" y="806"/>
                  </a:lnTo>
                  <a:lnTo>
                    <a:pt x="656" y="800"/>
                  </a:lnTo>
                  <a:lnTo>
                    <a:pt x="665" y="795"/>
                  </a:lnTo>
                  <a:lnTo>
                    <a:pt x="672" y="792"/>
                  </a:lnTo>
                  <a:lnTo>
                    <a:pt x="679" y="792"/>
                  </a:lnTo>
                  <a:lnTo>
                    <a:pt x="677" y="797"/>
                  </a:lnTo>
                  <a:lnTo>
                    <a:pt x="677" y="804"/>
                  </a:lnTo>
                  <a:lnTo>
                    <a:pt x="675" y="809"/>
                  </a:lnTo>
                  <a:lnTo>
                    <a:pt x="673" y="813"/>
                  </a:lnTo>
                  <a:lnTo>
                    <a:pt x="670" y="818"/>
                  </a:lnTo>
                  <a:lnTo>
                    <a:pt x="666" y="822"/>
                  </a:lnTo>
                  <a:lnTo>
                    <a:pt x="665" y="825"/>
                  </a:lnTo>
                  <a:lnTo>
                    <a:pt x="661" y="829"/>
                  </a:lnTo>
                  <a:lnTo>
                    <a:pt x="661" y="866"/>
                  </a:lnTo>
                  <a:lnTo>
                    <a:pt x="670" y="875"/>
                  </a:lnTo>
                  <a:lnTo>
                    <a:pt x="739" y="875"/>
                  </a:lnTo>
                  <a:lnTo>
                    <a:pt x="739" y="883"/>
                  </a:lnTo>
                  <a:lnTo>
                    <a:pt x="739" y="889"/>
                  </a:lnTo>
                  <a:lnTo>
                    <a:pt x="739" y="892"/>
                  </a:lnTo>
                  <a:lnTo>
                    <a:pt x="739" y="894"/>
                  </a:lnTo>
                  <a:lnTo>
                    <a:pt x="739" y="896"/>
                  </a:lnTo>
                  <a:lnTo>
                    <a:pt x="737" y="899"/>
                  </a:lnTo>
                  <a:lnTo>
                    <a:pt x="737" y="903"/>
                  </a:lnTo>
                  <a:lnTo>
                    <a:pt x="737" y="908"/>
                  </a:lnTo>
                  <a:lnTo>
                    <a:pt x="744" y="917"/>
                  </a:lnTo>
                  <a:lnTo>
                    <a:pt x="783" y="922"/>
                  </a:lnTo>
                  <a:close/>
                  <a:moveTo>
                    <a:pt x="792" y="475"/>
                  </a:moveTo>
                  <a:lnTo>
                    <a:pt x="797" y="475"/>
                  </a:lnTo>
                  <a:lnTo>
                    <a:pt x="804" y="477"/>
                  </a:lnTo>
                  <a:lnTo>
                    <a:pt x="809" y="479"/>
                  </a:lnTo>
                  <a:lnTo>
                    <a:pt x="816" y="481"/>
                  </a:lnTo>
                  <a:lnTo>
                    <a:pt x="822" y="482"/>
                  </a:lnTo>
                  <a:lnTo>
                    <a:pt x="827" y="482"/>
                  </a:lnTo>
                  <a:lnTo>
                    <a:pt x="831" y="484"/>
                  </a:lnTo>
                  <a:lnTo>
                    <a:pt x="834" y="484"/>
                  </a:lnTo>
                  <a:lnTo>
                    <a:pt x="829" y="491"/>
                  </a:lnTo>
                  <a:lnTo>
                    <a:pt x="822" y="498"/>
                  </a:lnTo>
                  <a:lnTo>
                    <a:pt x="816" y="505"/>
                  </a:lnTo>
                  <a:lnTo>
                    <a:pt x="813" y="512"/>
                  </a:lnTo>
                  <a:lnTo>
                    <a:pt x="809" y="521"/>
                  </a:lnTo>
                  <a:lnTo>
                    <a:pt x="806" y="530"/>
                  </a:lnTo>
                  <a:lnTo>
                    <a:pt x="806" y="539"/>
                  </a:lnTo>
                  <a:lnTo>
                    <a:pt x="808" y="549"/>
                  </a:lnTo>
                  <a:lnTo>
                    <a:pt x="815" y="546"/>
                  </a:lnTo>
                  <a:lnTo>
                    <a:pt x="820" y="541"/>
                  </a:lnTo>
                  <a:lnTo>
                    <a:pt x="825" y="535"/>
                  </a:lnTo>
                  <a:lnTo>
                    <a:pt x="831" y="530"/>
                  </a:lnTo>
                  <a:lnTo>
                    <a:pt x="836" y="523"/>
                  </a:lnTo>
                  <a:lnTo>
                    <a:pt x="841" y="516"/>
                  </a:lnTo>
                  <a:lnTo>
                    <a:pt x="846" y="509"/>
                  </a:lnTo>
                  <a:lnTo>
                    <a:pt x="852" y="502"/>
                  </a:lnTo>
                  <a:lnTo>
                    <a:pt x="855" y="502"/>
                  </a:lnTo>
                  <a:lnTo>
                    <a:pt x="859" y="502"/>
                  </a:lnTo>
                  <a:lnTo>
                    <a:pt x="862" y="500"/>
                  </a:lnTo>
                  <a:lnTo>
                    <a:pt x="866" y="498"/>
                  </a:lnTo>
                  <a:lnTo>
                    <a:pt x="869" y="496"/>
                  </a:lnTo>
                  <a:lnTo>
                    <a:pt x="871" y="495"/>
                  </a:lnTo>
                  <a:lnTo>
                    <a:pt x="875" y="495"/>
                  </a:lnTo>
                  <a:lnTo>
                    <a:pt x="878" y="495"/>
                  </a:lnTo>
                  <a:lnTo>
                    <a:pt x="861" y="512"/>
                  </a:lnTo>
                  <a:lnTo>
                    <a:pt x="864" y="518"/>
                  </a:lnTo>
                  <a:lnTo>
                    <a:pt x="864" y="523"/>
                  </a:lnTo>
                  <a:lnTo>
                    <a:pt x="864" y="526"/>
                  </a:lnTo>
                  <a:lnTo>
                    <a:pt x="864" y="530"/>
                  </a:lnTo>
                  <a:lnTo>
                    <a:pt x="864" y="534"/>
                  </a:lnTo>
                  <a:lnTo>
                    <a:pt x="862" y="539"/>
                  </a:lnTo>
                  <a:lnTo>
                    <a:pt x="861" y="542"/>
                  </a:lnTo>
                  <a:lnTo>
                    <a:pt x="861" y="549"/>
                  </a:lnTo>
                  <a:lnTo>
                    <a:pt x="875" y="548"/>
                  </a:lnTo>
                  <a:lnTo>
                    <a:pt x="887" y="542"/>
                  </a:lnTo>
                  <a:lnTo>
                    <a:pt x="899" y="534"/>
                  </a:lnTo>
                  <a:lnTo>
                    <a:pt x="910" y="526"/>
                  </a:lnTo>
                  <a:lnTo>
                    <a:pt x="921" y="518"/>
                  </a:lnTo>
                  <a:lnTo>
                    <a:pt x="928" y="511"/>
                  </a:lnTo>
                  <a:lnTo>
                    <a:pt x="935" y="505"/>
                  </a:lnTo>
                  <a:lnTo>
                    <a:pt x="938" y="502"/>
                  </a:lnTo>
                  <a:lnTo>
                    <a:pt x="929" y="498"/>
                  </a:lnTo>
                  <a:lnTo>
                    <a:pt x="919" y="493"/>
                  </a:lnTo>
                  <a:lnTo>
                    <a:pt x="910" y="486"/>
                  </a:lnTo>
                  <a:lnTo>
                    <a:pt x="901" y="479"/>
                  </a:lnTo>
                  <a:lnTo>
                    <a:pt x="892" y="470"/>
                  </a:lnTo>
                  <a:lnTo>
                    <a:pt x="883" y="463"/>
                  </a:lnTo>
                  <a:lnTo>
                    <a:pt x="876" y="454"/>
                  </a:lnTo>
                  <a:lnTo>
                    <a:pt x="869" y="447"/>
                  </a:lnTo>
                  <a:lnTo>
                    <a:pt x="862" y="447"/>
                  </a:lnTo>
                  <a:lnTo>
                    <a:pt x="853" y="445"/>
                  </a:lnTo>
                  <a:lnTo>
                    <a:pt x="843" y="445"/>
                  </a:lnTo>
                  <a:lnTo>
                    <a:pt x="832" y="445"/>
                  </a:lnTo>
                  <a:lnTo>
                    <a:pt x="822" y="447"/>
                  </a:lnTo>
                  <a:lnTo>
                    <a:pt x="811" y="452"/>
                  </a:lnTo>
                  <a:lnTo>
                    <a:pt x="806" y="458"/>
                  </a:lnTo>
                  <a:lnTo>
                    <a:pt x="800" y="463"/>
                  </a:lnTo>
                  <a:lnTo>
                    <a:pt x="795" y="468"/>
                  </a:lnTo>
                  <a:lnTo>
                    <a:pt x="792" y="475"/>
                  </a:lnTo>
                  <a:close/>
                  <a:moveTo>
                    <a:pt x="1217" y="410"/>
                  </a:moveTo>
                  <a:lnTo>
                    <a:pt x="1217" y="419"/>
                  </a:lnTo>
                  <a:lnTo>
                    <a:pt x="1217" y="427"/>
                  </a:lnTo>
                  <a:lnTo>
                    <a:pt x="1216" y="436"/>
                  </a:lnTo>
                  <a:lnTo>
                    <a:pt x="1214" y="442"/>
                  </a:lnTo>
                  <a:lnTo>
                    <a:pt x="1208" y="449"/>
                  </a:lnTo>
                  <a:lnTo>
                    <a:pt x="1203" y="452"/>
                  </a:lnTo>
                  <a:lnTo>
                    <a:pt x="1194" y="454"/>
                  </a:lnTo>
                  <a:lnTo>
                    <a:pt x="1184" y="456"/>
                  </a:lnTo>
                  <a:lnTo>
                    <a:pt x="1187" y="459"/>
                  </a:lnTo>
                  <a:lnTo>
                    <a:pt x="1191" y="461"/>
                  </a:lnTo>
                  <a:lnTo>
                    <a:pt x="1196" y="465"/>
                  </a:lnTo>
                  <a:lnTo>
                    <a:pt x="1200" y="468"/>
                  </a:lnTo>
                  <a:lnTo>
                    <a:pt x="1205" y="472"/>
                  </a:lnTo>
                  <a:lnTo>
                    <a:pt x="1210" y="475"/>
                  </a:lnTo>
                  <a:lnTo>
                    <a:pt x="1214" y="479"/>
                  </a:lnTo>
                  <a:lnTo>
                    <a:pt x="1217" y="482"/>
                  </a:lnTo>
                  <a:lnTo>
                    <a:pt x="1235" y="465"/>
                  </a:lnTo>
                  <a:lnTo>
                    <a:pt x="1238" y="465"/>
                  </a:lnTo>
                  <a:lnTo>
                    <a:pt x="1240" y="465"/>
                  </a:lnTo>
                  <a:lnTo>
                    <a:pt x="1244" y="466"/>
                  </a:lnTo>
                  <a:lnTo>
                    <a:pt x="1247" y="468"/>
                  </a:lnTo>
                  <a:lnTo>
                    <a:pt x="1251" y="470"/>
                  </a:lnTo>
                  <a:lnTo>
                    <a:pt x="1254" y="472"/>
                  </a:lnTo>
                  <a:lnTo>
                    <a:pt x="1258" y="473"/>
                  </a:lnTo>
                  <a:lnTo>
                    <a:pt x="1261" y="473"/>
                  </a:lnTo>
                  <a:lnTo>
                    <a:pt x="1235" y="445"/>
                  </a:lnTo>
                  <a:lnTo>
                    <a:pt x="1235" y="440"/>
                  </a:lnTo>
                  <a:lnTo>
                    <a:pt x="1235" y="435"/>
                  </a:lnTo>
                  <a:lnTo>
                    <a:pt x="1235" y="431"/>
                  </a:lnTo>
                  <a:lnTo>
                    <a:pt x="1235" y="427"/>
                  </a:lnTo>
                  <a:lnTo>
                    <a:pt x="1235" y="424"/>
                  </a:lnTo>
                  <a:lnTo>
                    <a:pt x="1231" y="420"/>
                  </a:lnTo>
                  <a:lnTo>
                    <a:pt x="1226" y="415"/>
                  </a:lnTo>
                  <a:lnTo>
                    <a:pt x="1217" y="410"/>
                  </a:lnTo>
                  <a:close/>
                  <a:moveTo>
                    <a:pt x="1117" y="138"/>
                  </a:moveTo>
                  <a:lnTo>
                    <a:pt x="1117" y="148"/>
                  </a:lnTo>
                  <a:lnTo>
                    <a:pt x="1118" y="154"/>
                  </a:lnTo>
                  <a:lnTo>
                    <a:pt x="1122" y="155"/>
                  </a:lnTo>
                  <a:lnTo>
                    <a:pt x="1125" y="155"/>
                  </a:lnTo>
                  <a:lnTo>
                    <a:pt x="1129" y="152"/>
                  </a:lnTo>
                  <a:lnTo>
                    <a:pt x="1134" y="148"/>
                  </a:lnTo>
                  <a:lnTo>
                    <a:pt x="1141" y="143"/>
                  </a:lnTo>
                  <a:lnTo>
                    <a:pt x="1147" y="138"/>
                  </a:lnTo>
                  <a:lnTo>
                    <a:pt x="1164" y="157"/>
                  </a:lnTo>
                  <a:lnTo>
                    <a:pt x="1171" y="155"/>
                  </a:lnTo>
                  <a:lnTo>
                    <a:pt x="1178" y="155"/>
                  </a:lnTo>
                  <a:lnTo>
                    <a:pt x="1187" y="157"/>
                  </a:lnTo>
                  <a:lnTo>
                    <a:pt x="1196" y="159"/>
                  </a:lnTo>
                  <a:lnTo>
                    <a:pt x="1205" y="161"/>
                  </a:lnTo>
                  <a:lnTo>
                    <a:pt x="1216" y="164"/>
                  </a:lnTo>
                  <a:lnTo>
                    <a:pt x="1224" y="166"/>
                  </a:lnTo>
                  <a:lnTo>
                    <a:pt x="1235" y="168"/>
                  </a:lnTo>
                  <a:lnTo>
                    <a:pt x="1235" y="173"/>
                  </a:lnTo>
                  <a:lnTo>
                    <a:pt x="1237" y="178"/>
                  </a:lnTo>
                  <a:lnTo>
                    <a:pt x="1238" y="182"/>
                  </a:lnTo>
                  <a:lnTo>
                    <a:pt x="1240" y="184"/>
                  </a:lnTo>
                  <a:lnTo>
                    <a:pt x="1244" y="185"/>
                  </a:lnTo>
                  <a:lnTo>
                    <a:pt x="1249" y="189"/>
                  </a:lnTo>
                  <a:lnTo>
                    <a:pt x="1254" y="191"/>
                  </a:lnTo>
                  <a:lnTo>
                    <a:pt x="1260" y="194"/>
                  </a:lnTo>
                  <a:lnTo>
                    <a:pt x="1260" y="201"/>
                  </a:lnTo>
                  <a:lnTo>
                    <a:pt x="1260" y="208"/>
                  </a:lnTo>
                  <a:lnTo>
                    <a:pt x="1261" y="214"/>
                  </a:lnTo>
                  <a:lnTo>
                    <a:pt x="1261" y="219"/>
                  </a:lnTo>
                  <a:lnTo>
                    <a:pt x="1265" y="222"/>
                  </a:lnTo>
                  <a:lnTo>
                    <a:pt x="1267" y="224"/>
                  </a:lnTo>
                  <a:lnTo>
                    <a:pt x="1272" y="224"/>
                  </a:lnTo>
                  <a:lnTo>
                    <a:pt x="1277" y="222"/>
                  </a:lnTo>
                  <a:lnTo>
                    <a:pt x="1277" y="230"/>
                  </a:lnTo>
                  <a:lnTo>
                    <a:pt x="1276" y="235"/>
                  </a:lnTo>
                  <a:lnTo>
                    <a:pt x="1274" y="240"/>
                  </a:lnTo>
                  <a:lnTo>
                    <a:pt x="1272" y="244"/>
                  </a:lnTo>
                  <a:lnTo>
                    <a:pt x="1270" y="249"/>
                  </a:lnTo>
                  <a:lnTo>
                    <a:pt x="1267" y="253"/>
                  </a:lnTo>
                  <a:lnTo>
                    <a:pt x="1263" y="256"/>
                  </a:lnTo>
                  <a:lnTo>
                    <a:pt x="1260" y="260"/>
                  </a:lnTo>
                  <a:lnTo>
                    <a:pt x="1256" y="256"/>
                  </a:lnTo>
                  <a:lnTo>
                    <a:pt x="1253" y="253"/>
                  </a:lnTo>
                  <a:lnTo>
                    <a:pt x="1249" y="249"/>
                  </a:lnTo>
                  <a:lnTo>
                    <a:pt x="1246" y="247"/>
                  </a:lnTo>
                  <a:lnTo>
                    <a:pt x="1242" y="244"/>
                  </a:lnTo>
                  <a:lnTo>
                    <a:pt x="1237" y="242"/>
                  </a:lnTo>
                  <a:lnTo>
                    <a:pt x="1231" y="242"/>
                  </a:lnTo>
                  <a:lnTo>
                    <a:pt x="1226" y="240"/>
                  </a:lnTo>
                  <a:lnTo>
                    <a:pt x="1226" y="244"/>
                  </a:lnTo>
                  <a:lnTo>
                    <a:pt x="1226" y="247"/>
                  </a:lnTo>
                  <a:lnTo>
                    <a:pt x="1228" y="251"/>
                  </a:lnTo>
                  <a:lnTo>
                    <a:pt x="1230" y="254"/>
                  </a:lnTo>
                  <a:lnTo>
                    <a:pt x="1231" y="258"/>
                  </a:lnTo>
                  <a:lnTo>
                    <a:pt x="1233" y="261"/>
                  </a:lnTo>
                  <a:lnTo>
                    <a:pt x="1233" y="265"/>
                  </a:lnTo>
                  <a:lnTo>
                    <a:pt x="1235" y="268"/>
                  </a:lnTo>
                  <a:lnTo>
                    <a:pt x="1228" y="272"/>
                  </a:lnTo>
                  <a:lnTo>
                    <a:pt x="1224" y="274"/>
                  </a:lnTo>
                  <a:lnTo>
                    <a:pt x="1221" y="276"/>
                  </a:lnTo>
                  <a:lnTo>
                    <a:pt x="1217" y="276"/>
                  </a:lnTo>
                  <a:lnTo>
                    <a:pt x="1214" y="276"/>
                  </a:lnTo>
                  <a:lnTo>
                    <a:pt x="1210" y="274"/>
                  </a:lnTo>
                  <a:lnTo>
                    <a:pt x="1205" y="272"/>
                  </a:lnTo>
                  <a:lnTo>
                    <a:pt x="1200" y="268"/>
                  </a:lnTo>
                  <a:lnTo>
                    <a:pt x="1182" y="288"/>
                  </a:lnTo>
                  <a:lnTo>
                    <a:pt x="1155" y="260"/>
                  </a:lnTo>
                  <a:lnTo>
                    <a:pt x="1104" y="260"/>
                  </a:lnTo>
                  <a:lnTo>
                    <a:pt x="1108" y="260"/>
                  </a:lnTo>
                  <a:lnTo>
                    <a:pt x="1111" y="258"/>
                  </a:lnTo>
                  <a:lnTo>
                    <a:pt x="1117" y="256"/>
                  </a:lnTo>
                  <a:lnTo>
                    <a:pt x="1122" y="254"/>
                  </a:lnTo>
                  <a:lnTo>
                    <a:pt x="1127" y="253"/>
                  </a:lnTo>
                  <a:lnTo>
                    <a:pt x="1134" y="251"/>
                  </a:lnTo>
                  <a:lnTo>
                    <a:pt x="1140" y="251"/>
                  </a:lnTo>
                  <a:lnTo>
                    <a:pt x="1147" y="251"/>
                  </a:lnTo>
                  <a:lnTo>
                    <a:pt x="1150" y="244"/>
                  </a:lnTo>
                  <a:lnTo>
                    <a:pt x="1154" y="237"/>
                  </a:lnTo>
                  <a:lnTo>
                    <a:pt x="1157" y="230"/>
                  </a:lnTo>
                  <a:lnTo>
                    <a:pt x="1161" y="222"/>
                  </a:lnTo>
                  <a:lnTo>
                    <a:pt x="1166" y="215"/>
                  </a:lnTo>
                  <a:lnTo>
                    <a:pt x="1170" y="208"/>
                  </a:lnTo>
                  <a:lnTo>
                    <a:pt x="1175" y="201"/>
                  </a:lnTo>
                  <a:lnTo>
                    <a:pt x="1182" y="194"/>
                  </a:lnTo>
                  <a:lnTo>
                    <a:pt x="1177" y="187"/>
                  </a:lnTo>
                  <a:lnTo>
                    <a:pt x="1168" y="182"/>
                  </a:lnTo>
                  <a:lnTo>
                    <a:pt x="1157" y="178"/>
                  </a:lnTo>
                  <a:lnTo>
                    <a:pt x="1147" y="175"/>
                  </a:lnTo>
                  <a:lnTo>
                    <a:pt x="1134" y="173"/>
                  </a:lnTo>
                  <a:lnTo>
                    <a:pt x="1122" y="173"/>
                  </a:lnTo>
                  <a:lnTo>
                    <a:pt x="1111" y="173"/>
                  </a:lnTo>
                  <a:lnTo>
                    <a:pt x="1104" y="177"/>
                  </a:lnTo>
                  <a:lnTo>
                    <a:pt x="1104" y="175"/>
                  </a:lnTo>
                  <a:lnTo>
                    <a:pt x="1101" y="173"/>
                  </a:lnTo>
                  <a:lnTo>
                    <a:pt x="1099" y="169"/>
                  </a:lnTo>
                  <a:lnTo>
                    <a:pt x="1094" y="168"/>
                  </a:lnTo>
                  <a:lnTo>
                    <a:pt x="1090" y="164"/>
                  </a:lnTo>
                  <a:lnTo>
                    <a:pt x="1087" y="161"/>
                  </a:lnTo>
                  <a:lnTo>
                    <a:pt x="1081" y="159"/>
                  </a:lnTo>
                  <a:lnTo>
                    <a:pt x="1078" y="157"/>
                  </a:lnTo>
                  <a:lnTo>
                    <a:pt x="1085" y="152"/>
                  </a:lnTo>
                  <a:lnTo>
                    <a:pt x="1092" y="147"/>
                  </a:lnTo>
                  <a:lnTo>
                    <a:pt x="1097" y="143"/>
                  </a:lnTo>
                  <a:lnTo>
                    <a:pt x="1104" y="139"/>
                  </a:lnTo>
                  <a:lnTo>
                    <a:pt x="1110" y="138"/>
                  </a:lnTo>
                  <a:lnTo>
                    <a:pt x="1113" y="138"/>
                  </a:lnTo>
                  <a:lnTo>
                    <a:pt x="1115" y="138"/>
                  </a:lnTo>
                  <a:lnTo>
                    <a:pt x="1117" y="138"/>
                  </a:lnTo>
                  <a:close/>
                  <a:moveTo>
                    <a:pt x="1131" y="102"/>
                  </a:moveTo>
                  <a:lnTo>
                    <a:pt x="1134" y="102"/>
                  </a:lnTo>
                  <a:lnTo>
                    <a:pt x="1138" y="104"/>
                  </a:lnTo>
                  <a:lnTo>
                    <a:pt x="1143" y="106"/>
                  </a:lnTo>
                  <a:lnTo>
                    <a:pt x="1147" y="108"/>
                  </a:lnTo>
                  <a:lnTo>
                    <a:pt x="1152" y="108"/>
                  </a:lnTo>
                  <a:lnTo>
                    <a:pt x="1157" y="109"/>
                  </a:lnTo>
                  <a:lnTo>
                    <a:pt x="1161" y="111"/>
                  </a:lnTo>
                  <a:lnTo>
                    <a:pt x="1164" y="111"/>
                  </a:lnTo>
                  <a:lnTo>
                    <a:pt x="1171" y="108"/>
                  </a:lnTo>
                  <a:lnTo>
                    <a:pt x="1180" y="106"/>
                  </a:lnTo>
                  <a:lnTo>
                    <a:pt x="1189" y="104"/>
                  </a:lnTo>
                  <a:lnTo>
                    <a:pt x="1200" y="101"/>
                  </a:lnTo>
                  <a:lnTo>
                    <a:pt x="1208" y="99"/>
                  </a:lnTo>
                  <a:lnTo>
                    <a:pt x="1219" y="95"/>
                  </a:lnTo>
                  <a:lnTo>
                    <a:pt x="1228" y="90"/>
                  </a:lnTo>
                  <a:lnTo>
                    <a:pt x="1235" y="85"/>
                  </a:lnTo>
                  <a:lnTo>
                    <a:pt x="1238" y="85"/>
                  </a:lnTo>
                  <a:lnTo>
                    <a:pt x="1240" y="86"/>
                  </a:lnTo>
                  <a:lnTo>
                    <a:pt x="1244" y="86"/>
                  </a:lnTo>
                  <a:lnTo>
                    <a:pt x="1247" y="88"/>
                  </a:lnTo>
                  <a:lnTo>
                    <a:pt x="1251" y="90"/>
                  </a:lnTo>
                  <a:lnTo>
                    <a:pt x="1254" y="92"/>
                  </a:lnTo>
                  <a:lnTo>
                    <a:pt x="1258" y="93"/>
                  </a:lnTo>
                  <a:lnTo>
                    <a:pt x="1260" y="93"/>
                  </a:lnTo>
                  <a:lnTo>
                    <a:pt x="1286" y="65"/>
                  </a:lnTo>
                  <a:lnTo>
                    <a:pt x="1302" y="65"/>
                  </a:lnTo>
                  <a:lnTo>
                    <a:pt x="1313" y="62"/>
                  </a:lnTo>
                  <a:lnTo>
                    <a:pt x="1323" y="58"/>
                  </a:lnTo>
                  <a:lnTo>
                    <a:pt x="1332" y="53"/>
                  </a:lnTo>
                  <a:lnTo>
                    <a:pt x="1341" y="46"/>
                  </a:lnTo>
                  <a:lnTo>
                    <a:pt x="1348" y="37"/>
                  </a:lnTo>
                  <a:lnTo>
                    <a:pt x="1357" y="28"/>
                  </a:lnTo>
                  <a:lnTo>
                    <a:pt x="1366" y="17"/>
                  </a:lnTo>
                  <a:lnTo>
                    <a:pt x="1371" y="21"/>
                  </a:lnTo>
                  <a:lnTo>
                    <a:pt x="1378" y="21"/>
                  </a:lnTo>
                  <a:lnTo>
                    <a:pt x="1385" y="19"/>
                  </a:lnTo>
                  <a:lnTo>
                    <a:pt x="1392" y="16"/>
                  </a:lnTo>
                  <a:lnTo>
                    <a:pt x="1399" y="14"/>
                  </a:lnTo>
                  <a:lnTo>
                    <a:pt x="1408" y="10"/>
                  </a:lnTo>
                  <a:lnTo>
                    <a:pt x="1417" y="9"/>
                  </a:lnTo>
                  <a:lnTo>
                    <a:pt x="1426" y="7"/>
                  </a:lnTo>
                  <a:lnTo>
                    <a:pt x="1424" y="7"/>
                  </a:lnTo>
                  <a:lnTo>
                    <a:pt x="1422" y="5"/>
                  </a:lnTo>
                  <a:lnTo>
                    <a:pt x="1420" y="3"/>
                  </a:lnTo>
                  <a:lnTo>
                    <a:pt x="1417" y="3"/>
                  </a:lnTo>
                  <a:lnTo>
                    <a:pt x="1415" y="2"/>
                  </a:lnTo>
                  <a:lnTo>
                    <a:pt x="1412" y="0"/>
                  </a:lnTo>
                  <a:lnTo>
                    <a:pt x="1408" y="0"/>
                  </a:lnTo>
                  <a:lnTo>
                    <a:pt x="1403" y="3"/>
                  </a:lnTo>
                  <a:lnTo>
                    <a:pt x="1399" y="5"/>
                  </a:lnTo>
                  <a:lnTo>
                    <a:pt x="1397" y="5"/>
                  </a:lnTo>
                  <a:lnTo>
                    <a:pt x="1396" y="5"/>
                  </a:lnTo>
                  <a:lnTo>
                    <a:pt x="1394" y="5"/>
                  </a:lnTo>
                  <a:lnTo>
                    <a:pt x="1390" y="5"/>
                  </a:lnTo>
                  <a:lnTo>
                    <a:pt x="1387" y="7"/>
                  </a:lnTo>
                  <a:lnTo>
                    <a:pt x="1382" y="10"/>
                  </a:lnTo>
                  <a:lnTo>
                    <a:pt x="1376" y="7"/>
                  </a:lnTo>
                  <a:lnTo>
                    <a:pt x="1369" y="5"/>
                  </a:lnTo>
                  <a:lnTo>
                    <a:pt x="1362" y="3"/>
                  </a:lnTo>
                  <a:lnTo>
                    <a:pt x="1357" y="3"/>
                  </a:lnTo>
                  <a:lnTo>
                    <a:pt x="1350" y="3"/>
                  </a:lnTo>
                  <a:lnTo>
                    <a:pt x="1343" y="5"/>
                  </a:lnTo>
                  <a:lnTo>
                    <a:pt x="1337" y="7"/>
                  </a:lnTo>
                  <a:lnTo>
                    <a:pt x="1330" y="10"/>
                  </a:lnTo>
                  <a:lnTo>
                    <a:pt x="1318" y="7"/>
                  </a:lnTo>
                  <a:lnTo>
                    <a:pt x="1304" y="7"/>
                  </a:lnTo>
                  <a:lnTo>
                    <a:pt x="1286" y="9"/>
                  </a:lnTo>
                  <a:lnTo>
                    <a:pt x="1269" y="10"/>
                  </a:lnTo>
                  <a:lnTo>
                    <a:pt x="1249" y="14"/>
                  </a:lnTo>
                  <a:lnTo>
                    <a:pt x="1231" y="16"/>
                  </a:lnTo>
                  <a:lnTo>
                    <a:pt x="1214" y="19"/>
                  </a:lnTo>
                  <a:lnTo>
                    <a:pt x="1200" y="19"/>
                  </a:lnTo>
                  <a:lnTo>
                    <a:pt x="1203" y="23"/>
                  </a:lnTo>
                  <a:lnTo>
                    <a:pt x="1208" y="28"/>
                  </a:lnTo>
                  <a:lnTo>
                    <a:pt x="1214" y="33"/>
                  </a:lnTo>
                  <a:lnTo>
                    <a:pt x="1221" y="37"/>
                  </a:lnTo>
                  <a:lnTo>
                    <a:pt x="1228" y="42"/>
                  </a:lnTo>
                  <a:lnTo>
                    <a:pt x="1233" y="48"/>
                  </a:lnTo>
                  <a:lnTo>
                    <a:pt x="1238" y="53"/>
                  </a:lnTo>
                  <a:lnTo>
                    <a:pt x="1244" y="56"/>
                  </a:lnTo>
                  <a:lnTo>
                    <a:pt x="1233" y="62"/>
                  </a:lnTo>
                  <a:lnTo>
                    <a:pt x="1221" y="67"/>
                  </a:lnTo>
                  <a:lnTo>
                    <a:pt x="1210" y="76"/>
                  </a:lnTo>
                  <a:lnTo>
                    <a:pt x="1196" y="83"/>
                  </a:lnTo>
                  <a:lnTo>
                    <a:pt x="1182" y="90"/>
                  </a:lnTo>
                  <a:lnTo>
                    <a:pt x="1166" y="97"/>
                  </a:lnTo>
                  <a:lnTo>
                    <a:pt x="1148" y="101"/>
                  </a:lnTo>
                  <a:lnTo>
                    <a:pt x="1131" y="102"/>
                  </a:lnTo>
                  <a:close/>
                  <a:moveTo>
                    <a:pt x="947" y="148"/>
                  </a:moveTo>
                  <a:lnTo>
                    <a:pt x="942" y="148"/>
                  </a:lnTo>
                  <a:lnTo>
                    <a:pt x="935" y="148"/>
                  </a:lnTo>
                  <a:lnTo>
                    <a:pt x="928" y="148"/>
                  </a:lnTo>
                  <a:lnTo>
                    <a:pt x="922" y="148"/>
                  </a:lnTo>
                  <a:lnTo>
                    <a:pt x="915" y="147"/>
                  </a:lnTo>
                  <a:lnTo>
                    <a:pt x="908" y="145"/>
                  </a:lnTo>
                  <a:lnTo>
                    <a:pt x="903" y="143"/>
                  </a:lnTo>
                  <a:lnTo>
                    <a:pt x="896" y="139"/>
                  </a:lnTo>
                  <a:lnTo>
                    <a:pt x="892" y="139"/>
                  </a:lnTo>
                  <a:lnTo>
                    <a:pt x="889" y="141"/>
                  </a:lnTo>
                  <a:lnTo>
                    <a:pt x="885" y="143"/>
                  </a:lnTo>
                  <a:lnTo>
                    <a:pt x="883" y="145"/>
                  </a:lnTo>
                  <a:lnTo>
                    <a:pt x="880" y="147"/>
                  </a:lnTo>
                  <a:lnTo>
                    <a:pt x="876" y="147"/>
                  </a:lnTo>
                  <a:lnTo>
                    <a:pt x="873" y="148"/>
                  </a:lnTo>
                  <a:lnTo>
                    <a:pt x="869" y="148"/>
                  </a:lnTo>
                  <a:lnTo>
                    <a:pt x="852" y="131"/>
                  </a:lnTo>
                  <a:lnTo>
                    <a:pt x="848" y="131"/>
                  </a:lnTo>
                  <a:lnTo>
                    <a:pt x="846" y="132"/>
                  </a:lnTo>
                  <a:lnTo>
                    <a:pt x="843" y="134"/>
                  </a:lnTo>
                  <a:lnTo>
                    <a:pt x="839" y="136"/>
                  </a:lnTo>
                  <a:lnTo>
                    <a:pt x="836" y="136"/>
                  </a:lnTo>
                  <a:lnTo>
                    <a:pt x="832" y="138"/>
                  </a:lnTo>
                  <a:lnTo>
                    <a:pt x="829" y="139"/>
                  </a:lnTo>
                  <a:lnTo>
                    <a:pt x="825" y="139"/>
                  </a:lnTo>
                  <a:lnTo>
                    <a:pt x="809" y="122"/>
                  </a:lnTo>
                  <a:lnTo>
                    <a:pt x="792" y="122"/>
                  </a:lnTo>
                  <a:lnTo>
                    <a:pt x="788" y="124"/>
                  </a:lnTo>
                  <a:lnTo>
                    <a:pt x="783" y="127"/>
                  </a:lnTo>
                  <a:lnTo>
                    <a:pt x="779" y="134"/>
                  </a:lnTo>
                  <a:lnTo>
                    <a:pt x="776" y="141"/>
                  </a:lnTo>
                  <a:lnTo>
                    <a:pt x="770" y="148"/>
                  </a:lnTo>
                  <a:lnTo>
                    <a:pt x="769" y="155"/>
                  </a:lnTo>
                  <a:lnTo>
                    <a:pt x="767" y="162"/>
                  </a:lnTo>
                  <a:lnTo>
                    <a:pt x="765" y="168"/>
                  </a:lnTo>
                  <a:lnTo>
                    <a:pt x="772" y="166"/>
                  </a:lnTo>
                  <a:lnTo>
                    <a:pt x="778" y="166"/>
                  </a:lnTo>
                  <a:lnTo>
                    <a:pt x="781" y="164"/>
                  </a:lnTo>
                  <a:lnTo>
                    <a:pt x="786" y="161"/>
                  </a:lnTo>
                  <a:lnTo>
                    <a:pt x="790" y="159"/>
                  </a:lnTo>
                  <a:lnTo>
                    <a:pt x="793" y="155"/>
                  </a:lnTo>
                  <a:lnTo>
                    <a:pt x="797" y="152"/>
                  </a:lnTo>
                  <a:lnTo>
                    <a:pt x="800" y="148"/>
                  </a:lnTo>
                  <a:lnTo>
                    <a:pt x="852" y="148"/>
                  </a:lnTo>
                  <a:lnTo>
                    <a:pt x="846" y="150"/>
                  </a:lnTo>
                  <a:lnTo>
                    <a:pt x="841" y="150"/>
                  </a:lnTo>
                  <a:lnTo>
                    <a:pt x="836" y="152"/>
                  </a:lnTo>
                  <a:lnTo>
                    <a:pt x="834" y="155"/>
                  </a:lnTo>
                  <a:lnTo>
                    <a:pt x="832" y="159"/>
                  </a:lnTo>
                  <a:lnTo>
                    <a:pt x="831" y="164"/>
                  </a:lnTo>
                  <a:lnTo>
                    <a:pt x="832" y="169"/>
                  </a:lnTo>
                  <a:lnTo>
                    <a:pt x="834" y="177"/>
                  </a:lnTo>
                  <a:lnTo>
                    <a:pt x="831" y="177"/>
                  </a:lnTo>
                  <a:lnTo>
                    <a:pt x="829" y="178"/>
                  </a:lnTo>
                  <a:lnTo>
                    <a:pt x="825" y="178"/>
                  </a:lnTo>
                  <a:lnTo>
                    <a:pt x="822" y="180"/>
                  </a:lnTo>
                  <a:lnTo>
                    <a:pt x="818" y="182"/>
                  </a:lnTo>
                  <a:lnTo>
                    <a:pt x="815" y="184"/>
                  </a:lnTo>
                  <a:lnTo>
                    <a:pt x="813" y="185"/>
                  </a:lnTo>
                  <a:lnTo>
                    <a:pt x="809" y="185"/>
                  </a:lnTo>
                  <a:lnTo>
                    <a:pt x="825" y="191"/>
                  </a:lnTo>
                  <a:lnTo>
                    <a:pt x="845" y="194"/>
                  </a:lnTo>
                  <a:lnTo>
                    <a:pt x="862" y="196"/>
                  </a:lnTo>
                  <a:lnTo>
                    <a:pt x="882" y="194"/>
                  </a:lnTo>
                  <a:lnTo>
                    <a:pt x="891" y="192"/>
                  </a:lnTo>
                  <a:lnTo>
                    <a:pt x="899" y="189"/>
                  </a:lnTo>
                  <a:lnTo>
                    <a:pt x="908" y="185"/>
                  </a:lnTo>
                  <a:lnTo>
                    <a:pt x="917" y="180"/>
                  </a:lnTo>
                  <a:lnTo>
                    <a:pt x="926" y="175"/>
                  </a:lnTo>
                  <a:lnTo>
                    <a:pt x="933" y="168"/>
                  </a:lnTo>
                  <a:lnTo>
                    <a:pt x="942" y="159"/>
                  </a:lnTo>
                  <a:lnTo>
                    <a:pt x="947" y="148"/>
                  </a:lnTo>
                  <a:close/>
                  <a:moveTo>
                    <a:pt x="1161" y="71"/>
                  </a:moveTo>
                  <a:lnTo>
                    <a:pt x="1150" y="71"/>
                  </a:lnTo>
                  <a:lnTo>
                    <a:pt x="1141" y="71"/>
                  </a:lnTo>
                  <a:lnTo>
                    <a:pt x="1133" y="71"/>
                  </a:lnTo>
                  <a:lnTo>
                    <a:pt x="1122" y="71"/>
                  </a:lnTo>
                  <a:lnTo>
                    <a:pt x="1113" y="72"/>
                  </a:lnTo>
                  <a:lnTo>
                    <a:pt x="1106" y="74"/>
                  </a:lnTo>
                  <a:lnTo>
                    <a:pt x="1099" y="76"/>
                  </a:lnTo>
                  <a:lnTo>
                    <a:pt x="1092" y="79"/>
                  </a:lnTo>
                  <a:lnTo>
                    <a:pt x="1088" y="76"/>
                  </a:lnTo>
                  <a:lnTo>
                    <a:pt x="1085" y="72"/>
                  </a:lnTo>
                  <a:lnTo>
                    <a:pt x="1081" y="69"/>
                  </a:lnTo>
                  <a:lnTo>
                    <a:pt x="1078" y="67"/>
                  </a:lnTo>
                  <a:lnTo>
                    <a:pt x="1072" y="65"/>
                  </a:lnTo>
                  <a:lnTo>
                    <a:pt x="1069" y="63"/>
                  </a:lnTo>
                  <a:lnTo>
                    <a:pt x="1064" y="62"/>
                  </a:lnTo>
                  <a:lnTo>
                    <a:pt x="1057" y="62"/>
                  </a:lnTo>
                  <a:lnTo>
                    <a:pt x="1057" y="58"/>
                  </a:lnTo>
                  <a:lnTo>
                    <a:pt x="1057" y="55"/>
                  </a:lnTo>
                  <a:lnTo>
                    <a:pt x="1058" y="51"/>
                  </a:lnTo>
                  <a:lnTo>
                    <a:pt x="1058" y="48"/>
                  </a:lnTo>
                  <a:lnTo>
                    <a:pt x="1058" y="46"/>
                  </a:lnTo>
                  <a:lnTo>
                    <a:pt x="1058" y="42"/>
                  </a:lnTo>
                  <a:lnTo>
                    <a:pt x="1058" y="39"/>
                  </a:lnTo>
                  <a:lnTo>
                    <a:pt x="1058" y="35"/>
                  </a:lnTo>
                  <a:lnTo>
                    <a:pt x="1048" y="16"/>
                  </a:lnTo>
                  <a:lnTo>
                    <a:pt x="1051" y="17"/>
                  </a:lnTo>
                  <a:lnTo>
                    <a:pt x="1058" y="23"/>
                  </a:lnTo>
                  <a:lnTo>
                    <a:pt x="1065" y="32"/>
                  </a:lnTo>
                  <a:lnTo>
                    <a:pt x="1072" y="42"/>
                  </a:lnTo>
                  <a:lnTo>
                    <a:pt x="1080" y="53"/>
                  </a:lnTo>
                  <a:lnTo>
                    <a:pt x="1087" y="62"/>
                  </a:lnTo>
                  <a:lnTo>
                    <a:pt x="1090" y="67"/>
                  </a:lnTo>
                  <a:lnTo>
                    <a:pt x="1092" y="71"/>
                  </a:lnTo>
                  <a:lnTo>
                    <a:pt x="1101" y="69"/>
                  </a:lnTo>
                  <a:lnTo>
                    <a:pt x="1110" y="69"/>
                  </a:lnTo>
                  <a:lnTo>
                    <a:pt x="1118" y="67"/>
                  </a:lnTo>
                  <a:lnTo>
                    <a:pt x="1125" y="67"/>
                  </a:lnTo>
                  <a:lnTo>
                    <a:pt x="1134" y="65"/>
                  </a:lnTo>
                  <a:lnTo>
                    <a:pt x="1143" y="67"/>
                  </a:lnTo>
                  <a:lnTo>
                    <a:pt x="1152" y="67"/>
                  </a:lnTo>
                  <a:lnTo>
                    <a:pt x="1161" y="71"/>
                  </a:lnTo>
                  <a:close/>
                  <a:moveTo>
                    <a:pt x="956" y="131"/>
                  </a:moveTo>
                  <a:lnTo>
                    <a:pt x="959" y="118"/>
                  </a:lnTo>
                  <a:lnTo>
                    <a:pt x="961" y="111"/>
                  </a:lnTo>
                  <a:lnTo>
                    <a:pt x="961" y="106"/>
                  </a:lnTo>
                  <a:lnTo>
                    <a:pt x="959" y="104"/>
                  </a:lnTo>
                  <a:lnTo>
                    <a:pt x="958" y="106"/>
                  </a:lnTo>
                  <a:lnTo>
                    <a:pt x="954" y="109"/>
                  </a:lnTo>
                  <a:lnTo>
                    <a:pt x="947" y="115"/>
                  </a:lnTo>
                  <a:lnTo>
                    <a:pt x="938" y="120"/>
                  </a:lnTo>
                  <a:lnTo>
                    <a:pt x="933" y="115"/>
                  </a:lnTo>
                  <a:lnTo>
                    <a:pt x="926" y="109"/>
                  </a:lnTo>
                  <a:lnTo>
                    <a:pt x="921" y="106"/>
                  </a:lnTo>
                  <a:lnTo>
                    <a:pt x="915" y="102"/>
                  </a:lnTo>
                  <a:lnTo>
                    <a:pt x="910" y="99"/>
                  </a:lnTo>
                  <a:lnTo>
                    <a:pt x="906" y="95"/>
                  </a:lnTo>
                  <a:lnTo>
                    <a:pt x="905" y="90"/>
                  </a:lnTo>
                  <a:lnTo>
                    <a:pt x="903" y="83"/>
                  </a:lnTo>
                  <a:lnTo>
                    <a:pt x="894" y="85"/>
                  </a:lnTo>
                  <a:lnTo>
                    <a:pt x="887" y="85"/>
                  </a:lnTo>
                  <a:lnTo>
                    <a:pt x="880" y="86"/>
                  </a:lnTo>
                  <a:lnTo>
                    <a:pt x="875" y="86"/>
                  </a:lnTo>
                  <a:lnTo>
                    <a:pt x="869" y="88"/>
                  </a:lnTo>
                  <a:lnTo>
                    <a:pt x="864" y="88"/>
                  </a:lnTo>
                  <a:lnTo>
                    <a:pt x="859" y="86"/>
                  </a:lnTo>
                  <a:lnTo>
                    <a:pt x="852" y="83"/>
                  </a:lnTo>
                  <a:lnTo>
                    <a:pt x="846" y="86"/>
                  </a:lnTo>
                  <a:lnTo>
                    <a:pt x="839" y="90"/>
                  </a:lnTo>
                  <a:lnTo>
                    <a:pt x="834" y="92"/>
                  </a:lnTo>
                  <a:lnTo>
                    <a:pt x="829" y="95"/>
                  </a:lnTo>
                  <a:lnTo>
                    <a:pt x="823" y="99"/>
                  </a:lnTo>
                  <a:lnTo>
                    <a:pt x="820" y="104"/>
                  </a:lnTo>
                  <a:lnTo>
                    <a:pt x="818" y="111"/>
                  </a:lnTo>
                  <a:lnTo>
                    <a:pt x="816" y="120"/>
                  </a:lnTo>
                  <a:lnTo>
                    <a:pt x="823" y="116"/>
                  </a:lnTo>
                  <a:lnTo>
                    <a:pt x="832" y="115"/>
                  </a:lnTo>
                  <a:lnTo>
                    <a:pt x="843" y="111"/>
                  </a:lnTo>
                  <a:lnTo>
                    <a:pt x="852" y="108"/>
                  </a:lnTo>
                  <a:lnTo>
                    <a:pt x="862" y="106"/>
                  </a:lnTo>
                  <a:lnTo>
                    <a:pt x="871" y="104"/>
                  </a:lnTo>
                  <a:lnTo>
                    <a:pt x="880" y="102"/>
                  </a:lnTo>
                  <a:lnTo>
                    <a:pt x="887" y="102"/>
                  </a:lnTo>
                  <a:lnTo>
                    <a:pt x="869" y="120"/>
                  </a:lnTo>
                  <a:lnTo>
                    <a:pt x="876" y="122"/>
                  </a:lnTo>
                  <a:lnTo>
                    <a:pt x="883" y="122"/>
                  </a:lnTo>
                  <a:lnTo>
                    <a:pt x="892" y="124"/>
                  </a:lnTo>
                  <a:lnTo>
                    <a:pt x="899" y="125"/>
                  </a:lnTo>
                  <a:lnTo>
                    <a:pt x="908" y="127"/>
                  </a:lnTo>
                  <a:lnTo>
                    <a:pt x="915" y="129"/>
                  </a:lnTo>
                  <a:lnTo>
                    <a:pt x="922" y="129"/>
                  </a:lnTo>
                  <a:lnTo>
                    <a:pt x="929" y="131"/>
                  </a:lnTo>
                  <a:lnTo>
                    <a:pt x="956" y="131"/>
                  </a:lnTo>
                  <a:close/>
                  <a:moveTo>
                    <a:pt x="1042" y="14"/>
                  </a:moveTo>
                  <a:lnTo>
                    <a:pt x="1034" y="17"/>
                  </a:lnTo>
                  <a:lnTo>
                    <a:pt x="1028" y="21"/>
                  </a:lnTo>
                  <a:lnTo>
                    <a:pt x="1023" y="23"/>
                  </a:lnTo>
                  <a:lnTo>
                    <a:pt x="1019" y="25"/>
                  </a:lnTo>
                  <a:lnTo>
                    <a:pt x="1016" y="26"/>
                  </a:lnTo>
                  <a:lnTo>
                    <a:pt x="1014" y="30"/>
                  </a:lnTo>
                  <a:lnTo>
                    <a:pt x="1011" y="35"/>
                  </a:lnTo>
                  <a:lnTo>
                    <a:pt x="1009" y="44"/>
                  </a:lnTo>
                  <a:lnTo>
                    <a:pt x="1000" y="44"/>
                  </a:lnTo>
                  <a:lnTo>
                    <a:pt x="993" y="46"/>
                  </a:lnTo>
                  <a:lnTo>
                    <a:pt x="984" y="48"/>
                  </a:lnTo>
                  <a:lnTo>
                    <a:pt x="975" y="51"/>
                  </a:lnTo>
                  <a:lnTo>
                    <a:pt x="968" y="51"/>
                  </a:lnTo>
                  <a:lnTo>
                    <a:pt x="963" y="51"/>
                  </a:lnTo>
                  <a:lnTo>
                    <a:pt x="961" y="49"/>
                  </a:lnTo>
                  <a:lnTo>
                    <a:pt x="959" y="48"/>
                  </a:lnTo>
                  <a:lnTo>
                    <a:pt x="958" y="46"/>
                  </a:lnTo>
                  <a:lnTo>
                    <a:pt x="958" y="42"/>
                  </a:lnTo>
                  <a:lnTo>
                    <a:pt x="949" y="48"/>
                  </a:lnTo>
                  <a:lnTo>
                    <a:pt x="942" y="53"/>
                  </a:lnTo>
                  <a:lnTo>
                    <a:pt x="935" y="58"/>
                  </a:lnTo>
                  <a:lnTo>
                    <a:pt x="929" y="63"/>
                  </a:lnTo>
                  <a:lnTo>
                    <a:pt x="924" y="67"/>
                  </a:lnTo>
                  <a:lnTo>
                    <a:pt x="919" y="72"/>
                  </a:lnTo>
                  <a:lnTo>
                    <a:pt x="914" y="76"/>
                  </a:lnTo>
                  <a:lnTo>
                    <a:pt x="908" y="79"/>
                  </a:lnTo>
                  <a:lnTo>
                    <a:pt x="914" y="55"/>
                  </a:lnTo>
                  <a:lnTo>
                    <a:pt x="921" y="51"/>
                  </a:lnTo>
                  <a:lnTo>
                    <a:pt x="926" y="48"/>
                  </a:lnTo>
                  <a:lnTo>
                    <a:pt x="933" y="42"/>
                  </a:lnTo>
                  <a:lnTo>
                    <a:pt x="938" y="37"/>
                  </a:lnTo>
                  <a:lnTo>
                    <a:pt x="945" y="30"/>
                  </a:lnTo>
                  <a:lnTo>
                    <a:pt x="952" y="25"/>
                  </a:lnTo>
                  <a:lnTo>
                    <a:pt x="958" y="21"/>
                  </a:lnTo>
                  <a:lnTo>
                    <a:pt x="963" y="17"/>
                  </a:lnTo>
                  <a:lnTo>
                    <a:pt x="967" y="19"/>
                  </a:lnTo>
                  <a:lnTo>
                    <a:pt x="968" y="21"/>
                  </a:lnTo>
                  <a:lnTo>
                    <a:pt x="972" y="25"/>
                  </a:lnTo>
                  <a:lnTo>
                    <a:pt x="974" y="26"/>
                  </a:lnTo>
                  <a:lnTo>
                    <a:pt x="977" y="28"/>
                  </a:lnTo>
                  <a:lnTo>
                    <a:pt x="981" y="32"/>
                  </a:lnTo>
                  <a:lnTo>
                    <a:pt x="982" y="33"/>
                  </a:lnTo>
                  <a:lnTo>
                    <a:pt x="984" y="37"/>
                  </a:lnTo>
                  <a:lnTo>
                    <a:pt x="989" y="33"/>
                  </a:lnTo>
                  <a:lnTo>
                    <a:pt x="995" y="30"/>
                  </a:lnTo>
                  <a:lnTo>
                    <a:pt x="998" y="26"/>
                  </a:lnTo>
                  <a:lnTo>
                    <a:pt x="1002" y="21"/>
                  </a:lnTo>
                  <a:lnTo>
                    <a:pt x="1005" y="17"/>
                  </a:lnTo>
                  <a:lnTo>
                    <a:pt x="1009" y="14"/>
                  </a:lnTo>
                  <a:lnTo>
                    <a:pt x="1012" y="10"/>
                  </a:lnTo>
                  <a:lnTo>
                    <a:pt x="1018" y="7"/>
                  </a:lnTo>
                  <a:lnTo>
                    <a:pt x="1019" y="10"/>
                  </a:lnTo>
                  <a:lnTo>
                    <a:pt x="1023" y="12"/>
                  </a:lnTo>
                  <a:lnTo>
                    <a:pt x="1025" y="14"/>
                  </a:lnTo>
                  <a:lnTo>
                    <a:pt x="1028" y="14"/>
                  </a:lnTo>
                  <a:lnTo>
                    <a:pt x="1032" y="16"/>
                  </a:lnTo>
                  <a:lnTo>
                    <a:pt x="1035" y="16"/>
                  </a:lnTo>
                  <a:lnTo>
                    <a:pt x="1039" y="16"/>
                  </a:lnTo>
                  <a:lnTo>
                    <a:pt x="1042" y="14"/>
                  </a:lnTo>
                  <a:close/>
                  <a:moveTo>
                    <a:pt x="1042" y="122"/>
                  </a:moveTo>
                  <a:lnTo>
                    <a:pt x="1042" y="131"/>
                  </a:lnTo>
                  <a:lnTo>
                    <a:pt x="1042" y="139"/>
                  </a:lnTo>
                  <a:lnTo>
                    <a:pt x="1042" y="148"/>
                  </a:lnTo>
                  <a:lnTo>
                    <a:pt x="1042" y="155"/>
                  </a:lnTo>
                  <a:lnTo>
                    <a:pt x="1046" y="161"/>
                  </a:lnTo>
                  <a:lnTo>
                    <a:pt x="1051" y="164"/>
                  </a:lnTo>
                  <a:lnTo>
                    <a:pt x="1058" y="168"/>
                  </a:lnTo>
                  <a:lnTo>
                    <a:pt x="1069" y="168"/>
                  </a:lnTo>
                  <a:lnTo>
                    <a:pt x="1069" y="161"/>
                  </a:lnTo>
                  <a:lnTo>
                    <a:pt x="1067" y="155"/>
                  </a:lnTo>
                  <a:lnTo>
                    <a:pt x="1065" y="150"/>
                  </a:lnTo>
                  <a:lnTo>
                    <a:pt x="1062" y="145"/>
                  </a:lnTo>
                  <a:lnTo>
                    <a:pt x="1058" y="139"/>
                  </a:lnTo>
                  <a:lnTo>
                    <a:pt x="1055" y="134"/>
                  </a:lnTo>
                  <a:lnTo>
                    <a:pt x="1050" y="127"/>
                  </a:lnTo>
                  <a:lnTo>
                    <a:pt x="1042" y="122"/>
                  </a:lnTo>
                  <a:close/>
                  <a:moveTo>
                    <a:pt x="1012" y="78"/>
                  </a:moveTo>
                  <a:lnTo>
                    <a:pt x="1002" y="81"/>
                  </a:lnTo>
                  <a:lnTo>
                    <a:pt x="995" y="85"/>
                  </a:lnTo>
                  <a:lnTo>
                    <a:pt x="991" y="86"/>
                  </a:lnTo>
                  <a:lnTo>
                    <a:pt x="991" y="88"/>
                  </a:lnTo>
                  <a:lnTo>
                    <a:pt x="991" y="90"/>
                  </a:lnTo>
                  <a:lnTo>
                    <a:pt x="993" y="95"/>
                  </a:lnTo>
                  <a:lnTo>
                    <a:pt x="995" y="102"/>
                  </a:lnTo>
                  <a:lnTo>
                    <a:pt x="995" y="113"/>
                  </a:lnTo>
                  <a:lnTo>
                    <a:pt x="1002" y="113"/>
                  </a:lnTo>
                  <a:lnTo>
                    <a:pt x="1007" y="111"/>
                  </a:lnTo>
                  <a:lnTo>
                    <a:pt x="1011" y="109"/>
                  </a:lnTo>
                  <a:lnTo>
                    <a:pt x="1014" y="108"/>
                  </a:lnTo>
                  <a:lnTo>
                    <a:pt x="1019" y="104"/>
                  </a:lnTo>
                  <a:lnTo>
                    <a:pt x="1023" y="102"/>
                  </a:lnTo>
                  <a:lnTo>
                    <a:pt x="1025" y="99"/>
                  </a:lnTo>
                  <a:lnTo>
                    <a:pt x="1028" y="95"/>
                  </a:lnTo>
                  <a:lnTo>
                    <a:pt x="1025" y="92"/>
                  </a:lnTo>
                  <a:lnTo>
                    <a:pt x="1023" y="88"/>
                  </a:lnTo>
                  <a:lnTo>
                    <a:pt x="1019" y="85"/>
                  </a:lnTo>
                  <a:lnTo>
                    <a:pt x="1018" y="83"/>
                  </a:lnTo>
                  <a:lnTo>
                    <a:pt x="1014" y="79"/>
                  </a:lnTo>
                  <a:lnTo>
                    <a:pt x="1014" y="78"/>
                  </a:lnTo>
                  <a:lnTo>
                    <a:pt x="1012" y="78"/>
                  </a:lnTo>
                  <a:close/>
                  <a:moveTo>
                    <a:pt x="894" y="800"/>
                  </a:moveTo>
                  <a:lnTo>
                    <a:pt x="887" y="802"/>
                  </a:lnTo>
                  <a:lnTo>
                    <a:pt x="880" y="806"/>
                  </a:lnTo>
                  <a:lnTo>
                    <a:pt x="875" y="807"/>
                  </a:lnTo>
                  <a:lnTo>
                    <a:pt x="873" y="811"/>
                  </a:lnTo>
                  <a:lnTo>
                    <a:pt x="871" y="816"/>
                  </a:lnTo>
                  <a:lnTo>
                    <a:pt x="869" y="823"/>
                  </a:lnTo>
                  <a:lnTo>
                    <a:pt x="869" y="834"/>
                  </a:lnTo>
                  <a:lnTo>
                    <a:pt x="869" y="846"/>
                  </a:lnTo>
                  <a:lnTo>
                    <a:pt x="878" y="846"/>
                  </a:lnTo>
                  <a:lnTo>
                    <a:pt x="885" y="845"/>
                  </a:lnTo>
                  <a:lnTo>
                    <a:pt x="892" y="843"/>
                  </a:lnTo>
                  <a:lnTo>
                    <a:pt x="898" y="843"/>
                  </a:lnTo>
                  <a:lnTo>
                    <a:pt x="903" y="841"/>
                  </a:lnTo>
                  <a:lnTo>
                    <a:pt x="908" y="843"/>
                  </a:lnTo>
                  <a:lnTo>
                    <a:pt x="914" y="843"/>
                  </a:lnTo>
                  <a:lnTo>
                    <a:pt x="921" y="846"/>
                  </a:lnTo>
                  <a:lnTo>
                    <a:pt x="938" y="827"/>
                  </a:lnTo>
                  <a:lnTo>
                    <a:pt x="921" y="807"/>
                  </a:lnTo>
                  <a:lnTo>
                    <a:pt x="894" y="800"/>
                  </a:lnTo>
                  <a:close/>
                  <a:moveTo>
                    <a:pt x="843" y="809"/>
                  </a:moveTo>
                  <a:lnTo>
                    <a:pt x="831" y="809"/>
                  </a:lnTo>
                  <a:lnTo>
                    <a:pt x="822" y="809"/>
                  </a:lnTo>
                  <a:lnTo>
                    <a:pt x="816" y="807"/>
                  </a:lnTo>
                  <a:lnTo>
                    <a:pt x="809" y="807"/>
                  </a:lnTo>
                  <a:lnTo>
                    <a:pt x="806" y="804"/>
                  </a:lnTo>
                  <a:lnTo>
                    <a:pt x="800" y="802"/>
                  </a:lnTo>
                  <a:lnTo>
                    <a:pt x="797" y="797"/>
                  </a:lnTo>
                  <a:lnTo>
                    <a:pt x="790" y="792"/>
                  </a:lnTo>
                  <a:lnTo>
                    <a:pt x="783" y="792"/>
                  </a:lnTo>
                  <a:lnTo>
                    <a:pt x="776" y="792"/>
                  </a:lnTo>
                  <a:lnTo>
                    <a:pt x="769" y="790"/>
                  </a:lnTo>
                  <a:lnTo>
                    <a:pt x="760" y="790"/>
                  </a:lnTo>
                  <a:lnTo>
                    <a:pt x="753" y="788"/>
                  </a:lnTo>
                  <a:lnTo>
                    <a:pt x="744" y="786"/>
                  </a:lnTo>
                  <a:lnTo>
                    <a:pt x="737" y="784"/>
                  </a:lnTo>
                  <a:lnTo>
                    <a:pt x="730" y="781"/>
                  </a:lnTo>
                  <a:lnTo>
                    <a:pt x="739" y="779"/>
                  </a:lnTo>
                  <a:lnTo>
                    <a:pt x="749" y="776"/>
                  </a:lnTo>
                  <a:lnTo>
                    <a:pt x="758" y="774"/>
                  </a:lnTo>
                  <a:lnTo>
                    <a:pt x="767" y="772"/>
                  </a:lnTo>
                  <a:lnTo>
                    <a:pt x="774" y="774"/>
                  </a:lnTo>
                  <a:lnTo>
                    <a:pt x="781" y="776"/>
                  </a:lnTo>
                  <a:lnTo>
                    <a:pt x="786" y="783"/>
                  </a:lnTo>
                  <a:lnTo>
                    <a:pt x="790" y="792"/>
                  </a:lnTo>
                  <a:lnTo>
                    <a:pt x="793" y="790"/>
                  </a:lnTo>
                  <a:lnTo>
                    <a:pt x="797" y="790"/>
                  </a:lnTo>
                  <a:lnTo>
                    <a:pt x="800" y="788"/>
                  </a:lnTo>
                  <a:lnTo>
                    <a:pt x="804" y="786"/>
                  </a:lnTo>
                  <a:lnTo>
                    <a:pt x="808" y="784"/>
                  </a:lnTo>
                  <a:lnTo>
                    <a:pt x="811" y="783"/>
                  </a:lnTo>
                  <a:lnTo>
                    <a:pt x="813" y="783"/>
                  </a:lnTo>
                  <a:lnTo>
                    <a:pt x="816" y="781"/>
                  </a:lnTo>
                  <a:lnTo>
                    <a:pt x="820" y="783"/>
                  </a:lnTo>
                  <a:lnTo>
                    <a:pt x="825" y="784"/>
                  </a:lnTo>
                  <a:lnTo>
                    <a:pt x="829" y="788"/>
                  </a:lnTo>
                  <a:lnTo>
                    <a:pt x="834" y="792"/>
                  </a:lnTo>
                  <a:lnTo>
                    <a:pt x="839" y="795"/>
                  </a:lnTo>
                  <a:lnTo>
                    <a:pt x="843" y="797"/>
                  </a:lnTo>
                  <a:lnTo>
                    <a:pt x="848" y="800"/>
                  </a:lnTo>
                  <a:lnTo>
                    <a:pt x="852" y="800"/>
                  </a:lnTo>
                  <a:lnTo>
                    <a:pt x="843" y="809"/>
                  </a:lnTo>
                  <a:close/>
                  <a:moveTo>
                    <a:pt x="98" y="380"/>
                  </a:moveTo>
                  <a:lnTo>
                    <a:pt x="89" y="380"/>
                  </a:lnTo>
                  <a:lnTo>
                    <a:pt x="80" y="383"/>
                  </a:lnTo>
                  <a:lnTo>
                    <a:pt x="69" y="383"/>
                  </a:lnTo>
                  <a:lnTo>
                    <a:pt x="69" y="382"/>
                  </a:lnTo>
                  <a:lnTo>
                    <a:pt x="69" y="380"/>
                  </a:lnTo>
                  <a:lnTo>
                    <a:pt x="71" y="380"/>
                  </a:lnTo>
                  <a:lnTo>
                    <a:pt x="73" y="380"/>
                  </a:lnTo>
                  <a:lnTo>
                    <a:pt x="75" y="380"/>
                  </a:lnTo>
                  <a:lnTo>
                    <a:pt x="75" y="378"/>
                  </a:lnTo>
                  <a:lnTo>
                    <a:pt x="75" y="376"/>
                  </a:lnTo>
                  <a:lnTo>
                    <a:pt x="76" y="376"/>
                  </a:lnTo>
                  <a:lnTo>
                    <a:pt x="80" y="376"/>
                  </a:lnTo>
                  <a:lnTo>
                    <a:pt x="80" y="378"/>
                  </a:lnTo>
                  <a:lnTo>
                    <a:pt x="82" y="378"/>
                  </a:lnTo>
                  <a:lnTo>
                    <a:pt x="83" y="378"/>
                  </a:lnTo>
                  <a:lnTo>
                    <a:pt x="85" y="378"/>
                  </a:lnTo>
                  <a:lnTo>
                    <a:pt x="87" y="378"/>
                  </a:lnTo>
                  <a:lnTo>
                    <a:pt x="87" y="376"/>
                  </a:lnTo>
                  <a:lnTo>
                    <a:pt x="85" y="376"/>
                  </a:lnTo>
                  <a:lnTo>
                    <a:pt x="85" y="374"/>
                  </a:lnTo>
                  <a:lnTo>
                    <a:pt x="83" y="374"/>
                  </a:lnTo>
                  <a:lnTo>
                    <a:pt x="85" y="374"/>
                  </a:lnTo>
                  <a:lnTo>
                    <a:pt x="87" y="374"/>
                  </a:lnTo>
                  <a:lnTo>
                    <a:pt x="89" y="374"/>
                  </a:lnTo>
                  <a:lnTo>
                    <a:pt x="91" y="374"/>
                  </a:lnTo>
                  <a:lnTo>
                    <a:pt x="91" y="376"/>
                  </a:lnTo>
                  <a:lnTo>
                    <a:pt x="92" y="376"/>
                  </a:lnTo>
                  <a:lnTo>
                    <a:pt x="94" y="376"/>
                  </a:lnTo>
                  <a:lnTo>
                    <a:pt x="96" y="378"/>
                  </a:lnTo>
                  <a:lnTo>
                    <a:pt x="98" y="380"/>
                  </a:lnTo>
                  <a:close/>
                  <a:moveTo>
                    <a:pt x="145" y="367"/>
                  </a:moveTo>
                  <a:lnTo>
                    <a:pt x="136" y="371"/>
                  </a:lnTo>
                  <a:lnTo>
                    <a:pt x="122" y="376"/>
                  </a:lnTo>
                  <a:lnTo>
                    <a:pt x="110" y="374"/>
                  </a:lnTo>
                  <a:lnTo>
                    <a:pt x="110" y="373"/>
                  </a:lnTo>
                  <a:lnTo>
                    <a:pt x="110" y="371"/>
                  </a:lnTo>
                  <a:lnTo>
                    <a:pt x="112" y="371"/>
                  </a:lnTo>
                  <a:lnTo>
                    <a:pt x="113" y="371"/>
                  </a:lnTo>
                  <a:lnTo>
                    <a:pt x="115" y="371"/>
                  </a:lnTo>
                  <a:lnTo>
                    <a:pt x="117" y="371"/>
                  </a:lnTo>
                  <a:lnTo>
                    <a:pt x="117" y="369"/>
                  </a:lnTo>
                  <a:lnTo>
                    <a:pt x="117" y="367"/>
                  </a:lnTo>
                  <a:lnTo>
                    <a:pt x="117" y="366"/>
                  </a:lnTo>
                  <a:lnTo>
                    <a:pt x="119" y="366"/>
                  </a:lnTo>
                  <a:lnTo>
                    <a:pt x="122" y="366"/>
                  </a:lnTo>
                  <a:lnTo>
                    <a:pt x="124" y="366"/>
                  </a:lnTo>
                  <a:lnTo>
                    <a:pt x="124" y="367"/>
                  </a:lnTo>
                  <a:lnTo>
                    <a:pt x="126" y="367"/>
                  </a:lnTo>
                  <a:lnTo>
                    <a:pt x="128" y="367"/>
                  </a:lnTo>
                  <a:lnTo>
                    <a:pt x="129" y="366"/>
                  </a:lnTo>
                  <a:lnTo>
                    <a:pt x="131" y="367"/>
                  </a:lnTo>
                  <a:lnTo>
                    <a:pt x="133" y="366"/>
                  </a:lnTo>
                  <a:lnTo>
                    <a:pt x="133" y="364"/>
                  </a:lnTo>
                  <a:lnTo>
                    <a:pt x="131" y="364"/>
                  </a:lnTo>
                  <a:lnTo>
                    <a:pt x="129" y="362"/>
                  </a:lnTo>
                  <a:lnTo>
                    <a:pt x="131" y="362"/>
                  </a:lnTo>
                  <a:lnTo>
                    <a:pt x="133" y="362"/>
                  </a:lnTo>
                  <a:lnTo>
                    <a:pt x="135" y="360"/>
                  </a:lnTo>
                  <a:lnTo>
                    <a:pt x="135" y="362"/>
                  </a:lnTo>
                  <a:lnTo>
                    <a:pt x="136" y="362"/>
                  </a:lnTo>
                  <a:lnTo>
                    <a:pt x="138" y="364"/>
                  </a:lnTo>
                  <a:lnTo>
                    <a:pt x="136" y="364"/>
                  </a:lnTo>
                  <a:lnTo>
                    <a:pt x="138" y="364"/>
                  </a:lnTo>
                  <a:lnTo>
                    <a:pt x="140" y="364"/>
                  </a:lnTo>
                  <a:lnTo>
                    <a:pt x="142" y="364"/>
                  </a:lnTo>
                  <a:lnTo>
                    <a:pt x="144" y="364"/>
                  </a:lnTo>
                  <a:lnTo>
                    <a:pt x="144" y="366"/>
                  </a:lnTo>
                  <a:lnTo>
                    <a:pt x="145" y="367"/>
                  </a:lnTo>
                  <a:close/>
                  <a:moveTo>
                    <a:pt x="32" y="387"/>
                  </a:moveTo>
                  <a:lnTo>
                    <a:pt x="59" y="387"/>
                  </a:lnTo>
                  <a:lnTo>
                    <a:pt x="57" y="385"/>
                  </a:lnTo>
                  <a:lnTo>
                    <a:pt x="55" y="385"/>
                  </a:lnTo>
                  <a:lnTo>
                    <a:pt x="53" y="385"/>
                  </a:lnTo>
                  <a:lnTo>
                    <a:pt x="52" y="385"/>
                  </a:lnTo>
                  <a:lnTo>
                    <a:pt x="50" y="383"/>
                  </a:lnTo>
                  <a:lnTo>
                    <a:pt x="48" y="383"/>
                  </a:lnTo>
                  <a:lnTo>
                    <a:pt x="46" y="383"/>
                  </a:lnTo>
                  <a:lnTo>
                    <a:pt x="45" y="385"/>
                  </a:lnTo>
                  <a:lnTo>
                    <a:pt x="43" y="385"/>
                  </a:lnTo>
                  <a:lnTo>
                    <a:pt x="41" y="385"/>
                  </a:lnTo>
                  <a:lnTo>
                    <a:pt x="39" y="385"/>
                  </a:lnTo>
                  <a:lnTo>
                    <a:pt x="39" y="383"/>
                  </a:lnTo>
                  <a:lnTo>
                    <a:pt x="38" y="383"/>
                  </a:lnTo>
                  <a:lnTo>
                    <a:pt x="38" y="382"/>
                  </a:lnTo>
                  <a:lnTo>
                    <a:pt x="36" y="382"/>
                  </a:lnTo>
                  <a:lnTo>
                    <a:pt x="32" y="385"/>
                  </a:lnTo>
                  <a:lnTo>
                    <a:pt x="32" y="387"/>
                  </a:lnTo>
                  <a:close/>
                  <a:moveTo>
                    <a:pt x="0" y="387"/>
                  </a:moveTo>
                  <a:lnTo>
                    <a:pt x="18" y="387"/>
                  </a:lnTo>
                  <a:lnTo>
                    <a:pt x="16" y="385"/>
                  </a:lnTo>
                  <a:lnTo>
                    <a:pt x="15" y="385"/>
                  </a:lnTo>
                  <a:lnTo>
                    <a:pt x="13" y="385"/>
                  </a:lnTo>
                  <a:lnTo>
                    <a:pt x="11" y="385"/>
                  </a:lnTo>
                  <a:lnTo>
                    <a:pt x="9" y="385"/>
                  </a:lnTo>
                  <a:lnTo>
                    <a:pt x="8" y="385"/>
                  </a:lnTo>
                  <a:lnTo>
                    <a:pt x="6" y="385"/>
                  </a:lnTo>
                  <a:lnTo>
                    <a:pt x="6" y="383"/>
                  </a:lnTo>
                  <a:lnTo>
                    <a:pt x="2" y="383"/>
                  </a:lnTo>
                  <a:lnTo>
                    <a:pt x="0" y="387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963788" y="1705357"/>
              <a:ext cx="6691489" cy="2987146"/>
            </a:xfrm>
            <a:custGeom>
              <a:avLst/>
              <a:gdLst>
                <a:gd name="T0" fmla="*/ 1928813 w 4742"/>
                <a:gd name="T1" fmla="*/ 3508375 h 2258"/>
                <a:gd name="T2" fmla="*/ 1555750 w 4742"/>
                <a:gd name="T3" fmla="*/ 3382963 h 2258"/>
                <a:gd name="T4" fmla="*/ 1225550 w 4742"/>
                <a:gd name="T5" fmla="*/ 3241675 h 2258"/>
                <a:gd name="T6" fmla="*/ 933450 w 4742"/>
                <a:gd name="T7" fmla="*/ 3094038 h 2258"/>
                <a:gd name="T8" fmla="*/ 681038 w 4742"/>
                <a:gd name="T9" fmla="*/ 2933700 h 2258"/>
                <a:gd name="T10" fmla="*/ 468313 w 4742"/>
                <a:gd name="T11" fmla="*/ 2765425 h 2258"/>
                <a:gd name="T12" fmla="*/ 298450 w 4742"/>
                <a:gd name="T13" fmla="*/ 2590800 h 2258"/>
                <a:gd name="T14" fmla="*/ 163513 w 4742"/>
                <a:gd name="T15" fmla="*/ 2409825 h 2258"/>
                <a:gd name="T16" fmla="*/ 69850 w 4742"/>
                <a:gd name="T17" fmla="*/ 2224088 h 2258"/>
                <a:gd name="T18" fmla="*/ 14288 w 4742"/>
                <a:gd name="T19" fmla="*/ 2033588 h 2258"/>
                <a:gd name="T20" fmla="*/ 0 w 4742"/>
                <a:gd name="T21" fmla="*/ 1843088 h 2258"/>
                <a:gd name="T22" fmla="*/ 22225 w 4742"/>
                <a:gd name="T23" fmla="*/ 1649413 h 2258"/>
                <a:gd name="T24" fmla="*/ 87313 w 4742"/>
                <a:gd name="T25" fmla="*/ 1455738 h 2258"/>
                <a:gd name="T26" fmla="*/ 188913 w 4742"/>
                <a:gd name="T27" fmla="*/ 1265238 h 2258"/>
                <a:gd name="T28" fmla="*/ 328613 w 4742"/>
                <a:gd name="T29" fmla="*/ 1079500 h 2258"/>
                <a:gd name="T30" fmla="*/ 508000 w 4742"/>
                <a:gd name="T31" fmla="*/ 893763 h 2258"/>
                <a:gd name="T32" fmla="*/ 727075 w 4742"/>
                <a:gd name="T33" fmla="*/ 717550 h 2258"/>
                <a:gd name="T34" fmla="*/ 981075 w 4742"/>
                <a:gd name="T35" fmla="*/ 546100 h 2258"/>
                <a:gd name="T36" fmla="*/ 1279525 w 4742"/>
                <a:gd name="T37" fmla="*/ 384175 h 2258"/>
                <a:gd name="T38" fmla="*/ 1609725 w 4742"/>
                <a:gd name="T39" fmla="*/ 228600 h 2258"/>
                <a:gd name="T40" fmla="*/ 1982788 w 4742"/>
                <a:gd name="T41" fmla="*/ 85725 h 2258"/>
                <a:gd name="T42" fmla="*/ 5276850 w 4742"/>
                <a:gd name="T43" fmla="*/ 0 h 2258"/>
                <a:gd name="T44" fmla="*/ 5672138 w 4742"/>
                <a:gd name="T45" fmla="*/ 133350 h 2258"/>
                <a:gd name="T46" fmla="*/ 6034088 w 4742"/>
                <a:gd name="T47" fmla="*/ 279400 h 2258"/>
                <a:gd name="T48" fmla="*/ 6353175 w 4742"/>
                <a:gd name="T49" fmla="*/ 436563 h 2258"/>
                <a:gd name="T50" fmla="*/ 6637338 w 4742"/>
                <a:gd name="T51" fmla="*/ 601663 h 2258"/>
                <a:gd name="T52" fmla="*/ 6880225 w 4742"/>
                <a:gd name="T53" fmla="*/ 776288 h 2258"/>
                <a:gd name="T54" fmla="*/ 7085013 w 4742"/>
                <a:gd name="T55" fmla="*/ 955675 h 2258"/>
                <a:gd name="T56" fmla="*/ 7250113 w 4742"/>
                <a:gd name="T57" fmla="*/ 1141413 h 2258"/>
                <a:gd name="T58" fmla="*/ 7380288 w 4742"/>
                <a:gd name="T59" fmla="*/ 1328738 h 2258"/>
                <a:gd name="T60" fmla="*/ 7466013 w 4742"/>
                <a:gd name="T61" fmla="*/ 1519238 h 2258"/>
                <a:gd name="T62" fmla="*/ 7516813 w 4742"/>
                <a:gd name="T63" fmla="*/ 1712913 h 2258"/>
                <a:gd name="T64" fmla="*/ 7527925 w 4742"/>
                <a:gd name="T65" fmla="*/ 1906588 h 2258"/>
                <a:gd name="T66" fmla="*/ 7500938 w 4742"/>
                <a:gd name="T67" fmla="*/ 2097088 h 2258"/>
                <a:gd name="T68" fmla="*/ 7432675 w 4742"/>
                <a:gd name="T69" fmla="*/ 2286000 h 2258"/>
                <a:gd name="T70" fmla="*/ 7323138 w 4742"/>
                <a:gd name="T71" fmla="*/ 2470150 h 2258"/>
                <a:gd name="T72" fmla="*/ 7177088 w 4742"/>
                <a:gd name="T73" fmla="*/ 2651125 h 2258"/>
                <a:gd name="T74" fmla="*/ 6992938 w 4742"/>
                <a:gd name="T75" fmla="*/ 2824163 h 2258"/>
                <a:gd name="T76" fmla="*/ 6765925 w 4742"/>
                <a:gd name="T77" fmla="*/ 2989263 h 2258"/>
                <a:gd name="T78" fmla="*/ 6502400 w 4742"/>
                <a:gd name="T79" fmla="*/ 3144838 h 2258"/>
                <a:gd name="T80" fmla="*/ 6196013 w 4742"/>
                <a:gd name="T81" fmla="*/ 3289300 h 2258"/>
                <a:gd name="T82" fmla="*/ 5851525 w 4742"/>
                <a:gd name="T83" fmla="*/ 3424238 h 2258"/>
                <a:gd name="T84" fmla="*/ 5467350 w 4742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42"/>
                <a:gd name="T130" fmla="*/ 0 h 2258"/>
                <a:gd name="T131" fmla="*/ 4742 w 4742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42" h="2258">
                  <a:moveTo>
                    <a:pt x="1385" y="2258"/>
                  </a:moveTo>
                  <a:lnTo>
                    <a:pt x="1298" y="2235"/>
                  </a:lnTo>
                  <a:lnTo>
                    <a:pt x="1215" y="2210"/>
                  </a:lnTo>
                  <a:lnTo>
                    <a:pt x="1134" y="2184"/>
                  </a:lnTo>
                  <a:lnTo>
                    <a:pt x="1056" y="2157"/>
                  </a:lnTo>
                  <a:lnTo>
                    <a:pt x="980" y="2131"/>
                  </a:lnTo>
                  <a:lnTo>
                    <a:pt x="908" y="2102"/>
                  </a:lnTo>
                  <a:lnTo>
                    <a:pt x="839" y="2072"/>
                  </a:lnTo>
                  <a:lnTo>
                    <a:pt x="772" y="2042"/>
                  </a:lnTo>
                  <a:lnTo>
                    <a:pt x="708" y="2012"/>
                  </a:lnTo>
                  <a:lnTo>
                    <a:pt x="647" y="1981"/>
                  </a:lnTo>
                  <a:lnTo>
                    <a:pt x="588" y="1949"/>
                  </a:lnTo>
                  <a:lnTo>
                    <a:pt x="532" y="1917"/>
                  </a:lnTo>
                  <a:lnTo>
                    <a:pt x="479" y="1883"/>
                  </a:lnTo>
                  <a:lnTo>
                    <a:pt x="429" y="1848"/>
                  </a:lnTo>
                  <a:lnTo>
                    <a:pt x="382" y="1814"/>
                  </a:lnTo>
                  <a:lnTo>
                    <a:pt x="338" y="1779"/>
                  </a:lnTo>
                  <a:lnTo>
                    <a:pt x="295" y="1742"/>
                  </a:lnTo>
                  <a:lnTo>
                    <a:pt x="256" y="1707"/>
                  </a:lnTo>
                  <a:lnTo>
                    <a:pt x="221" y="1670"/>
                  </a:lnTo>
                  <a:lnTo>
                    <a:pt x="188" y="1632"/>
                  </a:lnTo>
                  <a:lnTo>
                    <a:pt x="156" y="1595"/>
                  </a:lnTo>
                  <a:lnTo>
                    <a:pt x="127" y="1556"/>
                  </a:lnTo>
                  <a:lnTo>
                    <a:pt x="103" y="1518"/>
                  </a:lnTo>
                  <a:lnTo>
                    <a:pt x="80" y="1479"/>
                  </a:lnTo>
                  <a:lnTo>
                    <a:pt x="60" y="1440"/>
                  </a:lnTo>
                  <a:lnTo>
                    <a:pt x="44" y="1401"/>
                  </a:lnTo>
                  <a:lnTo>
                    <a:pt x="30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4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5" y="998"/>
                  </a:lnTo>
                  <a:lnTo>
                    <a:pt x="39" y="957"/>
                  </a:lnTo>
                  <a:lnTo>
                    <a:pt x="55" y="917"/>
                  </a:lnTo>
                  <a:lnTo>
                    <a:pt x="73" y="878"/>
                  </a:lnTo>
                  <a:lnTo>
                    <a:pt x="94" y="837"/>
                  </a:lnTo>
                  <a:lnTo>
                    <a:pt x="119" y="797"/>
                  </a:lnTo>
                  <a:lnTo>
                    <a:pt x="145" y="758"/>
                  </a:lnTo>
                  <a:lnTo>
                    <a:pt x="175" y="719"/>
                  </a:lnTo>
                  <a:lnTo>
                    <a:pt x="207" y="680"/>
                  </a:lnTo>
                  <a:lnTo>
                    <a:pt x="242" y="641"/>
                  </a:lnTo>
                  <a:lnTo>
                    <a:pt x="279" y="602"/>
                  </a:lnTo>
                  <a:lnTo>
                    <a:pt x="320" y="563"/>
                  </a:lnTo>
                  <a:lnTo>
                    <a:pt x="362" y="526"/>
                  </a:lnTo>
                  <a:lnTo>
                    <a:pt x="408" y="489"/>
                  </a:lnTo>
                  <a:lnTo>
                    <a:pt x="458" y="452"/>
                  </a:lnTo>
                  <a:lnTo>
                    <a:pt x="509" y="415"/>
                  </a:lnTo>
                  <a:lnTo>
                    <a:pt x="562" y="379"/>
                  </a:lnTo>
                  <a:lnTo>
                    <a:pt x="618" y="344"/>
                  </a:lnTo>
                  <a:lnTo>
                    <a:pt x="678" y="309"/>
                  </a:lnTo>
                  <a:lnTo>
                    <a:pt x="740" y="275"/>
                  </a:lnTo>
                  <a:lnTo>
                    <a:pt x="806" y="242"/>
                  </a:lnTo>
                  <a:lnTo>
                    <a:pt x="873" y="208"/>
                  </a:lnTo>
                  <a:lnTo>
                    <a:pt x="942" y="176"/>
                  </a:lnTo>
                  <a:lnTo>
                    <a:pt x="1014" y="144"/>
                  </a:lnTo>
                  <a:lnTo>
                    <a:pt x="1090" y="114"/>
                  </a:lnTo>
                  <a:lnTo>
                    <a:pt x="1168" y="84"/>
                  </a:lnTo>
                  <a:lnTo>
                    <a:pt x="1249" y="54"/>
                  </a:lnTo>
                  <a:lnTo>
                    <a:pt x="1332" y="26"/>
                  </a:lnTo>
                  <a:lnTo>
                    <a:pt x="1418" y="0"/>
                  </a:lnTo>
                  <a:lnTo>
                    <a:pt x="3324" y="0"/>
                  </a:lnTo>
                  <a:lnTo>
                    <a:pt x="3411" y="26"/>
                  </a:lnTo>
                  <a:lnTo>
                    <a:pt x="3494" y="54"/>
                  </a:lnTo>
                  <a:lnTo>
                    <a:pt x="3573" y="84"/>
                  </a:lnTo>
                  <a:lnTo>
                    <a:pt x="3653" y="114"/>
                  </a:lnTo>
                  <a:lnTo>
                    <a:pt x="3727" y="144"/>
                  </a:lnTo>
                  <a:lnTo>
                    <a:pt x="3801" y="176"/>
                  </a:lnTo>
                  <a:lnTo>
                    <a:pt x="3870" y="208"/>
                  </a:lnTo>
                  <a:lnTo>
                    <a:pt x="3937" y="242"/>
                  </a:lnTo>
                  <a:lnTo>
                    <a:pt x="4002" y="275"/>
                  </a:lnTo>
                  <a:lnTo>
                    <a:pt x="4064" y="309"/>
                  </a:lnTo>
                  <a:lnTo>
                    <a:pt x="4124" y="344"/>
                  </a:lnTo>
                  <a:lnTo>
                    <a:pt x="4181" y="379"/>
                  </a:lnTo>
                  <a:lnTo>
                    <a:pt x="4234" y="415"/>
                  </a:lnTo>
                  <a:lnTo>
                    <a:pt x="4285" y="452"/>
                  </a:lnTo>
                  <a:lnTo>
                    <a:pt x="4334" y="489"/>
                  </a:lnTo>
                  <a:lnTo>
                    <a:pt x="4378" y="526"/>
                  </a:lnTo>
                  <a:lnTo>
                    <a:pt x="4423" y="563"/>
                  </a:lnTo>
                  <a:lnTo>
                    <a:pt x="4463" y="602"/>
                  </a:lnTo>
                  <a:lnTo>
                    <a:pt x="4500" y="641"/>
                  </a:lnTo>
                  <a:lnTo>
                    <a:pt x="4536" y="680"/>
                  </a:lnTo>
                  <a:lnTo>
                    <a:pt x="4567" y="719"/>
                  </a:lnTo>
                  <a:lnTo>
                    <a:pt x="4597" y="758"/>
                  </a:lnTo>
                  <a:lnTo>
                    <a:pt x="4624" y="797"/>
                  </a:lnTo>
                  <a:lnTo>
                    <a:pt x="4649" y="837"/>
                  </a:lnTo>
                  <a:lnTo>
                    <a:pt x="4670" y="878"/>
                  </a:lnTo>
                  <a:lnTo>
                    <a:pt x="4687" y="917"/>
                  </a:lnTo>
                  <a:lnTo>
                    <a:pt x="4703" y="957"/>
                  </a:lnTo>
                  <a:lnTo>
                    <a:pt x="4718" y="998"/>
                  </a:lnTo>
                  <a:lnTo>
                    <a:pt x="4728" y="1039"/>
                  </a:lnTo>
                  <a:lnTo>
                    <a:pt x="4735" y="1079"/>
                  </a:lnTo>
                  <a:lnTo>
                    <a:pt x="4740" y="1120"/>
                  </a:lnTo>
                  <a:lnTo>
                    <a:pt x="4742" y="1161"/>
                  </a:lnTo>
                  <a:lnTo>
                    <a:pt x="4742" y="1201"/>
                  </a:lnTo>
                  <a:lnTo>
                    <a:pt x="4739" y="1240"/>
                  </a:lnTo>
                  <a:lnTo>
                    <a:pt x="4733" y="1281"/>
                  </a:lnTo>
                  <a:lnTo>
                    <a:pt x="4725" y="1321"/>
                  </a:lnTo>
                  <a:lnTo>
                    <a:pt x="4712" y="1360"/>
                  </a:lnTo>
                  <a:lnTo>
                    <a:pt x="4698" y="1401"/>
                  </a:lnTo>
                  <a:lnTo>
                    <a:pt x="4682" y="1440"/>
                  </a:lnTo>
                  <a:lnTo>
                    <a:pt x="4661" y="1479"/>
                  </a:lnTo>
                  <a:lnTo>
                    <a:pt x="4640" y="1518"/>
                  </a:lnTo>
                  <a:lnTo>
                    <a:pt x="4613" y="1556"/>
                  </a:lnTo>
                  <a:lnTo>
                    <a:pt x="4587" y="1595"/>
                  </a:lnTo>
                  <a:lnTo>
                    <a:pt x="4555" y="1632"/>
                  </a:lnTo>
                  <a:lnTo>
                    <a:pt x="4521" y="1670"/>
                  </a:lnTo>
                  <a:lnTo>
                    <a:pt x="4486" y="1707"/>
                  </a:lnTo>
                  <a:lnTo>
                    <a:pt x="4447" y="1742"/>
                  </a:lnTo>
                  <a:lnTo>
                    <a:pt x="4405" y="1779"/>
                  </a:lnTo>
                  <a:lnTo>
                    <a:pt x="4361" y="1814"/>
                  </a:lnTo>
                  <a:lnTo>
                    <a:pt x="4313" y="1848"/>
                  </a:lnTo>
                  <a:lnTo>
                    <a:pt x="4262" y="1883"/>
                  </a:lnTo>
                  <a:lnTo>
                    <a:pt x="4209" y="1917"/>
                  </a:lnTo>
                  <a:lnTo>
                    <a:pt x="4154" y="1949"/>
                  </a:lnTo>
                  <a:lnTo>
                    <a:pt x="4096" y="1981"/>
                  </a:lnTo>
                  <a:lnTo>
                    <a:pt x="4034" y="2012"/>
                  </a:lnTo>
                  <a:lnTo>
                    <a:pt x="3970" y="2042"/>
                  </a:lnTo>
                  <a:lnTo>
                    <a:pt x="3903" y="2072"/>
                  </a:lnTo>
                  <a:lnTo>
                    <a:pt x="3834" y="2102"/>
                  </a:lnTo>
                  <a:lnTo>
                    <a:pt x="3762" y="2131"/>
                  </a:lnTo>
                  <a:lnTo>
                    <a:pt x="3686" y="2157"/>
                  </a:lnTo>
                  <a:lnTo>
                    <a:pt x="3608" y="2184"/>
                  </a:lnTo>
                  <a:lnTo>
                    <a:pt x="3527" y="2210"/>
                  </a:lnTo>
                  <a:lnTo>
                    <a:pt x="3444" y="2235"/>
                  </a:lnTo>
                  <a:lnTo>
                    <a:pt x="3358" y="2258"/>
                  </a:lnTo>
                  <a:lnTo>
                    <a:pt x="1385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128889" y="1705357"/>
              <a:ext cx="6357055" cy="2987146"/>
            </a:xfrm>
            <a:custGeom>
              <a:avLst/>
              <a:gdLst>
                <a:gd name="T0" fmla="*/ 1830387 w 4505"/>
                <a:gd name="T1" fmla="*/ 3508375 h 2258"/>
                <a:gd name="T2" fmla="*/ 1477962 w 4505"/>
                <a:gd name="T3" fmla="*/ 3382963 h 2258"/>
                <a:gd name="T4" fmla="*/ 1163637 w 4505"/>
                <a:gd name="T5" fmla="*/ 3241675 h 2258"/>
                <a:gd name="T6" fmla="*/ 885825 w 4505"/>
                <a:gd name="T7" fmla="*/ 3094038 h 2258"/>
                <a:gd name="T8" fmla="*/ 647700 w 4505"/>
                <a:gd name="T9" fmla="*/ 2933700 h 2258"/>
                <a:gd name="T10" fmla="*/ 446087 w 4505"/>
                <a:gd name="T11" fmla="*/ 2765425 h 2258"/>
                <a:gd name="T12" fmla="*/ 279400 w 4505"/>
                <a:gd name="T13" fmla="*/ 2590800 h 2258"/>
                <a:gd name="T14" fmla="*/ 153987 w 4505"/>
                <a:gd name="T15" fmla="*/ 2409825 h 2258"/>
                <a:gd name="T16" fmla="*/ 63500 w 4505"/>
                <a:gd name="T17" fmla="*/ 2224088 h 2258"/>
                <a:gd name="T18" fmla="*/ 14287 w 4505"/>
                <a:gd name="T19" fmla="*/ 2033588 h 2258"/>
                <a:gd name="T20" fmla="*/ 0 w 4505"/>
                <a:gd name="T21" fmla="*/ 1843088 h 2258"/>
                <a:gd name="T22" fmla="*/ 22225 w 4505"/>
                <a:gd name="T23" fmla="*/ 1649413 h 2258"/>
                <a:gd name="T24" fmla="*/ 80962 w 4505"/>
                <a:gd name="T25" fmla="*/ 1455738 h 2258"/>
                <a:gd name="T26" fmla="*/ 176212 w 4505"/>
                <a:gd name="T27" fmla="*/ 1265238 h 2258"/>
                <a:gd name="T28" fmla="*/ 311150 w 4505"/>
                <a:gd name="T29" fmla="*/ 1079500 h 2258"/>
                <a:gd name="T30" fmla="*/ 482600 w 4505"/>
                <a:gd name="T31" fmla="*/ 893763 h 2258"/>
                <a:gd name="T32" fmla="*/ 688975 w 4505"/>
                <a:gd name="T33" fmla="*/ 717550 h 2258"/>
                <a:gd name="T34" fmla="*/ 933450 w 4505"/>
                <a:gd name="T35" fmla="*/ 546100 h 2258"/>
                <a:gd name="T36" fmla="*/ 1211262 w 4505"/>
                <a:gd name="T37" fmla="*/ 384175 h 2258"/>
                <a:gd name="T38" fmla="*/ 1527175 w 4505"/>
                <a:gd name="T39" fmla="*/ 228600 h 2258"/>
                <a:gd name="T40" fmla="*/ 1881187 w 4505"/>
                <a:gd name="T41" fmla="*/ 85725 h 2258"/>
                <a:gd name="T42" fmla="*/ 5013325 w 4505"/>
                <a:gd name="T43" fmla="*/ 0 h 2258"/>
                <a:gd name="T44" fmla="*/ 5387975 w 4505"/>
                <a:gd name="T45" fmla="*/ 133350 h 2258"/>
                <a:gd name="T46" fmla="*/ 5730875 w 4505"/>
                <a:gd name="T47" fmla="*/ 279400 h 2258"/>
                <a:gd name="T48" fmla="*/ 6035675 w 4505"/>
                <a:gd name="T49" fmla="*/ 436563 h 2258"/>
                <a:gd name="T50" fmla="*/ 6302375 w 4505"/>
                <a:gd name="T51" fmla="*/ 601663 h 2258"/>
                <a:gd name="T52" fmla="*/ 6535737 w 4505"/>
                <a:gd name="T53" fmla="*/ 776288 h 2258"/>
                <a:gd name="T54" fmla="*/ 6727825 w 4505"/>
                <a:gd name="T55" fmla="*/ 955675 h 2258"/>
                <a:gd name="T56" fmla="*/ 6888162 w 4505"/>
                <a:gd name="T57" fmla="*/ 1141413 h 2258"/>
                <a:gd name="T58" fmla="*/ 7008812 w 4505"/>
                <a:gd name="T59" fmla="*/ 1328738 h 2258"/>
                <a:gd name="T60" fmla="*/ 7092950 w 4505"/>
                <a:gd name="T61" fmla="*/ 1519238 h 2258"/>
                <a:gd name="T62" fmla="*/ 7140575 w 4505"/>
                <a:gd name="T63" fmla="*/ 1712913 h 2258"/>
                <a:gd name="T64" fmla="*/ 7151687 w 4505"/>
                <a:gd name="T65" fmla="*/ 1906588 h 2258"/>
                <a:gd name="T66" fmla="*/ 7123112 w 4505"/>
                <a:gd name="T67" fmla="*/ 2097088 h 2258"/>
                <a:gd name="T68" fmla="*/ 7059612 w 4505"/>
                <a:gd name="T69" fmla="*/ 2286000 h 2258"/>
                <a:gd name="T70" fmla="*/ 6958012 w 4505"/>
                <a:gd name="T71" fmla="*/ 2470150 h 2258"/>
                <a:gd name="T72" fmla="*/ 6818312 w 4505"/>
                <a:gd name="T73" fmla="*/ 2651125 h 2258"/>
                <a:gd name="T74" fmla="*/ 6642100 w 4505"/>
                <a:gd name="T75" fmla="*/ 2824163 h 2258"/>
                <a:gd name="T76" fmla="*/ 6427787 w 4505"/>
                <a:gd name="T77" fmla="*/ 2989263 h 2258"/>
                <a:gd name="T78" fmla="*/ 6176962 w 4505"/>
                <a:gd name="T79" fmla="*/ 3144838 h 2258"/>
                <a:gd name="T80" fmla="*/ 5888037 w 4505"/>
                <a:gd name="T81" fmla="*/ 3289300 h 2258"/>
                <a:gd name="T82" fmla="*/ 5559425 w 4505"/>
                <a:gd name="T83" fmla="*/ 3424238 h 2258"/>
                <a:gd name="T84" fmla="*/ 5192712 w 450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05"/>
                <a:gd name="T130" fmla="*/ 0 h 2258"/>
                <a:gd name="T131" fmla="*/ 4505 w 450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05" h="2258">
                  <a:moveTo>
                    <a:pt x="1316" y="2258"/>
                  </a:moveTo>
                  <a:lnTo>
                    <a:pt x="1233" y="2235"/>
                  </a:lnTo>
                  <a:lnTo>
                    <a:pt x="1153" y="2210"/>
                  </a:lnTo>
                  <a:lnTo>
                    <a:pt x="1077" y="2184"/>
                  </a:lnTo>
                  <a:lnTo>
                    <a:pt x="1003" y="2157"/>
                  </a:lnTo>
                  <a:lnTo>
                    <a:pt x="931" y="2131"/>
                  </a:lnTo>
                  <a:lnTo>
                    <a:pt x="862" y="2102"/>
                  </a:lnTo>
                  <a:lnTo>
                    <a:pt x="796" y="2072"/>
                  </a:lnTo>
                  <a:lnTo>
                    <a:pt x="733" y="2042"/>
                  </a:lnTo>
                  <a:lnTo>
                    <a:pt x="673" y="2012"/>
                  </a:lnTo>
                  <a:lnTo>
                    <a:pt x="614" y="1981"/>
                  </a:lnTo>
                  <a:lnTo>
                    <a:pt x="558" y="1949"/>
                  </a:lnTo>
                  <a:lnTo>
                    <a:pt x="505" y="1917"/>
                  </a:lnTo>
                  <a:lnTo>
                    <a:pt x="456" y="1883"/>
                  </a:lnTo>
                  <a:lnTo>
                    <a:pt x="408" y="1848"/>
                  </a:lnTo>
                  <a:lnTo>
                    <a:pt x="362" y="1814"/>
                  </a:lnTo>
                  <a:lnTo>
                    <a:pt x="320" y="1779"/>
                  </a:lnTo>
                  <a:lnTo>
                    <a:pt x="281" y="1742"/>
                  </a:lnTo>
                  <a:lnTo>
                    <a:pt x="244" y="1707"/>
                  </a:lnTo>
                  <a:lnTo>
                    <a:pt x="208" y="1670"/>
                  </a:lnTo>
                  <a:lnTo>
                    <a:pt x="176" y="1632"/>
                  </a:lnTo>
                  <a:lnTo>
                    <a:pt x="148" y="1595"/>
                  </a:lnTo>
                  <a:lnTo>
                    <a:pt x="122" y="1556"/>
                  </a:lnTo>
                  <a:lnTo>
                    <a:pt x="97" y="1518"/>
                  </a:lnTo>
                  <a:lnTo>
                    <a:pt x="76" y="1479"/>
                  </a:lnTo>
                  <a:lnTo>
                    <a:pt x="56" y="1440"/>
                  </a:lnTo>
                  <a:lnTo>
                    <a:pt x="40" y="1401"/>
                  </a:lnTo>
                  <a:lnTo>
                    <a:pt x="28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3" y="998"/>
                  </a:lnTo>
                  <a:lnTo>
                    <a:pt x="35" y="957"/>
                  </a:lnTo>
                  <a:lnTo>
                    <a:pt x="51" y="917"/>
                  </a:lnTo>
                  <a:lnTo>
                    <a:pt x="69" y="878"/>
                  </a:lnTo>
                  <a:lnTo>
                    <a:pt x="88" y="837"/>
                  </a:lnTo>
                  <a:lnTo>
                    <a:pt x="111" y="797"/>
                  </a:lnTo>
                  <a:lnTo>
                    <a:pt x="138" y="758"/>
                  </a:lnTo>
                  <a:lnTo>
                    <a:pt x="166" y="719"/>
                  </a:lnTo>
                  <a:lnTo>
                    <a:pt x="196" y="680"/>
                  </a:lnTo>
                  <a:lnTo>
                    <a:pt x="229" y="641"/>
                  </a:lnTo>
                  <a:lnTo>
                    <a:pt x="265" y="602"/>
                  </a:lnTo>
                  <a:lnTo>
                    <a:pt x="304" y="563"/>
                  </a:lnTo>
                  <a:lnTo>
                    <a:pt x="344" y="526"/>
                  </a:lnTo>
                  <a:lnTo>
                    <a:pt x="388" y="489"/>
                  </a:lnTo>
                  <a:lnTo>
                    <a:pt x="434" y="452"/>
                  </a:lnTo>
                  <a:lnTo>
                    <a:pt x="482" y="415"/>
                  </a:lnTo>
                  <a:lnTo>
                    <a:pt x="533" y="379"/>
                  </a:lnTo>
                  <a:lnTo>
                    <a:pt x="588" y="344"/>
                  </a:lnTo>
                  <a:lnTo>
                    <a:pt x="643" y="309"/>
                  </a:lnTo>
                  <a:lnTo>
                    <a:pt x="703" y="275"/>
                  </a:lnTo>
                  <a:lnTo>
                    <a:pt x="763" y="242"/>
                  </a:lnTo>
                  <a:lnTo>
                    <a:pt x="828" y="208"/>
                  </a:lnTo>
                  <a:lnTo>
                    <a:pt x="893" y="176"/>
                  </a:lnTo>
                  <a:lnTo>
                    <a:pt x="962" y="144"/>
                  </a:lnTo>
                  <a:lnTo>
                    <a:pt x="1035" y="114"/>
                  </a:lnTo>
                  <a:lnTo>
                    <a:pt x="1109" y="84"/>
                  </a:lnTo>
                  <a:lnTo>
                    <a:pt x="1185" y="54"/>
                  </a:lnTo>
                  <a:lnTo>
                    <a:pt x="1264" y="26"/>
                  </a:lnTo>
                  <a:lnTo>
                    <a:pt x="1346" y="0"/>
                  </a:lnTo>
                  <a:lnTo>
                    <a:pt x="3158" y="0"/>
                  </a:lnTo>
                  <a:lnTo>
                    <a:pt x="3239" y="26"/>
                  </a:lnTo>
                  <a:lnTo>
                    <a:pt x="3318" y="54"/>
                  </a:lnTo>
                  <a:lnTo>
                    <a:pt x="3394" y="84"/>
                  </a:lnTo>
                  <a:lnTo>
                    <a:pt x="3468" y="114"/>
                  </a:lnTo>
                  <a:lnTo>
                    <a:pt x="3541" y="144"/>
                  </a:lnTo>
                  <a:lnTo>
                    <a:pt x="3610" y="176"/>
                  </a:lnTo>
                  <a:lnTo>
                    <a:pt x="3677" y="208"/>
                  </a:lnTo>
                  <a:lnTo>
                    <a:pt x="3740" y="242"/>
                  </a:lnTo>
                  <a:lnTo>
                    <a:pt x="3802" y="275"/>
                  </a:lnTo>
                  <a:lnTo>
                    <a:pt x="3861" y="309"/>
                  </a:lnTo>
                  <a:lnTo>
                    <a:pt x="3917" y="344"/>
                  </a:lnTo>
                  <a:lnTo>
                    <a:pt x="3970" y="379"/>
                  </a:lnTo>
                  <a:lnTo>
                    <a:pt x="4021" y="415"/>
                  </a:lnTo>
                  <a:lnTo>
                    <a:pt x="4071" y="452"/>
                  </a:lnTo>
                  <a:lnTo>
                    <a:pt x="4117" y="489"/>
                  </a:lnTo>
                  <a:lnTo>
                    <a:pt x="4159" y="526"/>
                  </a:lnTo>
                  <a:lnTo>
                    <a:pt x="4201" y="563"/>
                  </a:lnTo>
                  <a:lnTo>
                    <a:pt x="4238" y="602"/>
                  </a:lnTo>
                  <a:lnTo>
                    <a:pt x="4276" y="641"/>
                  </a:lnTo>
                  <a:lnTo>
                    <a:pt x="4307" y="680"/>
                  </a:lnTo>
                  <a:lnTo>
                    <a:pt x="4339" y="719"/>
                  </a:lnTo>
                  <a:lnTo>
                    <a:pt x="4367" y="758"/>
                  </a:lnTo>
                  <a:lnTo>
                    <a:pt x="4392" y="797"/>
                  </a:lnTo>
                  <a:lnTo>
                    <a:pt x="4415" y="837"/>
                  </a:lnTo>
                  <a:lnTo>
                    <a:pt x="4434" y="878"/>
                  </a:lnTo>
                  <a:lnTo>
                    <a:pt x="4454" y="917"/>
                  </a:lnTo>
                  <a:lnTo>
                    <a:pt x="4468" y="957"/>
                  </a:lnTo>
                  <a:lnTo>
                    <a:pt x="4480" y="998"/>
                  </a:lnTo>
                  <a:lnTo>
                    <a:pt x="4491" y="1039"/>
                  </a:lnTo>
                  <a:lnTo>
                    <a:pt x="4498" y="1079"/>
                  </a:lnTo>
                  <a:lnTo>
                    <a:pt x="4503" y="1120"/>
                  </a:lnTo>
                  <a:lnTo>
                    <a:pt x="4505" y="1161"/>
                  </a:lnTo>
                  <a:lnTo>
                    <a:pt x="4505" y="1201"/>
                  </a:lnTo>
                  <a:lnTo>
                    <a:pt x="4502" y="1240"/>
                  </a:lnTo>
                  <a:lnTo>
                    <a:pt x="4496" y="1281"/>
                  </a:lnTo>
                  <a:lnTo>
                    <a:pt x="4487" y="1321"/>
                  </a:lnTo>
                  <a:lnTo>
                    <a:pt x="4477" y="1360"/>
                  </a:lnTo>
                  <a:lnTo>
                    <a:pt x="4463" y="1401"/>
                  </a:lnTo>
                  <a:lnTo>
                    <a:pt x="4447" y="1440"/>
                  </a:lnTo>
                  <a:lnTo>
                    <a:pt x="4427" y="1479"/>
                  </a:lnTo>
                  <a:lnTo>
                    <a:pt x="4406" y="1518"/>
                  </a:lnTo>
                  <a:lnTo>
                    <a:pt x="4383" y="1556"/>
                  </a:lnTo>
                  <a:lnTo>
                    <a:pt x="4357" y="1595"/>
                  </a:lnTo>
                  <a:lnTo>
                    <a:pt x="4327" y="1632"/>
                  </a:lnTo>
                  <a:lnTo>
                    <a:pt x="4295" y="1670"/>
                  </a:lnTo>
                  <a:lnTo>
                    <a:pt x="4261" y="1707"/>
                  </a:lnTo>
                  <a:lnTo>
                    <a:pt x="4224" y="1742"/>
                  </a:lnTo>
                  <a:lnTo>
                    <a:pt x="4184" y="1779"/>
                  </a:lnTo>
                  <a:lnTo>
                    <a:pt x="4141" y="1814"/>
                  </a:lnTo>
                  <a:lnTo>
                    <a:pt x="4097" y="1848"/>
                  </a:lnTo>
                  <a:lnTo>
                    <a:pt x="4049" y="1883"/>
                  </a:lnTo>
                  <a:lnTo>
                    <a:pt x="3998" y="1917"/>
                  </a:lnTo>
                  <a:lnTo>
                    <a:pt x="3945" y="1949"/>
                  </a:lnTo>
                  <a:lnTo>
                    <a:pt x="3891" y="1981"/>
                  </a:lnTo>
                  <a:lnTo>
                    <a:pt x="3832" y="2012"/>
                  </a:lnTo>
                  <a:lnTo>
                    <a:pt x="3772" y="2042"/>
                  </a:lnTo>
                  <a:lnTo>
                    <a:pt x="3709" y="2072"/>
                  </a:lnTo>
                  <a:lnTo>
                    <a:pt x="3642" y="2102"/>
                  </a:lnTo>
                  <a:lnTo>
                    <a:pt x="3573" y="2131"/>
                  </a:lnTo>
                  <a:lnTo>
                    <a:pt x="3502" y="2157"/>
                  </a:lnTo>
                  <a:lnTo>
                    <a:pt x="3428" y="2184"/>
                  </a:lnTo>
                  <a:lnTo>
                    <a:pt x="3350" y="2210"/>
                  </a:lnTo>
                  <a:lnTo>
                    <a:pt x="3271" y="2235"/>
                  </a:lnTo>
                  <a:lnTo>
                    <a:pt x="3189" y="2258"/>
                  </a:lnTo>
                  <a:lnTo>
                    <a:pt x="1316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398410" y="1705357"/>
              <a:ext cx="5820834" cy="2987146"/>
            </a:xfrm>
            <a:custGeom>
              <a:avLst/>
              <a:gdLst>
                <a:gd name="T0" fmla="*/ 1676400 w 4125"/>
                <a:gd name="T1" fmla="*/ 3508375 h 2258"/>
                <a:gd name="T2" fmla="*/ 1354138 w 4125"/>
                <a:gd name="T3" fmla="*/ 3382963 h 2258"/>
                <a:gd name="T4" fmla="*/ 1065213 w 4125"/>
                <a:gd name="T5" fmla="*/ 3241675 h 2258"/>
                <a:gd name="T6" fmla="*/ 809625 w 4125"/>
                <a:gd name="T7" fmla="*/ 3094038 h 2258"/>
                <a:gd name="T8" fmla="*/ 590550 w 4125"/>
                <a:gd name="T9" fmla="*/ 2933700 h 2258"/>
                <a:gd name="T10" fmla="*/ 406400 w 4125"/>
                <a:gd name="T11" fmla="*/ 2765425 h 2258"/>
                <a:gd name="T12" fmla="*/ 257175 w 4125"/>
                <a:gd name="T13" fmla="*/ 2590800 h 2258"/>
                <a:gd name="T14" fmla="*/ 139700 w 4125"/>
                <a:gd name="T15" fmla="*/ 2409825 h 2258"/>
                <a:gd name="T16" fmla="*/ 58738 w 4125"/>
                <a:gd name="T17" fmla="*/ 2224088 h 2258"/>
                <a:gd name="T18" fmla="*/ 11113 w 4125"/>
                <a:gd name="T19" fmla="*/ 2033588 h 2258"/>
                <a:gd name="T20" fmla="*/ 0 w 4125"/>
                <a:gd name="T21" fmla="*/ 1843088 h 2258"/>
                <a:gd name="T22" fmla="*/ 19050 w 4125"/>
                <a:gd name="T23" fmla="*/ 1649413 h 2258"/>
                <a:gd name="T24" fmla="*/ 73025 w 4125"/>
                <a:gd name="T25" fmla="*/ 1455738 h 2258"/>
                <a:gd name="T26" fmla="*/ 161925 w 4125"/>
                <a:gd name="T27" fmla="*/ 1265238 h 2258"/>
                <a:gd name="T28" fmla="*/ 285750 w 4125"/>
                <a:gd name="T29" fmla="*/ 1079500 h 2258"/>
                <a:gd name="T30" fmla="*/ 439738 w 4125"/>
                <a:gd name="T31" fmla="*/ 893763 h 2258"/>
                <a:gd name="T32" fmla="*/ 630238 w 4125"/>
                <a:gd name="T33" fmla="*/ 717550 h 2258"/>
                <a:gd name="T34" fmla="*/ 854075 w 4125"/>
                <a:gd name="T35" fmla="*/ 546100 h 2258"/>
                <a:gd name="T36" fmla="*/ 1109663 w 4125"/>
                <a:gd name="T37" fmla="*/ 384175 h 2258"/>
                <a:gd name="T38" fmla="*/ 1401763 w 4125"/>
                <a:gd name="T39" fmla="*/ 228600 h 2258"/>
                <a:gd name="T40" fmla="*/ 1724025 w 4125"/>
                <a:gd name="T41" fmla="*/ 85725 h 2258"/>
                <a:gd name="T42" fmla="*/ 4589463 w 4125"/>
                <a:gd name="T43" fmla="*/ 0 h 2258"/>
                <a:gd name="T44" fmla="*/ 4933950 w 4125"/>
                <a:gd name="T45" fmla="*/ 133350 h 2258"/>
                <a:gd name="T46" fmla="*/ 5248275 w 4125"/>
                <a:gd name="T47" fmla="*/ 279400 h 2258"/>
                <a:gd name="T48" fmla="*/ 5526088 w 4125"/>
                <a:gd name="T49" fmla="*/ 436563 h 2258"/>
                <a:gd name="T50" fmla="*/ 5772150 w 4125"/>
                <a:gd name="T51" fmla="*/ 601663 h 2258"/>
                <a:gd name="T52" fmla="*/ 5981700 w 4125"/>
                <a:gd name="T53" fmla="*/ 776288 h 2258"/>
                <a:gd name="T54" fmla="*/ 6161088 w 4125"/>
                <a:gd name="T55" fmla="*/ 955675 h 2258"/>
                <a:gd name="T56" fmla="*/ 6307138 w 4125"/>
                <a:gd name="T57" fmla="*/ 1141413 h 2258"/>
                <a:gd name="T58" fmla="*/ 6416675 w 4125"/>
                <a:gd name="T59" fmla="*/ 1328738 h 2258"/>
                <a:gd name="T60" fmla="*/ 6496050 w 4125"/>
                <a:gd name="T61" fmla="*/ 1519238 h 2258"/>
                <a:gd name="T62" fmla="*/ 6537325 w 4125"/>
                <a:gd name="T63" fmla="*/ 1712913 h 2258"/>
                <a:gd name="T64" fmla="*/ 6545263 w 4125"/>
                <a:gd name="T65" fmla="*/ 1906588 h 2258"/>
                <a:gd name="T66" fmla="*/ 6523038 w 4125"/>
                <a:gd name="T67" fmla="*/ 2097088 h 2258"/>
                <a:gd name="T68" fmla="*/ 6464300 w 4125"/>
                <a:gd name="T69" fmla="*/ 2286000 h 2258"/>
                <a:gd name="T70" fmla="*/ 6369050 w 4125"/>
                <a:gd name="T71" fmla="*/ 2470150 h 2258"/>
                <a:gd name="T72" fmla="*/ 6243638 w 4125"/>
                <a:gd name="T73" fmla="*/ 2651125 h 2258"/>
                <a:gd name="T74" fmla="*/ 6080125 w 4125"/>
                <a:gd name="T75" fmla="*/ 2824163 h 2258"/>
                <a:gd name="T76" fmla="*/ 5884863 w 4125"/>
                <a:gd name="T77" fmla="*/ 2989263 h 2258"/>
                <a:gd name="T78" fmla="*/ 5654675 w 4125"/>
                <a:gd name="T79" fmla="*/ 3144838 h 2258"/>
                <a:gd name="T80" fmla="*/ 5387975 w 4125"/>
                <a:gd name="T81" fmla="*/ 3289300 h 2258"/>
                <a:gd name="T82" fmla="*/ 5087938 w 4125"/>
                <a:gd name="T83" fmla="*/ 3424238 h 2258"/>
                <a:gd name="T84" fmla="*/ 4754563 w 412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25"/>
                <a:gd name="T130" fmla="*/ 0 h 2258"/>
                <a:gd name="T131" fmla="*/ 4125 w 412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25" h="2258">
                  <a:moveTo>
                    <a:pt x="1204" y="2258"/>
                  </a:moveTo>
                  <a:lnTo>
                    <a:pt x="1128" y="2235"/>
                  </a:lnTo>
                  <a:lnTo>
                    <a:pt x="1056" y="2210"/>
                  </a:lnTo>
                  <a:lnTo>
                    <a:pt x="985" y="2184"/>
                  </a:lnTo>
                  <a:lnTo>
                    <a:pt x="918" y="2157"/>
                  </a:lnTo>
                  <a:lnTo>
                    <a:pt x="853" y="2131"/>
                  </a:lnTo>
                  <a:lnTo>
                    <a:pt x="789" y="2102"/>
                  </a:lnTo>
                  <a:lnTo>
                    <a:pt x="729" y="2072"/>
                  </a:lnTo>
                  <a:lnTo>
                    <a:pt x="671" y="2042"/>
                  </a:lnTo>
                  <a:lnTo>
                    <a:pt x="614" y="2012"/>
                  </a:lnTo>
                  <a:lnTo>
                    <a:pt x="561" y="1981"/>
                  </a:lnTo>
                  <a:lnTo>
                    <a:pt x="510" y="1949"/>
                  </a:lnTo>
                  <a:lnTo>
                    <a:pt x="462" y="1917"/>
                  </a:lnTo>
                  <a:lnTo>
                    <a:pt x="416" y="1883"/>
                  </a:lnTo>
                  <a:lnTo>
                    <a:pt x="372" y="1848"/>
                  </a:lnTo>
                  <a:lnTo>
                    <a:pt x="332" y="1814"/>
                  </a:lnTo>
                  <a:lnTo>
                    <a:pt x="293" y="1779"/>
                  </a:lnTo>
                  <a:lnTo>
                    <a:pt x="256" y="1742"/>
                  </a:lnTo>
                  <a:lnTo>
                    <a:pt x="222" y="1707"/>
                  </a:lnTo>
                  <a:lnTo>
                    <a:pt x="190" y="1670"/>
                  </a:lnTo>
                  <a:lnTo>
                    <a:pt x="162" y="1632"/>
                  </a:lnTo>
                  <a:lnTo>
                    <a:pt x="136" y="1595"/>
                  </a:lnTo>
                  <a:lnTo>
                    <a:pt x="111" y="1556"/>
                  </a:lnTo>
                  <a:lnTo>
                    <a:pt x="88" y="1518"/>
                  </a:lnTo>
                  <a:lnTo>
                    <a:pt x="68" y="1479"/>
                  </a:lnTo>
                  <a:lnTo>
                    <a:pt x="53" y="1440"/>
                  </a:lnTo>
                  <a:lnTo>
                    <a:pt x="37" y="1401"/>
                  </a:lnTo>
                  <a:lnTo>
                    <a:pt x="24" y="1360"/>
                  </a:lnTo>
                  <a:lnTo>
                    <a:pt x="15" y="1321"/>
                  </a:lnTo>
                  <a:lnTo>
                    <a:pt x="7" y="1281"/>
                  </a:lnTo>
                  <a:lnTo>
                    <a:pt x="1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3" y="957"/>
                  </a:lnTo>
                  <a:lnTo>
                    <a:pt x="46" y="917"/>
                  </a:lnTo>
                  <a:lnTo>
                    <a:pt x="63" y="878"/>
                  </a:lnTo>
                  <a:lnTo>
                    <a:pt x="81" y="837"/>
                  </a:lnTo>
                  <a:lnTo>
                    <a:pt x="102" y="797"/>
                  </a:lnTo>
                  <a:lnTo>
                    <a:pt x="125" y="758"/>
                  </a:lnTo>
                  <a:lnTo>
                    <a:pt x="151" y="719"/>
                  </a:lnTo>
                  <a:lnTo>
                    <a:pt x="180" y="680"/>
                  </a:lnTo>
                  <a:lnTo>
                    <a:pt x="210" y="641"/>
                  </a:lnTo>
                  <a:lnTo>
                    <a:pt x="242" y="602"/>
                  </a:lnTo>
                  <a:lnTo>
                    <a:pt x="277" y="563"/>
                  </a:lnTo>
                  <a:lnTo>
                    <a:pt x="316" y="526"/>
                  </a:lnTo>
                  <a:lnTo>
                    <a:pt x="355" y="489"/>
                  </a:lnTo>
                  <a:lnTo>
                    <a:pt x="397" y="452"/>
                  </a:lnTo>
                  <a:lnTo>
                    <a:pt x="441" y="415"/>
                  </a:lnTo>
                  <a:lnTo>
                    <a:pt x="489" y="379"/>
                  </a:lnTo>
                  <a:lnTo>
                    <a:pt x="538" y="344"/>
                  </a:lnTo>
                  <a:lnTo>
                    <a:pt x="589" y="309"/>
                  </a:lnTo>
                  <a:lnTo>
                    <a:pt x="642" y="275"/>
                  </a:lnTo>
                  <a:lnTo>
                    <a:pt x="699" y="242"/>
                  </a:lnTo>
                  <a:lnTo>
                    <a:pt x="757" y="208"/>
                  </a:lnTo>
                  <a:lnTo>
                    <a:pt x="819" y="176"/>
                  </a:lnTo>
                  <a:lnTo>
                    <a:pt x="883" y="144"/>
                  </a:lnTo>
                  <a:lnTo>
                    <a:pt x="948" y="114"/>
                  </a:lnTo>
                  <a:lnTo>
                    <a:pt x="1015" y="84"/>
                  </a:lnTo>
                  <a:lnTo>
                    <a:pt x="1086" y="54"/>
                  </a:lnTo>
                  <a:lnTo>
                    <a:pt x="1158" y="26"/>
                  </a:lnTo>
                  <a:lnTo>
                    <a:pt x="1234" y="0"/>
                  </a:lnTo>
                  <a:lnTo>
                    <a:pt x="2891" y="0"/>
                  </a:lnTo>
                  <a:lnTo>
                    <a:pt x="2965" y="26"/>
                  </a:lnTo>
                  <a:lnTo>
                    <a:pt x="3037" y="54"/>
                  </a:lnTo>
                  <a:lnTo>
                    <a:pt x="3108" y="84"/>
                  </a:lnTo>
                  <a:lnTo>
                    <a:pt x="3177" y="114"/>
                  </a:lnTo>
                  <a:lnTo>
                    <a:pt x="3242" y="144"/>
                  </a:lnTo>
                  <a:lnTo>
                    <a:pt x="3306" y="176"/>
                  </a:lnTo>
                  <a:lnTo>
                    <a:pt x="3366" y="208"/>
                  </a:lnTo>
                  <a:lnTo>
                    <a:pt x="3424" y="242"/>
                  </a:lnTo>
                  <a:lnTo>
                    <a:pt x="3481" y="275"/>
                  </a:lnTo>
                  <a:lnTo>
                    <a:pt x="3535" y="309"/>
                  </a:lnTo>
                  <a:lnTo>
                    <a:pt x="3587" y="344"/>
                  </a:lnTo>
                  <a:lnTo>
                    <a:pt x="3636" y="379"/>
                  </a:lnTo>
                  <a:lnTo>
                    <a:pt x="3682" y="415"/>
                  </a:lnTo>
                  <a:lnTo>
                    <a:pt x="3726" y="452"/>
                  </a:lnTo>
                  <a:lnTo>
                    <a:pt x="3768" y="489"/>
                  </a:lnTo>
                  <a:lnTo>
                    <a:pt x="3809" y="526"/>
                  </a:lnTo>
                  <a:lnTo>
                    <a:pt x="3846" y="563"/>
                  </a:lnTo>
                  <a:lnTo>
                    <a:pt x="3881" y="602"/>
                  </a:lnTo>
                  <a:lnTo>
                    <a:pt x="3913" y="641"/>
                  </a:lnTo>
                  <a:lnTo>
                    <a:pt x="3945" y="680"/>
                  </a:lnTo>
                  <a:lnTo>
                    <a:pt x="3973" y="719"/>
                  </a:lnTo>
                  <a:lnTo>
                    <a:pt x="3998" y="758"/>
                  </a:lnTo>
                  <a:lnTo>
                    <a:pt x="4021" y="797"/>
                  </a:lnTo>
                  <a:lnTo>
                    <a:pt x="4042" y="837"/>
                  </a:lnTo>
                  <a:lnTo>
                    <a:pt x="4062" y="878"/>
                  </a:lnTo>
                  <a:lnTo>
                    <a:pt x="4077" y="917"/>
                  </a:lnTo>
                  <a:lnTo>
                    <a:pt x="4092" y="957"/>
                  </a:lnTo>
                  <a:lnTo>
                    <a:pt x="4102" y="998"/>
                  </a:lnTo>
                  <a:lnTo>
                    <a:pt x="4111" y="1039"/>
                  </a:lnTo>
                  <a:lnTo>
                    <a:pt x="4118" y="1079"/>
                  </a:lnTo>
                  <a:lnTo>
                    <a:pt x="4123" y="1120"/>
                  </a:lnTo>
                  <a:lnTo>
                    <a:pt x="4125" y="1161"/>
                  </a:lnTo>
                  <a:lnTo>
                    <a:pt x="4123" y="1201"/>
                  </a:lnTo>
                  <a:lnTo>
                    <a:pt x="4122" y="1240"/>
                  </a:lnTo>
                  <a:lnTo>
                    <a:pt x="4116" y="1281"/>
                  </a:lnTo>
                  <a:lnTo>
                    <a:pt x="4109" y="1321"/>
                  </a:lnTo>
                  <a:lnTo>
                    <a:pt x="4099" y="1360"/>
                  </a:lnTo>
                  <a:lnTo>
                    <a:pt x="4086" y="1401"/>
                  </a:lnTo>
                  <a:lnTo>
                    <a:pt x="4072" y="1440"/>
                  </a:lnTo>
                  <a:lnTo>
                    <a:pt x="4055" y="1479"/>
                  </a:lnTo>
                  <a:lnTo>
                    <a:pt x="4035" y="1518"/>
                  </a:lnTo>
                  <a:lnTo>
                    <a:pt x="4012" y="1556"/>
                  </a:lnTo>
                  <a:lnTo>
                    <a:pt x="3989" y="1595"/>
                  </a:lnTo>
                  <a:lnTo>
                    <a:pt x="3961" y="1632"/>
                  </a:lnTo>
                  <a:lnTo>
                    <a:pt x="3933" y="1670"/>
                  </a:lnTo>
                  <a:lnTo>
                    <a:pt x="3901" y="1707"/>
                  </a:lnTo>
                  <a:lnTo>
                    <a:pt x="3867" y="1742"/>
                  </a:lnTo>
                  <a:lnTo>
                    <a:pt x="3830" y="1779"/>
                  </a:lnTo>
                  <a:lnTo>
                    <a:pt x="3791" y="1814"/>
                  </a:lnTo>
                  <a:lnTo>
                    <a:pt x="3751" y="1848"/>
                  </a:lnTo>
                  <a:lnTo>
                    <a:pt x="3707" y="1883"/>
                  </a:lnTo>
                  <a:lnTo>
                    <a:pt x="3661" y="1917"/>
                  </a:lnTo>
                  <a:lnTo>
                    <a:pt x="3613" y="1949"/>
                  </a:lnTo>
                  <a:lnTo>
                    <a:pt x="3562" y="1981"/>
                  </a:lnTo>
                  <a:lnTo>
                    <a:pt x="3509" y="2012"/>
                  </a:lnTo>
                  <a:lnTo>
                    <a:pt x="3452" y="2042"/>
                  </a:lnTo>
                  <a:lnTo>
                    <a:pt x="3394" y="2072"/>
                  </a:lnTo>
                  <a:lnTo>
                    <a:pt x="3334" y="2102"/>
                  </a:lnTo>
                  <a:lnTo>
                    <a:pt x="3270" y="2131"/>
                  </a:lnTo>
                  <a:lnTo>
                    <a:pt x="3205" y="2157"/>
                  </a:lnTo>
                  <a:lnTo>
                    <a:pt x="3138" y="2184"/>
                  </a:lnTo>
                  <a:lnTo>
                    <a:pt x="3067" y="2210"/>
                  </a:lnTo>
                  <a:lnTo>
                    <a:pt x="2995" y="2235"/>
                  </a:lnTo>
                  <a:lnTo>
                    <a:pt x="2919" y="2258"/>
                  </a:lnTo>
                  <a:lnTo>
                    <a:pt x="1204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672166" y="1705357"/>
              <a:ext cx="5270500" cy="2987146"/>
            </a:xfrm>
            <a:custGeom>
              <a:avLst/>
              <a:gdLst>
                <a:gd name="T0" fmla="*/ 1519238 w 3735"/>
                <a:gd name="T1" fmla="*/ 3508375 h 2258"/>
                <a:gd name="T2" fmla="*/ 1227138 w 3735"/>
                <a:gd name="T3" fmla="*/ 3382963 h 2258"/>
                <a:gd name="T4" fmla="*/ 966788 w 3735"/>
                <a:gd name="T5" fmla="*/ 3241675 h 2258"/>
                <a:gd name="T6" fmla="*/ 736600 w 3735"/>
                <a:gd name="T7" fmla="*/ 3094038 h 2258"/>
                <a:gd name="T8" fmla="*/ 538163 w 3735"/>
                <a:gd name="T9" fmla="*/ 2933700 h 2258"/>
                <a:gd name="T10" fmla="*/ 369888 w 3735"/>
                <a:gd name="T11" fmla="*/ 2765425 h 2258"/>
                <a:gd name="T12" fmla="*/ 234950 w 3735"/>
                <a:gd name="T13" fmla="*/ 2590800 h 2258"/>
                <a:gd name="T14" fmla="*/ 128588 w 3735"/>
                <a:gd name="T15" fmla="*/ 2409825 h 2258"/>
                <a:gd name="T16" fmla="*/ 55563 w 3735"/>
                <a:gd name="T17" fmla="*/ 2224088 h 2258"/>
                <a:gd name="T18" fmla="*/ 14288 w 3735"/>
                <a:gd name="T19" fmla="*/ 2033588 h 2258"/>
                <a:gd name="T20" fmla="*/ 0 w 3735"/>
                <a:gd name="T21" fmla="*/ 1843088 h 2258"/>
                <a:gd name="T22" fmla="*/ 19050 w 3735"/>
                <a:gd name="T23" fmla="*/ 1649413 h 2258"/>
                <a:gd name="T24" fmla="*/ 69850 w 3735"/>
                <a:gd name="T25" fmla="*/ 1455738 h 2258"/>
                <a:gd name="T26" fmla="*/ 147638 w 3735"/>
                <a:gd name="T27" fmla="*/ 1265238 h 2258"/>
                <a:gd name="T28" fmla="*/ 260350 w 3735"/>
                <a:gd name="T29" fmla="*/ 1079500 h 2258"/>
                <a:gd name="T30" fmla="*/ 400050 w 3735"/>
                <a:gd name="T31" fmla="*/ 893763 h 2258"/>
                <a:gd name="T32" fmla="*/ 571500 w 3735"/>
                <a:gd name="T33" fmla="*/ 717550 h 2258"/>
                <a:gd name="T34" fmla="*/ 773113 w 3735"/>
                <a:gd name="T35" fmla="*/ 546100 h 2258"/>
                <a:gd name="T36" fmla="*/ 1006475 w 3735"/>
                <a:gd name="T37" fmla="*/ 384175 h 2258"/>
                <a:gd name="T38" fmla="*/ 1270000 w 3735"/>
                <a:gd name="T39" fmla="*/ 228600 h 2258"/>
                <a:gd name="T40" fmla="*/ 1562100 w 3735"/>
                <a:gd name="T41" fmla="*/ 85725 h 2258"/>
                <a:gd name="T42" fmla="*/ 4154488 w 3735"/>
                <a:gd name="T43" fmla="*/ 0 h 2258"/>
                <a:gd name="T44" fmla="*/ 4468813 w 3735"/>
                <a:gd name="T45" fmla="*/ 133350 h 2258"/>
                <a:gd name="T46" fmla="*/ 4751388 w 3735"/>
                <a:gd name="T47" fmla="*/ 279400 h 2258"/>
                <a:gd name="T48" fmla="*/ 5003800 w 3735"/>
                <a:gd name="T49" fmla="*/ 436563 h 2258"/>
                <a:gd name="T50" fmla="*/ 5226050 w 3735"/>
                <a:gd name="T51" fmla="*/ 601663 h 2258"/>
                <a:gd name="T52" fmla="*/ 5416550 w 3735"/>
                <a:gd name="T53" fmla="*/ 776288 h 2258"/>
                <a:gd name="T54" fmla="*/ 5578475 w 3735"/>
                <a:gd name="T55" fmla="*/ 955675 h 2258"/>
                <a:gd name="T56" fmla="*/ 5710238 w 3735"/>
                <a:gd name="T57" fmla="*/ 1141413 h 2258"/>
                <a:gd name="T58" fmla="*/ 5811838 w 3735"/>
                <a:gd name="T59" fmla="*/ 1328738 h 2258"/>
                <a:gd name="T60" fmla="*/ 5881688 w 3735"/>
                <a:gd name="T61" fmla="*/ 1519238 h 2258"/>
                <a:gd name="T62" fmla="*/ 5921375 w 3735"/>
                <a:gd name="T63" fmla="*/ 1712913 h 2258"/>
                <a:gd name="T64" fmla="*/ 5926138 w 3735"/>
                <a:gd name="T65" fmla="*/ 1906588 h 2258"/>
                <a:gd name="T66" fmla="*/ 5903913 w 3735"/>
                <a:gd name="T67" fmla="*/ 2097088 h 2258"/>
                <a:gd name="T68" fmla="*/ 5851525 w 3735"/>
                <a:gd name="T69" fmla="*/ 2286000 h 2258"/>
                <a:gd name="T70" fmla="*/ 5767388 w 3735"/>
                <a:gd name="T71" fmla="*/ 2470150 h 2258"/>
                <a:gd name="T72" fmla="*/ 5651500 w 3735"/>
                <a:gd name="T73" fmla="*/ 2651125 h 2258"/>
                <a:gd name="T74" fmla="*/ 5505450 w 3735"/>
                <a:gd name="T75" fmla="*/ 2824163 h 2258"/>
                <a:gd name="T76" fmla="*/ 5329238 w 3735"/>
                <a:gd name="T77" fmla="*/ 2989263 h 2258"/>
                <a:gd name="T78" fmla="*/ 5119688 w 3735"/>
                <a:gd name="T79" fmla="*/ 3144838 h 2258"/>
                <a:gd name="T80" fmla="*/ 4878388 w 3735"/>
                <a:gd name="T81" fmla="*/ 3289300 h 2258"/>
                <a:gd name="T82" fmla="*/ 4608513 w 3735"/>
                <a:gd name="T83" fmla="*/ 3424238 h 2258"/>
                <a:gd name="T84" fmla="*/ 4303713 w 373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35"/>
                <a:gd name="T130" fmla="*/ 0 h 2258"/>
                <a:gd name="T131" fmla="*/ 3735 w 373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35" h="2258">
                  <a:moveTo>
                    <a:pt x="1091" y="2258"/>
                  </a:moveTo>
                  <a:lnTo>
                    <a:pt x="1024" y="2235"/>
                  </a:lnTo>
                  <a:lnTo>
                    <a:pt x="957" y="2210"/>
                  </a:lnTo>
                  <a:lnTo>
                    <a:pt x="894" y="2184"/>
                  </a:lnTo>
                  <a:lnTo>
                    <a:pt x="832" y="2157"/>
                  </a:lnTo>
                  <a:lnTo>
                    <a:pt x="773" y="2131"/>
                  </a:lnTo>
                  <a:lnTo>
                    <a:pt x="717" y="2102"/>
                  </a:lnTo>
                  <a:lnTo>
                    <a:pt x="662" y="2072"/>
                  </a:lnTo>
                  <a:lnTo>
                    <a:pt x="609" y="2042"/>
                  </a:lnTo>
                  <a:lnTo>
                    <a:pt x="558" y="2012"/>
                  </a:lnTo>
                  <a:lnTo>
                    <a:pt x="510" y="1981"/>
                  </a:lnTo>
                  <a:lnTo>
                    <a:pt x="464" y="1949"/>
                  </a:lnTo>
                  <a:lnTo>
                    <a:pt x="420" y="1917"/>
                  </a:lnTo>
                  <a:lnTo>
                    <a:pt x="378" y="1883"/>
                  </a:lnTo>
                  <a:lnTo>
                    <a:pt x="339" y="1848"/>
                  </a:lnTo>
                  <a:lnTo>
                    <a:pt x="302" y="1814"/>
                  </a:lnTo>
                  <a:lnTo>
                    <a:pt x="267" y="1779"/>
                  </a:lnTo>
                  <a:lnTo>
                    <a:pt x="233" y="1742"/>
                  </a:lnTo>
                  <a:lnTo>
                    <a:pt x="203" y="1707"/>
                  </a:lnTo>
                  <a:lnTo>
                    <a:pt x="175" y="1670"/>
                  </a:lnTo>
                  <a:lnTo>
                    <a:pt x="148" y="1632"/>
                  </a:lnTo>
                  <a:lnTo>
                    <a:pt x="123" y="1595"/>
                  </a:lnTo>
                  <a:lnTo>
                    <a:pt x="102" y="1556"/>
                  </a:lnTo>
                  <a:lnTo>
                    <a:pt x="81" y="1518"/>
                  </a:lnTo>
                  <a:lnTo>
                    <a:pt x="63" y="1479"/>
                  </a:lnTo>
                  <a:lnTo>
                    <a:pt x="49" y="1440"/>
                  </a:lnTo>
                  <a:lnTo>
                    <a:pt x="35" y="1401"/>
                  </a:lnTo>
                  <a:lnTo>
                    <a:pt x="25" y="1360"/>
                  </a:lnTo>
                  <a:lnTo>
                    <a:pt x="14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0" y="957"/>
                  </a:lnTo>
                  <a:lnTo>
                    <a:pt x="44" y="917"/>
                  </a:lnTo>
                  <a:lnTo>
                    <a:pt x="58" y="878"/>
                  </a:lnTo>
                  <a:lnTo>
                    <a:pt x="74" y="837"/>
                  </a:lnTo>
                  <a:lnTo>
                    <a:pt x="93" y="797"/>
                  </a:lnTo>
                  <a:lnTo>
                    <a:pt x="115" y="758"/>
                  </a:lnTo>
                  <a:lnTo>
                    <a:pt x="138" y="719"/>
                  </a:lnTo>
                  <a:lnTo>
                    <a:pt x="164" y="680"/>
                  </a:lnTo>
                  <a:lnTo>
                    <a:pt x="191" y="641"/>
                  </a:lnTo>
                  <a:lnTo>
                    <a:pt x="221" y="602"/>
                  </a:lnTo>
                  <a:lnTo>
                    <a:pt x="252" y="563"/>
                  </a:lnTo>
                  <a:lnTo>
                    <a:pt x="286" y="526"/>
                  </a:lnTo>
                  <a:lnTo>
                    <a:pt x="323" y="489"/>
                  </a:lnTo>
                  <a:lnTo>
                    <a:pt x="360" y="452"/>
                  </a:lnTo>
                  <a:lnTo>
                    <a:pt x="401" y="415"/>
                  </a:lnTo>
                  <a:lnTo>
                    <a:pt x="443" y="379"/>
                  </a:lnTo>
                  <a:lnTo>
                    <a:pt x="487" y="344"/>
                  </a:lnTo>
                  <a:lnTo>
                    <a:pt x="535" y="309"/>
                  </a:lnTo>
                  <a:lnTo>
                    <a:pt x="583" y="275"/>
                  </a:lnTo>
                  <a:lnTo>
                    <a:pt x="634" y="242"/>
                  </a:lnTo>
                  <a:lnTo>
                    <a:pt x="687" y="208"/>
                  </a:lnTo>
                  <a:lnTo>
                    <a:pt x="742" y="176"/>
                  </a:lnTo>
                  <a:lnTo>
                    <a:pt x="800" y="144"/>
                  </a:lnTo>
                  <a:lnTo>
                    <a:pt x="858" y="114"/>
                  </a:lnTo>
                  <a:lnTo>
                    <a:pt x="920" y="84"/>
                  </a:lnTo>
                  <a:lnTo>
                    <a:pt x="984" y="54"/>
                  </a:lnTo>
                  <a:lnTo>
                    <a:pt x="1049" y="26"/>
                  </a:lnTo>
                  <a:lnTo>
                    <a:pt x="1118" y="0"/>
                  </a:lnTo>
                  <a:lnTo>
                    <a:pt x="2617" y="0"/>
                  </a:lnTo>
                  <a:lnTo>
                    <a:pt x="2686" y="26"/>
                  </a:lnTo>
                  <a:lnTo>
                    <a:pt x="2751" y="54"/>
                  </a:lnTo>
                  <a:lnTo>
                    <a:pt x="2815" y="84"/>
                  </a:lnTo>
                  <a:lnTo>
                    <a:pt x="2877" y="114"/>
                  </a:lnTo>
                  <a:lnTo>
                    <a:pt x="2935" y="144"/>
                  </a:lnTo>
                  <a:lnTo>
                    <a:pt x="2993" y="176"/>
                  </a:lnTo>
                  <a:lnTo>
                    <a:pt x="3048" y="208"/>
                  </a:lnTo>
                  <a:lnTo>
                    <a:pt x="3101" y="242"/>
                  </a:lnTo>
                  <a:lnTo>
                    <a:pt x="3152" y="275"/>
                  </a:lnTo>
                  <a:lnTo>
                    <a:pt x="3200" y="309"/>
                  </a:lnTo>
                  <a:lnTo>
                    <a:pt x="3248" y="344"/>
                  </a:lnTo>
                  <a:lnTo>
                    <a:pt x="3292" y="379"/>
                  </a:lnTo>
                  <a:lnTo>
                    <a:pt x="3334" y="415"/>
                  </a:lnTo>
                  <a:lnTo>
                    <a:pt x="3375" y="452"/>
                  </a:lnTo>
                  <a:lnTo>
                    <a:pt x="3412" y="489"/>
                  </a:lnTo>
                  <a:lnTo>
                    <a:pt x="3449" y="526"/>
                  </a:lnTo>
                  <a:lnTo>
                    <a:pt x="3483" y="563"/>
                  </a:lnTo>
                  <a:lnTo>
                    <a:pt x="3514" y="602"/>
                  </a:lnTo>
                  <a:lnTo>
                    <a:pt x="3544" y="641"/>
                  </a:lnTo>
                  <a:lnTo>
                    <a:pt x="3571" y="680"/>
                  </a:lnTo>
                  <a:lnTo>
                    <a:pt x="3597" y="719"/>
                  </a:lnTo>
                  <a:lnTo>
                    <a:pt x="3620" y="758"/>
                  </a:lnTo>
                  <a:lnTo>
                    <a:pt x="3642" y="797"/>
                  </a:lnTo>
                  <a:lnTo>
                    <a:pt x="3661" y="837"/>
                  </a:lnTo>
                  <a:lnTo>
                    <a:pt x="3677" y="878"/>
                  </a:lnTo>
                  <a:lnTo>
                    <a:pt x="3691" y="917"/>
                  </a:lnTo>
                  <a:lnTo>
                    <a:pt x="3705" y="957"/>
                  </a:lnTo>
                  <a:lnTo>
                    <a:pt x="3714" y="998"/>
                  </a:lnTo>
                  <a:lnTo>
                    <a:pt x="3723" y="1039"/>
                  </a:lnTo>
                  <a:lnTo>
                    <a:pt x="3730" y="1079"/>
                  </a:lnTo>
                  <a:lnTo>
                    <a:pt x="3733" y="1120"/>
                  </a:lnTo>
                  <a:lnTo>
                    <a:pt x="3735" y="1161"/>
                  </a:lnTo>
                  <a:lnTo>
                    <a:pt x="3733" y="1201"/>
                  </a:lnTo>
                  <a:lnTo>
                    <a:pt x="3732" y="1240"/>
                  </a:lnTo>
                  <a:lnTo>
                    <a:pt x="3726" y="1281"/>
                  </a:lnTo>
                  <a:lnTo>
                    <a:pt x="3719" y="1321"/>
                  </a:lnTo>
                  <a:lnTo>
                    <a:pt x="3710" y="1360"/>
                  </a:lnTo>
                  <a:lnTo>
                    <a:pt x="3700" y="1401"/>
                  </a:lnTo>
                  <a:lnTo>
                    <a:pt x="3686" y="1440"/>
                  </a:lnTo>
                  <a:lnTo>
                    <a:pt x="3672" y="1479"/>
                  </a:lnTo>
                  <a:lnTo>
                    <a:pt x="3654" y="1518"/>
                  </a:lnTo>
                  <a:lnTo>
                    <a:pt x="3633" y="1556"/>
                  </a:lnTo>
                  <a:lnTo>
                    <a:pt x="3612" y="1595"/>
                  </a:lnTo>
                  <a:lnTo>
                    <a:pt x="3587" y="1632"/>
                  </a:lnTo>
                  <a:lnTo>
                    <a:pt x="3560" y="1670"/>
                  </a:lnTo>
                  <a:lnTo>
                    <a:pt x="3532" y="1707"/>
                  </a:lnTo>
                  <a:lnTo>
                    <a:pt x="3502" y="1742"/>
                  </a:lnTo>
                  <a:lnTo>
                    <a:pt x="3468" y="1779"/>
                  </a:lnTo>
                  <a:lnTo>
                    <a:pt x="3433" y="1814"/>
                  </a:lnTo>
                  <a:lnTo>
                    <a:pt x="3396" y="1848"/>
                  </a:lnTo>
                  <a:lnTo>
                    <a:pt x="3357" y="1883"/>
                  </a:lnTo>
                  <a:lnTo>
                    <a:pt x="3315" y="1917"/>
                  </a:lnTo>
                  <a:lnTo>
                    <a:pt x="3271" y="1949"/>
                  </a:lnTo>
                  <a:lnTo>
                    <a:pt x="3225" y="1981"/>
                  </a:lnTo>
                  <a:lnTo>
                    <a:pt x="3177" y="2012"/>
                  </a:lnTo>
                  <a:lnTo>
                    <a:pt x="3126" y="2042"/>
                  </a:lnTo>
                  <a:lnTo>
                    <a:pt x="3073" y="2072"/>
                  </a:lnTo>
                  <a:lnTo>
                    <a:pt x="3018" y="2102"/>
                  </a:lnTo>
                  <a:lnTo>
                    <a:pt x="2962" y="2131"/>
                  </a:lnTo>
                  <a:lnTo>
                    <a:pt x="2903" y="2157"/>
                  </a:lnTo>
                  <a:lnTo>
                    <a:pt x="2841" y="2184"/>
                  </a:lnTo>
                  <a:lnTo>
                    <a:pt x="2778" y="2210"/>
                  </a:lnTo>
                  <a:lnTo>
                    <a:pt x="2711" y="2235"/>
                  </a:lnTo>
                  <a:lnTo>
                    <a:pt x="2644" y="2258"/>
                  </a:lnTo>
                  <a:lnTo>
                    <a:pt x="1091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991077" y="1705357"/>
              <a:ext cx="4632678" cy="2987146"/>
            </a:xfrm>
            <a:custGeom>
              <a:avLst/>
              <a:gdLst>
                <a:gd name="T0" fmla="*/ 1335088 w 3283"/>
                <a:gd name="T1" fmla="*/ 3508375 h 2258"/>
                <a:gd name="T2" fmla="*/ 1076325 w 3283"/>
                <a:gd name="T3" fmla="*/ 3382963 h 2258"/>
                <a:gd name="T4" fmla="*/ 849313 w 3283"/>
                <a:gd name="T5" fmla="*/ 3241675 h 2258"/>
                <a:gd name="T6" fmla="*/ 644525 w 3283"/>
                <a:gd name="T7" fmla="*/ 3094038 h 2258"/>
                <a:gd name="T8" fmla="*/ 471488 w 3283"/>
                <a:gd name="T9" fmla="*/ 2933700 h 2258"/>
                <a:gd name="T10" fmla="*/ 325438 w 3283"/>
                <a:gd name="T11" fmla="*/ 2765425 h 2258"/>
                <a:gd name="T12" fmla="*/ 204788 w 3283"/>
                <a:gd name="T13" fmla="*/ 2590800 h 2258"/>
                <a:gd name="T14" fmla="*/ 112713 w 3283"/>
                <a:gd name="T15" fmla="*/ 2409825 h 2258"/>
                <a:gd name="T16" fmla="*/ 47625 w 3283"/>
                <a:gd name="T17" fmla="*/ 2224088 h 2258"/>
                <a:gd name="T18" fmla="*/ 11113 w 3283"/>
                <a:gd name="T19" fmla="*/ 2033588 h 2258"/>
                <a:gd name="T20" fmla="*/ 0 w 3283"/>
                <a:gd name="T21" fmla="*/ 1843088 h 2258"/>
                <a:gd name="T22" fmla="*/ 17463 w 3283"/>
                <a:gd name="T23" fmla="*/ 1649413 h 2258"/>
                <a:gd name="T24" fmla="*/ 58738 w 3283"/>
                <a:gd name="T25" fmla="*/ 1455738 h 2258"/>
                <a:gd name="T26" fmla="*/ 128588 w 3283"/>
                <a:gd name="T27" fmla="*/ 1265238 h 2258"/>
                <a:gd name="T28" fmla="*/ 227013 w 3283"/>
                <a:gd name="T29" fmla="*/ 1079500 h 2258"/>
                <a:gd name="T30" fmla="*/ 350838 w 3283"/>
                <a:gd name="T31" fmla="*/ 893763 h 2258"/>
                <a:gd name="T32" fmla="*/ 501650 w 3283"/>
                <a:gd name="T33" fmla="*/ 717550 h 2258"/>
                <a:gd name="T34" fmla="*/ 681038 w 3283"/>
                <a:gd name="T35" fmla="*/ 546100 h 2258"/>
                <a:gd name="T36" fmla="*/ 882650 w 3283"/>
                <a:gd name="T37" fmla="*/ 384175 h 2258"/>
                <a:gd name="T38" fmla="*/ 1116013 w 3283"/>
                <a:gd name="T39" fmla="*/ 228600 h 2258"/>
                <a:gd name="T40" fmla="*/ 1373188 w 3283"/>
                <a:gd name="T41" fmla="*/ 85725 h 2258"/>
                <a:gd name="T42" fmla="*/ 3652838 w 3283"/>
                <a:gd name="T43" fmla="*/ 0 h 2258"/>
                <a:gd name="T44" fmla="*/ 3927475 w 3283"/>
                <a:gd name="T45" fmla="*/ 133350 h 2258"/>
                <a:gd name="T46" fmla="*/ 4176713 w 3283"/>
                <a:gd name="T47" fmla="*/ 279400 h 2258"/>
                <a:gd name="T48" fmla="*/ 4398963 w 3283"/>
                <a:gd name="T49" fmla="*/ 436563 h 2258"/>
                <a:gd name="T50" fmla="*/ 4595813 w 3283"/>
                <a:gd name="T51" fmla="*/ 601663 h 2258"/>
                <a:gd name="T52" fmla="*/ 4764088 w 3283"/>
                <a:gd name="T53" fmla="*/ 776288 h 2258"/>
                <a:gd name="T54" fmla="*/ 4906963 w 3283"/>
                <a:gd name="T55" fmla="*/ 955675 h 2258"/>
                <a:gd name="T56" fmla="*/ 5021263 w 3283"/>
                <a:gd name="T57" fmla="*/ 1141413 h 2258"/>
                <a:gd name="T58" fmla="*/ 5108575 w 3283"/>
                <a:gd name="T59" fmla="*/ 1328738 h 2258"/>
                <a:gd name="T60" fmla="*/ 5170488 w 3283"/>
                <a:gd name="T61" fmla="*/ 1519238 h 2258"/>
                <a:gd name="T62" fmla="*/ 5203825 w 3283"/>
                <a:gd name="T63" fmla="*/ 1712913 h 2258"/>
                <a:gd name="T64" fmla="*/ 5211763 w 3283"/>
                <a:gd name="T65" fmla="*/ 1906588 h 2258"/>
                <a:gd name="T66" fmla="*/ 5192713 w 3283"/>
                <a:gd name="T67" fmla="*/ 2097088 h 2258"/>
                <a:gd name="T68" fmla="*/ 5145088 w 3283"/>
                <a:gd name="T69" fmla="*/ 2286000 h 2258"/>
                <a:gd name="T70" fmla="*/ 5072063 w 3283"/>
                <a:gd name="T71" fmla="*/ 2470150 h 2258"/>
                <a:gd name="T72" fmla="*/ 4970463 w 3283"/>
                <a:gd name="T73" fmla="*/ 2651125 h 2258"/>
                <a:gd name="T74" fmla="*/ 4841875 w 3283"/>
                <a:gd name="T75" fmla="*/ 2824163 h 2258"/>
                <a:gd name="T76" fmla="*/ 4684713 w 3283"/>
                <a:gd name="T77" fmla="*/ 2989263 h 2258"/>
                <a:gd name="T78" fmla="*/ 4502150 w 3283"/>
                <a:gd name="T79" fmla="*/ 3144838 h 2258"/>
                <a:gd name="T80" fmla="*/ 4289425 w 3283"/>
                <a:gd name="T81" fmla="*/ 3289300 h 2258"/>
                <a:gd name="T82" fmla="*/ 4051300 w 3283"/>
                <a:gd name="T83" fmla="*/ 3424238 h 2258"/>
                <a:gd name="T84" fmla="*/ 3784600 w 3283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83"/>
                <a:gd name="T130" fmla="*/ 0 h 2258"/>
                <a:gd name="T131" fmla="*/ 3283 w 3283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83" h="2258">
                  <a:moveTo>
                    <a:pt x="959" y="2258"/>
                  </a:moveTo>
                  <a:lnTo>
                    <a:pt x="899" y="2235"/>
                  </a:lnTo>
                  <a:lnTo>
                    <a:pt x="841" y="2210"/>
                  </a:lnTo>
                  <a:lnTo>
                    <a:pt x="786" y="2184"/>
                  </a:lnTo>
                  <a:lnTo>
                    <a:pt x="731" y="2157"/>
                  </a:lnTo>
                  <a:lnTo>
                    <a:pt x="678" y="2131"/>
                  </a:lnTo>
                  <a:lnTo>
                    <a:pt x="629" y="2102"/>
                  </a:lnTo>
                  <a:lnTo>
                    <a:pt x="581" y="2072"/>
                  </a:lnTo>
                  <a:lnTo>
                    <a:pt x="535" y="2042"/>
                  </a:lnTo>
                  <a:lnTo>
                    <a:pt x="489" y="2012"/>
                  </a:lnTo>
                  <a:lnTo>
                    <a:pt x="447" y="1981"/>
                  </a:lnTo>
                  <a:lnTo>
                    <a:pt x="406" y="1949"/>
                  </a:lnTo>
                  <a:lnTo>
                    <a:pt x="369" y="1917"/>
                  </a:lnTo>
                  <a:lnTo>
                    <a:pt x="332" y="1883"/>
                  </a:lnTo>
                  <a:lnTo>
                    <a:pt x="297" y="1848"/>
                  </a:lnTo>
                  <a:lnTo>
                    <a:pt x="265" y="1814"/>
                  </a:lnTo>
                  <a:lnTo>
                    <a:pt x="233" y="1779"/>
                  </a:lnTo>
                  <a:lnTo>
                    <a:pt x="205" y="1742"/>
                  </a:lnTo>
                  <a:lnTo>
                    <a:pt x="178" y="1707"/>
                  </a:lnTo>
                  <a:lnTo>
                    <a:pt x="152" y="1670"/>
                  </a:lnTo>
                  <a:lnTo>
                    <a:pt x="129" y="1632"/>
                  </a:lnTo>
                  <a:lnTo>
                    <a:pt x="108" y="1595"/>
                  </a:lnTo>
                  <a:lnTo>
                    <a:pt x="88" y="1556"/>
                  </a:lnTo>
                  <a:lnTo>
                    <a:pt x="71" y="1518"/>
                  </a:lnTo>
                  <a:lnTo>
                    <a:pt x="55" y="1479"/>
                  </a:lnTo>
                  <a:lnTo>
                    <a:pt x="42" y="1440"/>
                  </a:lnTo>
                  <a:lnTo>
                    <a:pt x="30" y="1401"/>
                  </a:lnTo>
                  <a:lnTo>
                    <a:pt x="21" y="1360"/>
                  </a:lnTo>
                  <a:lnTo>
                    <a:pt x="12" y="1321"/>
                  </a:lnTo>
                  <a:lnTo>
                    <a:pt x="7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1" y="1039"/>
                  </a:lnTo>
                  <a:lnTo>
                    <a:pt x="18" y="998"/>
                  </a:lnTo>
                  <a:lnTo>
                    <a:pt x="26" y="957"/>
                  </a:lnTo>
                  <a:lnTo>
                    <a:pt x="37" y="917"/>
                  </a:lnTo>
                  <a:lnTo>
                    <a:pt x="51" y="878"/>
                  </a:lnTo>
                  <a:lnTo>
                    <a:pt x="65" y="837"/>
                  </a:lnTo>
                  <a:lnTo>
                    <a:pt x="81" y="797"/>
                  </a:lnTo>
                  <a:lnTo>
                    <a:pt x="101" y="758"/>
                  </a:lnTo>
                  <a:lnTo>
                    <a:pt x="120" y="719"/>
                  </a:lnTo>
                  <a:lnTo>
                    <a:pt x="143" y="680"/>
                  </a:lnTo>
                  <a:lnTo>
                    <a:pt x="168" y="641"/>
                  </a:lnTo>
                  <a:lnTo>
                    <a:pt x="194" y="602"/>
                  </a:lnTo>
                  <a:lnTo>
                    <a:pt x="221" y="563"/>
                  </a:lnTo>
                  <a:lnTo>
                    <a:pt x="251" y="526"/>
                  </a:lnTo>
                  <a:lnTo>
                    <a:pt x="282" y="489"/>
                  </a:lnTo>
                  <a:lnTo>
                    <a:pt x="316" y="452"/>
                  </a:lnTo>
                  <a:lnTo>
                    <a:pt x="351" y="415"/>
                  </a:lnTo>
                  <a:lnTo>
                    <a:pt x="388" y="379"/>
                  </a:lnTo>
                  <a:lnTo>
                    <a:pt x="429" y="344"/>
                  </a:lnTo>
                  <a:lnTo>
                    <a:pt x="470" y="309"/>
                  </a:lnTo>
                  <a:lnTo>
                    <a:pt x="512" y="275"/>
                  </a:lnTo>
                  <a:lnTo>
                    <a:pt x="556" y="242"/>
                  </a:lnTo>
                  <a:lnTo>
                    <a:pt x="604" y="208"/>
                  </a:lnTo>
                  <a:lnTo>
                    <a:pt x="652" y="176"/>
                  </a:lnTo>
                  <a:lnTo>
                    <a:pt x="703" y="144"/>
                  </a:lnTo>
                  <a:lnTo>
                    <a:pt x="754" y="114"/>
                  </a:lnTo>
                  <a:lnTo>
                    <a:pt x="809" y="84"/>
                  </a:lnTo>
                  <a:lnTo>
                    <a:pt x="865" y="54"/>
                  </a:lnTo>
                  <a:lnTo>
                    <a:pt x="922" y="26"/>
                  </a:lnTo>
                  <a:lnTo>
                    <a:pt x="982" y="0"/>
                  </a:lnTo>
                  <a:lnTo>
                    <a:pt x="2301" y="0"/>
                  </a:lnTo>
                  <a:lnTo>
                    <a:pt x="2361" y="26"/>
                  </a:lnTo>
                  <a:lnTo>
                    <a:pt x="2418" y="54"/>
                  </a:lnTo>
                  <a:lnTo>
                    <a:pt x="2474" y="84"/>
                  </a:lnTo>
                  <a:lnTo>
                    <a:pt x="2529" y="114"/>
                  </a:lnTo>
                  <a:lnTo>
                    <a:pt x="2580" y="144"/>
                  </a:lnTo>
                  <a:lnTo>
                    <a:pt x="2631" y="176"/>
                  </a:lnTo>
                  <a:lnTo>
                    <a:pt x="2679" y="208"/>
                  </a:lnTo>
                  <a:lnTo>
                    <a:pt x="2727" y="242"/>
                  </a:lnTo>
                  <a:lnTo>
                    <a:pt x="2771" y="275"/>
                  </a:lnTo>
                  <a:lnTo>
                    <a:pt x="2813" y="309"/>
                  </a:lnTo>
                  <a:lnTo>
                    <a:pt x="2856" y="344"/>
                  </a:lnTo>
                  <a:lnTo>
                    <a:pt x="2895" y="379"/>
                  </a:lnTo>
                  <a:lnTo>
                    <a:pt x="2932" y="415"/>
                  </a:lnTo>
                  <a:lnTo>
                    <a:pt x="2967" y="452"/>
                  </a:lnTo>
                  <a:lnTo>
                    <a:pt x="3001" y="489"/>
                  </a:lnTo>
                  <a:lnTo>
                    <a:pt x="3032" y="526"/>
                  </a:lnTo>
                  <a:lnTo>
                    <a:pt x="3062" y="563"/>
                  </a:lnTo>
                  <a:lnTo>
                    <a:pt x="3091" y="602"/>
                  </a:lnTo>
                  <a:lnTo>
                    <a:pt x="3115" y="641"/>
                  </a:lnTo>
                  <a:lnTo>
                    <a:pt x="3140" y="680"/>
                  </a:lnTo>
                  <a:lnTo>
                    <a:pt x="3163" y="719"/>
                  </a:lnTo>
                  <a:lnTo>
                    <a:pt x="3182" y="758"/>
                  </a:lnTo>
                  <a:lnTo>
                    <a:pt x="3202" y="797"/>
                  </a:lnTo>
                  <a:lnTo>
                    <a:pt x="3218" y="837"/>
                  </a:lnTo>
                  <a:lnTo>
                    <a:pt x="3234" y="878"/>
                  </a:lnTo>
                  <a:lnTo>
                    <a:pt x="3246" y="917"/>
                  </a:lnTo>
                  <a:lnTo>
                    <a:pt x="3257" y="957"/>
                  </a:lnTo>
                  <a:lnTo>
                    <a:pt x="3265" y="998"/>
                  </a:lnTo>
                  <a:lnTo>
                    <a:pt x="3272" y="1039"/>
                  </a:lnTo>
                  <a:lnTo>
                    <a:pt x="3278" y="1079"/>
                  </a:lnTo>
                  <a:lnTo>
                    <a:pt x="3281" y="1120"/>
                  </a:lnTo>
                  <a:lnTo>
                    <a:pt x="3283" y="1161"/>
                  </a:lnTo>
                  <a:lnTo>
                    <a:pt x="3283" y="1201"/>
                  </a:lnTo>
                  <a:lnTo>
                    <a:pt x="3281" y="1240"/>
                  </a:lnTo>
                  <a:lnTo>
                    <a:pt x="3278" y="1281"/>
                  </a:lnTo>
                  <a:lnTo>
                    <a:pt x="3271" y="1321"/>
                  </a:lnTo>
                  <a:lnTo>
                    <a:pt x="3264" y="1360"/>
                  </a:lnTo>
                  <a:lnTo>
                    <a:pt x="3253" y="1401"/>
                  </a:lnTo>
                  <a:lnTo>
                    <a:pt x="3241" y="1440"/>
                  </a:lnTo>
                  <a:lnTo>
                    <a:pt x="3228" y="1479"/>
                  </a:lnTo>
                  <a:lnTo>
                    <a:pt x="3212" y="1518"/>
                  </a:lnTo>
                  <a:lnTo>
                    <a:pt x="3195" y="1556"/>
                  </a:lnTo>
                  <a:lnTo>
                    <a:pt x="3175" y="1595"/>
                  </a:lnTo>
                  <a:lnTo>
                    <a:pt x="3154" y="1632"/>
                  </a:lnTo>
                  <a:lnTo>
                    <a:pt x="3131" y="1670"/>
                  </a:lnTo>
                  <a:lnTo>
                    <a:pt x="3106" y="1707"/>
                  </a:lnTo>
                  <a:lnTo>
                    <a:pt x="3078" y="1742"/>
                  </a:lnTo>
                  <a:lnTo>
                    <a:pt x="3050" y="1779"/>
                  </a:lnTo>
                  <a:lnTo>
                    <a:pt x="3018" y="1814"/>
                  </a:lnTo>
                  <a:lnTo>
                    <a:pt x="2986" y="1848"/>
                  </a:lnTo>
                  <a:lnTo>
                    <a:pt x="2951" y="1883"/>
                  </a:lnTo>
                  <a:lnTo>
                    <a:pt x="2914" y="1917"/>
                  </a:lnTo>
                  <a:lnTo>
                    <a:pt x="2877" y="1949"/>
                  </a:lnTo>
                  <a:lnTo>
                    <a:pt x="2836" y="1981"/>
                  </a:lnTo>
                  <a:lnTo>
                    <a:pt x="2794" y="2012"/>
                  </a:lnTo>
                  <a:lnTo>
                    <a:pt x="2748" y="2042"/>
                  </a:lnTo>
                  <a:lnTo>
                    <a:pt x="2702" y="2072"/>
                  </a:lnTo>
                  <a:lnTo>
                    <a:pt x="2654" y="2102"/>
                  </a:lnTo>
                  <a:lnTo>
                    <a:pt x="2605" y="2131"/>
                  </a:lnTo>
                  <a:lnTo>
                    <a:pt x="2552" y="2157"/>
                  </a:lnTo>
                  <a:lnTo>
                    <a:pt x="2497" y="2184"/>
                  </a:lnTo>
                  <a:lnTo>
                    <a:pt x="2442" y="2210"/>
                  </a:lnTo>
                  <a:lnTo>
                    <a:pt x="2384" y="2235"/>
                  </a:lnTo>
                  <a:lnTo>
                    <a:pt x="2324" y="2258"/>
                  </a:lnTo>
                  <a:lnTo>
                    <a:pt x="959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404533" y="1705357"/>
              <a:ext cx="3805766" cy="2987146"/>
            </a:xfrm>
            <a:custGeom>
              <a:avLst/>
              <a:gdLst>
                <a:gd name="T0" fmla="*/ 1096962 w 2697"/>
                <a:gd name="T1" fmla="*/ 3508375 h 2258"/>
                <a:gd name="T2" fmla="*/ 885825 w 2697"/>
                <a:gd name="T3" fmla="*/ 3382963 h 2258"/>
                <a:gd name="T4" fmla="*/ 698500 w 2697"/>
                <a:gd name="T5" fmla="*/ 3241675 h 2258"/>
                <a:gd name="T6" fmla="*/ 530225 w 2697"/>
                <a:gd name="T7" fmla="*/ 3094038 h 2258"/>
                <a:gd name="T8" fmla="*/ 387350 w 2697"/>
                <a:gd name="T9" fmla="*/ 2933700 h 2258"/>
                <a:gd name="T10" fmla="*/ 266700 w 2697"/>
                <a:gd name="T11" fmla="*/ 2765425 h 2258"/>
                <a:gd name="T12" fmla="*/ 168275 w 2697"/>
                <a:gd name="T13" fmla="*/ 2590800 h 2258"/>
                <a:gd name="T14" fmla="*/ 92075 w 2697"/>
                <a:gd name="T15" fmla="*/ 2409825 h 2258"/>
                <a:gd name="T16" fmla="*/ 39687 w 2697"/>
                <a:gd name="T17" fmla="*/ 2224088 h 2258"/>
                <a:gd name="T18" fmla="*/ 7937 w 2697"/>
                <a:gd name="T19" fmla="*/ 2033588 h 2258"/>
                <a:gd name="T20" fmla="*/ 0 w 2697"/>
                <a:gd name="T21" fmla="*/ 1843088 h 2258"/>
                <a:gd name="T22" fmla="*/ 14287 w 2697"/>
                <a:gd name="T23" fmla="*/ 1649413 h 2258"/>
                <a:gd name="T24" fmla="*/ 50800 w 2697"/>
                <a:gd name="T25" fmla="*/ 1455738 h 2258"/>
                <a:gd name="T26" fmla="*/ 106362 w 2697"/>
                <a:gd name="T27" fmla="*/ 1265238 h 2258"/>
                <a:gd name="T28" fmla="*/ 187325 w 2697"/>
                <a:gd name="T29" fmla="*/ 1079500 h 2258"/>
                <a:gd name="T30" fmla="*/ 288925 w 2697"/>
                <a:gd name="T31" fmla="*/ 893763 h 2258"/>
                <a:gd name="T32" fmla="*/ 412750 w 2697"/>
                <a:gd name="T33" fmla="*/ 717550 h 2258"/>
                <a:gd name="T34" fmla="*/ 558800 w 2697"/>
                <a:gd name="T35" fmla="*/ 546100 h 2258"/>
                <a:gd name="T36" fmla="*/ 727075 w 2697"/>
                <a:gd name="T37" fmla="*/ 384175 h 2258"/>
                <a:gd name="T38" fmla="*/ 917575 w 2697"/>
                <a:gd name="T39" fmla="*/ 228600 h 2258"/>
                <a:gd name="T40" fmla="*/ 1127125 w 2697"/>
                <a:gd name="T41" fmla="*/ 85725 h 2258"/>
                <a:gd name="T42" fmla="*/ 3003550 w 2697"/>
                <a:gd name="T43" fmla="*/ 0 h 2258"/>
                <a:gd name="T44" fmla="*/ 3227387 w 2697"/>
                <a:gd name="T45" fmla="*/ 133350 h 2258"/>
                <a:gd name="T46" fmla="*/ 3432175 w 2697"/>
                <a:gd name="T47" fmla="*/ 279400 h 2258"/>
                <a:gd name="T48" fmla="*/ 3614737 w 2697"/>
                <a:gd name="T49" fmla="*/ 436563 h 2258"/>
                <a:gd name="T50" fmla="*/ 3773487 w 2697"/>
                <a:gd name="T51" fmla="*/ 601663 h 2258"/>
                <a:gd name="T52" fmla="*/ 3914775 w 2697"/>
                <a:gd name="T53" fmla="*/ 776288 h 2258"/>
                <a:gd name="T54" fmla="*/ 4029075 w 2697"/>
                <a:gd name="T55" fmla="*/ 955675 h 2258"/>
                <a:gd name="T56" fmla="*/ 4124325 w 2697"/>
                <a:gd name="T57" fmla="*/ 1141413 h 2258"/>
                <a:gd name="T58" fmla="*/ 4197350 w 2697"/>
                <a:gd name="T59" fmla="*/ 1328738 h 2258"/>
                <a:gd name="T60" fmla="*/ 4248150 w 2697"/>
                <a:gd name="T61" fmla="*/ 1519238 h 2258"/>
                <a:gd name="T62" fmla="*/ 4275137 w 2697"/>
                <a:gd name="T63" fmla="*/ 1712913 h 2258"/>
                <a:gd name="T64" fmla="*/ 4281487 w 2697"/>
                <a:gd name="T65" fmla="*/ 1906588 h 2258"/>
                <a:gd name="T66" fmla="*/ 4264025 w 2697"/>
                <a:gd name="T67" fmla="*/ 2097088 h 2258"/>
                <a:gd name="T68" fmla="*/ 4227512 w 2697"/>
                <a:gd name="T69" fmla="*/ 2286000 h 2258"/>
                <a:gd name="T70" fmla="*/ 4165600 w 2697"/>
                <a:gd name="T71" fmla="*/ 2470150 h 2258"/>
                <a:gd name="T72" fmla="*/ 4083050 w 2697"/>
                <a:gd name="T73" fmla="*/ 2651125 h 2258"/>
                <a:gd name="T74" fmla="*/ 3975100 w 2697"/>
                <a:gd name="T75" fmla="*/ 2824163 h 2258"/>
                <a:gd name="T76" fmla="*/ 3849687 w 2697"/>
                <a:gd name="T77" fmla="*/ 2989263 h 2258"/>
                <a:gd name="T78" fmla="*/ 3698875 w 2697"/>
                <a:gd name="T79" fmla="*/ 3144838 h 2258"/>
                <a:gd name="T80" fmla="*/ 3524250 w 2697"/>
                <a:gd name="T81" fmla="*/ 3289300 h 2258"/>
                <a:gd name="T82" fmla="*/ 3327400 w 2697"/>
                <a:gd name="T83" fmla="*/ 3424238 h 2258"/>
                <a:gd name="T84" fmla="*/ 3109912 w 269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97"/>
                <a:gd name="T130" fmla="*/ 0 h 2258"/>
                <a:gd name="T131" fmla="*/ 2697 w 269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97" h="2258">
                  <a:moveTo>
                    <a:pt x="788" y="2258"/>
                  </a:moveTo>
                  <a:lnTo>
                    <a:pt x="738" y="2235"/>
                  </a:lnTo>
                  <a:lnTo>
                    <a:pt x="691" y="2210"/>
                  </a:lnTo>
                  <a:lnTo>
                    <a:pt x="645" y="2184"/>
                  </a:lnTo>
                  <a:lnTo>
                    <a:pt x="601" y="2157"/>
                  </a:lnTo>
                  <a:lnTo>
                    <a:pt x="558" y="2131"/>
                  </a:lnTo>
                  <a:lnTo>
                    <a:pt x="518" y="2102"/>
                  </a:lnTo>
                  <a:lnTo>
                    <a:pt x="477" y="2072"/>
                  </a:lnTo>
                  <a:lnTo>
                    <a:pt x="440" y="2042"/>
                  </a:lnTo>
                  <a:lnTo>
                    <a:pt x="403" y="2012"/>
                  </a:lnTo>
                  <a:lnTo>
                    <a:pt x="367" y="1981"/>
                  </a:lnTo>
                  <a:lnTo>
                    <a:pt x="334" y="1949"/>
                  </a:lnTo>
                  <a:lnTo>
                    <a:pt x="302" y="1917"/>
                  </a:lnTo>
                  <a:lnTo>
                    <a:pt x="272" y="1883"/>
                  </a:lnTo>
                  <a:lnTo>
                    <a:pt x="244" y="1848"/>
                  </a:lnTo>
                  <a:lnTo>
                    <a:pt x="217" y="1814"/>
                  </a:lnTo>
                  <a:lnTo>
                    <a:pt x="193" y="1779"/>
                  </a:lnTo>
                  <a:lnTo>
                    <a:pt x="168" y="1742"/>
                  </a:lnTo>
                  <a:lnTo>
                    <a:pt x="147" y="1707"/>
                  </a:lnTo>
                  <a:lnTo>
                    <a:pt x="125" y="1670"/>
                  </a:lnTo>
                  <a:lnTo>
                    <a:pt x="106" y="1632"/>
                  </a:lnTo>
                  <a:lnTo>
                    <a:pt x="88" y="1595"/>
                  </a:lnTo>
                  <a:lnTo>
                    <a:pt x="73" y="1556"/>
                  </a:lnTo>
                  <a:lnTo>
                    <a:pt x="58" y="1518"/>
                  </a:lnTo>
                  <a:lnTo>
                    <a:pt x="46" y="1479"/>
                  </a:lnTo>
                  <a:lnTo>
                    <a:pt x="35" y="1440"/>
                  </a:lnTo>
                  <a:lnTo>
                    <a:pt x="25" y="1401"/>
                  </a:lnTo>
                  <a:lnTo>
                    <a:pt x="18" y="1360"/>
                  </a:lnTo>
                  <a:lnTo>
                    <a:pt x="11" y="1321"/>
                  </a:lnTo>
                  <a:lnTo>
                    <a:pt x="5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4" y="1079"/>
                  </a:lnTo>
                  <a:lnTo>
                    <a:pt x="9" y="1039"/>
                  </a:lnTo>
                  <a:lnTo>
                    <a:pt x="14" y="998"/>
                  </a:lnTo>
                  <a:lnTo>
                    <a:pt x="21" y="957"/>
                  </a:lnTo>
                  <a:lnTo>
                    <a:pt x="32" y="917"/>
                  </a:lnTo>
                  <a:lnTo>
                    <a:pt x="42" y="878"/>
                  </a:lnTo>
                  <a:lnTo>
                    <a:pt x="53" y="837"/>
                  </a:lnTo>
                  <a:lnTo>
                    <a:pt x="67" y="797"/>
                  </a:lnTo>
                  <a:lnTo>
                    <a:pt x="83" y="758"/>
                  </a:lnTo>
                  <a:lnTo>
                    <a:pt x="99" y="719"/>
                  </a:lnTo>
                  <a:lnTo>
                    <a:pt x="118" y="680"/>
                  </a:lnTo>
                  <a:lnTo>
                    <a:pt x="138" y="641"/>
                  </a:lnTo>
                  <a:lnTo>
                    <a:pt x="159" y="602"/>
                  </a:lnTo>
                  <a:lnTo>
                    <a:pt x="182" y="563"/>
                  </a:lnTo>
                  <a:lnTo>
                    <a:pt x="207" y="526"/>
                  </a:lnTo>
                  <a:lnTo>
                    <a:pt x="233" y="489"/>
                  </a:lnTo>
                  <a:lnTo>
                    <a:pt x="260" y="452"/>
                  </a:lnTo>
                  <a:lnTo>
                    <a:pt x="290" y="415"/>
                  </a:lnTo>
                  <a:lnTo>
                    <a:pt x="320" y="379"/>
                  </a:lnTo>
                  <a:lnTo>
                    <a:pt x="352" y="344"/>
                  </a:lnTo>
                  <a:lnTo>
                    <a:pt x="385" y="309"/>
                  </a:lnTo>
                  <a:lnTo>
                    <a:pt x="420" y="275"/>
                  </a:lnTo>
                  <a:lnTo>
                    <a:pt x="458" y="242"/>
                  </a:lnTo>
                  <a:lnTo>
                    <a:pt x="496" y="208"/>
                  </a:lnTo>
                  <a:lnTo>
                    <a:pt x="535" y="176"/>
                  </a:lnTo>
                  <a:lnTo>
                    <a:pt x="578" y="144"/>
                  </a:lnTo>
                  <a:lnTo>
                    <a:pt x="620" y="114"/>
                  </a:lnTo>
                  <a:lnTo>
                    <a:pt x="664" y="84"/>
                  </a:lnTo>
                  <a:lnTo>
                    <a:pt x="710" y="54"/>
                  </a:lnTo>
                  <a:lnTo>
                    <a:pt x="758" y="26"/>
                  </a:lnTo>
                  <a:lnTo>
                    <a:pt x="807" y="0"/>
                  </a:lnTo>
                  <a:lnTo>
                    <a:pt x="1892" y="0"/>
                  </a:lnTo>
                  <a:lnTo>
                    <a:pt x="1939" y="26"/>
                  </a:lnTo>
                  <a:lnTo>
                    <a:pt x="1987" y="54"/>
                  </a:lnTo>
                  <a:lnTo>
                    <a:pt x="2033" y="84"/>
                  </a:lnTo>
                  <a:lnTo>
                    <a:pt x="2077" y="114"/>
                  </a:lnTo>
                  <a:lnTo>
                    <a:pt x="2121" y="144"/>
                  </a:lnTo>
                  <a:lnTo>
                    <a:pt x="2162" y="176"/>
                  </a:lnTo>
                  <a:lnTo>
                    <a:pt x="2202" y="208"/>
                  </a:lnTo>
                  <a:lnTo>
                    <a:pt x="2239" y="242"/>
                  </a:lnTo>
                  <a:lnTo>
                    <a:pt x="2277" y="275"/>
                  </a:lnTo>
                  <a:lnTo>
                    <a:pt x="2312" y="309"/>
                  </a:lnTo>
                  <a:lnTo>
                    <a:pt x="2345" y="344"/>
                  </a:lnTo>
                  <a:lnTo>
                    <a:pt x="2377" y="379"/>
                  </a:lnTo>
                  <a:lnTo>
                    <a:pt x="2409" y="415"/>
                  </a:lnTo>
                  <a:lnTo>
                    <a:pt x="2437" y="452"/>
                  </a:lnTo>
                  <a:lnTo>
                    <a:pt x="2466" y="489"/>
                  </a:lnTo>
                  <a:lnTo>
                    <a:pt x="2492" y="526"/>
                  </a:lnTo>
                  <a:lnTo>
                    <a:pt x="2515" y="563"/>
                  </a:lnTo>
                  <a:lnTo>
                    <a:pt x="2538" y="602"/>
                  </a:lnTo>
                  <a:lnTo>
                    <a:pt x="2561" y="641"/>
                  </a:lnTo>
                  <a:lnTo>
                    <a:pt x="2580" y="680"/>
                  </a:lnTo>
                  <a:lnTo>
                    <a:pt x="2598" y="719"/>
                  </a:lnTo>
                  <a:lnTo>
                    <a:pt x="2616" y="758"/>
                  </a:lnTo>
                  <a:lnTo>
                    <a:pt x="2630" y="797"/>
                  </a:lnTo>
                  <a:lnTo>
                    <a:pt x="2644" y="837"/>
                  </a:lnTo>
                  <a:lnTo>
                    <a:pt x="2656" y="878"/>
                  </a:lnTo>
                  <a:lnTo>
                    <a:pt x="2667" y="917"/>
                  </a:lnTo>
                  <a:lnTo>
                    <a:pt x="2676" y="957"/>
                  </a:lnTo>
                  <a:lnTo>
                    <a:pt x="2683" y="998"/>
                  </a:lnTo>
                  <a:lnTo>
                    <a:pt x="2690" y="1039"/>
                  </a:lnTo>
                  <a:lnTo>
                    <a:pt x="2693" y="1079"/>
                  </a:lnTo>
                  <a:lnTo>
                    <a:pt x="2697" y="1120"/>
                  </a:lnTo>
                  <a:lnTo>
                    <a:pt x="2697" y="1161"/>
                  </a:lnTo>
                  <a:lnTo>
                    <a:pt x="2697" y="1201"/>
                  </a:lnTo>
                  <a:lnTo>
                    <a:pt x="2695" y="1240"/>
                  </a:lnTo>
                  <a:lnTo>
                    <a:pt x="2692" y="1281"/>
                  </a:lnTo>
                  <a:lnTo>
                    <a:pt x="2686" y="1321"/>
                  </a:lnTo>
                  <a:lnTo>
                    <a:pt x="2681" y="1360"/>
                  </a:lnTo>
                  <a:lnTo>
                    <a:pt x="2672" y="1401"/>
                  </a:lnTo>
                  <a:lnTo>
                    <a:pt x="2663" y="1440"/>
                  </a:lnTo>
                  <a:lnTo>
                    <a:pt x="2651" y="1479"/>
                  </a:lnTo>
                  <a:lnTo>
                    <a:pt x="2639" y="1518"/>
                  </a:lnTo>
                  <a:lnTo>
                    <a:pt x="2624" y="1556"/>
                  </a:lnTo>
                  <a:lnTo>
                    <a:pt x="2609" y="1595"/>
                  </a:lnTo>
                  <a:lnTo>
                    <a:pt x="2591" y="1632"/>
                  </a:lnTo>
                  <a:lnTo>
                    <a:pt x="2572" y="1670"/>
                  </a:lnTo>
                  <a:lnTo>
                    <a:pt x="2550" y="1707"/>
                  </a:lnTo>
                  <a:lnTo>
                    <a:pt x="2529" y="1742"/>
                  </a:lnTo>
                  <a:lnTo>
                    <a:pt x="2504" y="1779"/>
                  </a:lnTo>
                  <a:lnTo>
                    <a:pt x="2480" y="1814"/>
                  </a:lnTo>
                  <a:lnTo>
                    <a:pt x="2453" y="1848"/>
                  </a:lnTo>
                  <a:lnTo>
                    <a:pt x="2425" y="1883"/>
                  </a:lnTo>
                  <a:lnTo>
                    <a:pt x="2395" y="1917"/>
                  </a:lnTo>
                  <a:lnTo>
                    <a:pt x="2363" y="1949"/>
                  </a:lnTo>
                  <a:lnTo>
                    <a:pt x="2330" y="1981"/>
                  </a:lnTo>
                  <a:lnTo>
                    <a:pt x="2294" y="2012"/>
                  </a:lnTo>
                  <a:lnTo>
                    <a:pt x="2257" y="2042"/>
                  </a:lnTo>
                  <a:lnTo>
                    <a:pt x="2220" y="2072"/>
                  </a:lnTo>
                  <a:lnTo>
                    <a:pt x="2179" y="2102"/>
                  </a:lnTo>
                  <a:lnTo>
                    <a:pt x="2139" y="2131"/>
                  </a:lnTo>
                  <a:lnTo>
                    <a:pt x="2096" y="2157"/>
                  </a:lnTo>
                  <a:lnTo>
                    <a:pt x="2052" y="2184"/>
                  </a:lnTo>
                  <a:lnTo>
                    <a:pt x="2006" y="2210"/>
                  </a:lnTo>
                  <a:lnTo>
                    <a:pt x="1959" y="2235"/>
                  </a:lnTo>
                  <a:lnTo>
                    <a:pt x="1909" y="2258"/>
                  </a:lnTo>
                  <a:lnTo>
                    <a:pt x="788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947810" y="1705357"/>
              <a:ext cx="2719212" cy="2987146"/>
            </a:xfrm>
            <a:custGeom>
              <a:avLst/>
              <a:gdLst>
                <a:gd name="T0" fmla="*/ 785813 w 1927"/>
                <a:gd name="T1" fmla="*/ 3508375 h 2258"/>
                <a:gd name="T2" fmla="*/ 633413 w 1927"/>
                <a:gd name="T3" fmla="*/ 3382963 h 2258"/>
                <a:gd name="T4" fmla="*/ 498475 w 1927"/>
                <a:gd name="T5" fmla="*/ 3241675 h 2258"/>
                <a:gd name="T6" fmla="*/ 379413 w 1927"/>
                <a:gd name="T7" fmla="*/ 3094038 h 2258"/>
                <a:gd name="T8" fmla="*/ 277813 w 1927"/>
                <a:gd name="T9" fmla="*/ 2933700 h 2258"/>
                <a:gd name="T10" fmla="*/ 190500 w 1927"/>
                <a:gd name="T11" fmla="*/ 2765425 h 2258"/>
                <a:gd name="T12" fmla="*/ 120650 w 1927"/>
                <a:gd name="T13" fmla="*/ 2590800 h 2258"/>
                <a:gd name="T14" fmla="*/ 66675 w 1927"/>
                <a:gd name="T15" fmla="*/ 2409825 h 2258"/>
                <a:gd name="T16" fmla="*/ 28575 w 1927"/>
                <a:gd name="T17" fmla="*/ 2224088 h 2258"/>
                <a:gd name="T18" fmla="*/ 6350 w 1927"/>
                <a:gd name="T19" fmla="*/ 2033588 h 2258"/>
                <a:gd name="T20" fmla="*/ 0 w 1927"/>
                <a:gd name="T21" fmla="*/ 1843088 h 2258"/>
                <a:gd name="T22" fmla="*/ 7938 w 1927"/>
                <a:gd name="T23" fmla="*/ 1649413 h 2258"/>
                <a:gd name="T24" fmla="*/ 33338 w 1927"/>
                <a:gd name="T25" fmla="*/ 1455738 h 2258"/>
                <a:gd name="T26" fmla="*/ 76200 w 1927"/>
                <a:gd name="T27" fmla="*/ 1265238 h 2258"/>
                <a:gd name="T28" fmla="*/ 134938 w 1927"/>
                <a:gd name="T29" fmla="*/ 1079500 h 2258"/>
                <a:gd name="T30" fmla="*/ 207963 w 1927"/>
                <a:gd name="T31" fmla="*/ 893763 h 2258"/>
                <a:gd name="T32" fmla="*/ 295275 w 1927"/>
                <a:gd name="T33" fmla="*/ 717550 h 2258"/>
                <a:gd name="T34" fmla="*/ 398463 w 1927"/>
                <a:gd name="T35" fmla="*/ 546100 h 2258"/>
                <a:gd name="T36" fmla="*/ 519113 w 1927"/>
                <a:gd name="T37" fmla="*/ 384175 h 2258"/>
                <a:gd name="T38" fmla="*/ 655638 w 1927"/>
                <a:gd name="T39" fmla="*/ 228600 h 2258"/>
                <a:gd name="T40" fmla="*/ 808038 w 1927"/>
                <a:gd name="T41" fmla="*/ 85725 h 2258"/>
                <a:gd name="T42" fmla="*/ 2144713 w 1927"/>
                <a:gd name="T43" fmla="*/ 0 h 2258"/>
                <a:gd name="T44" fmla="*/ 2305050 w 1927"/>
                <a:gd name="T45" fmla="*/ 133350 h 2258"/>
                <a:gd name="T46" fmla="*/ 2451100 w 1927"/>
                <a:gd name="T47" fmla="*/ 279400 h 2258"/>
                <a:gd name="T48" fmla="*/ 2582863 w 1927"/>
                <a:gd name="T49" fmla="*/ 436563 h 2258"/>
                <a:gd name="T50" fmla="*/ 2697163 w 1927"/>
                <a:gd name="T51" fmla="*/ 601663 h 2258"/>
                <a:gd name="T52" fmla="*/ 2795588 w 1927"/>
                <a:gd name="T53" fmla="*/ 776288 h 2258"/>
                <a:gd name="T54" fmla="*/ 2879725 w 1927"/>
                <a:gd name="T55" fmla="*/ 955675 h 2258"/>
                <a:gd name="T56" fmla="*/ 2946400 w 1927"/>
                <a:gd name="T57" fmla="*/ 1141413 h 2258"/>
                <a:gd name="T58" fmla="*/ 3000375 w 1927"/>
                <a:gd name="T59" fmla="*/ 1328738 h 2258"/>
                <a:gd name="T60" fmla="*/ 3033713 w 1927"/>
                <a:gd name="T61" fmla="*/ 1519238 h 2258"/>
                <a:gd name="T62" fmla="*/ 3055938 w 1927"/>
                <a:gd name="T63" fmla="*/ 1712913 h 2258"/>
                <a:gd name="T64" fmla="*/ 3059113 w 1927"/>
                <a:gd name="T65" fmla="*/ 1906588 h 2258"/>
                <a:gd name="T66" fmla="*/ 3048000 w 1927"/>
                <a:gd name="T67" fmla="*/ 2097088 h 2258"/>
                <a:gd name="T68" fmla="*/ 3019425 w 1927"/>
                <a:gd name="T69" fmla="*/ 2286000 h 2258"/>
                <a:gd name="T70" fmla="*/ 2978150 w 1927"/>
                <a:gd name="T71" fmla="*/ 2470150 h 2258"/>
                <a:gd name="T72" fmla="*/ 2916238 w 1927"/>
                <a:gd name="T73" fmla="*/ 2651125 h 2258"/>
                <a:gd name="T74" fmla="*/ 2843213 w 1927"/>
                <a:gd name="T75" fmla="*/ 2824163 h 2258"/>
                <a:gd name="T76" fmla="*/ 2751138 w 1927"/>
                <a:gd name="T77" fmla="*/ 2989263 h 2258"/>
                <a:gd name="T78" fmla="*/ 2641600 w 1927"/>
                <a:gd name="T79" fmla="*/ 3144838 h 2258"/>
                <a:gd name="T80" fmla="*/ 2517775 w 1927"/>
                <a:gd name="T81" fmla="*/ 3289300 h 2258"/>
                <a:gd name="T82" fmla="*/ 2378075 w 1927"/>
                <a:gd name="T83" fmla="*/ 3424238 h 2258"/>
                <a:gd name="T84" fmla="*/ 2220913 w 192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27"/>
                <a:gd name="T130" fmla="*/ 0 h 2258"/>
                <a:gd name="T131" fmla="*/ 1927 w 192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27" h="2258">
                  <a:moveTo>
                    <a:pt x="563" y="2258"/>
                  </a:moveTo>
                  <a:lnTo>
                    <a:pt x="528" y="2235"/>
                  </a:lnTo>
                  <a:lnTo>
                    <a:pt x="495" y="2210"/>
                  </a:lnTo>
                  <a:lnTo>
                    <a:pt x="461" y="2184"/>
                  </a:lnTo>
                  <a:lnTo>
                    <a:pt x="429" y="2157"/>
                  </a:lnTo>
                  <a:lnTo>
                    <a:pt x="399" y="2131"/>
                  </a:lnTo>
                  <a:lnTo>
                    <a:pt x="369" y="2102"/>
                  </a:lnTo>
                  <a:lnTo>
                    <a:pt x="341" y="2072"/>
                  </a:lnTo>
                  <a:lnTo>
                    <a:pt x="314" y="2042"/>
                  </a:lnTo>
                  <a:lnTo>
                    <a:pt x="288" y="2012"/>
                  </a:lnTo>
                  <a:lnTo>
                    <a:pt x="263" y="1981"/>
                  </a:lnTo>
                  <a:lnTo>
                    <a:pt x="239" y="1949"/>
                  </a:lnTo>
                  <a:lnTo>
                    <a:pt x="217" y="1917"/>
                  </a:lnTo>
                  <a:lnTo>
                    <a:pt x="194" y="1883"/>
                  </a:lnTo>
                  <a:lnTo>
                    <a:pt x="175" y="1848"/>
                  </a:lnTo>
                  <a:lnTo>
                    <a:pt x="156" y="1814"/>
                  </a:lnTo>
                  <a:lnTo>
                    <a:pt x="138" y="1779"/>
                  </a:lnTo>
                  <a:lnTo>
                    <a:pt x="120" y="1742"/>
                  </a:lnTo>
                  <a:lnTo>
                    <a:pt x="104" y="1707"/>
                  </a:lnTo>
                  <a:lnTo>
                    <a:pt x="90" y="1670"/>
                  </a:lnTo>
                  <a:lnTo>
                    <a:pt x="76" y="1632"/>
                  </a:lnTo>
                  <a:lnTo>
                    <a:pt x="64" y="1595"/>
                  </a:lnTo>
                  <a:lnTo>
                    <a:pt x="51" y="1556"/>
                  </a:lnTo>
                  <a:lnTo>
                    <a:pt x="42" y="1518"/>
                  </a:lnTo>
                  <a:lnTo>
                    <a:pt x="32" y="1479"/>
                  </a:lnTo>
                  <a:lnTo>
                    <a:pt x="25" y="1440"/>
                  </a:lnTo>
                  <a:lnTo>
                    <a:pt x="18" y="1401"/>
                  </a:lnTo>
                  <a:lnTo>
                    <a:pt x="12" y="1360"/>
                  </a:lnTo>
                  <a:lnTo>
                    <a:pt x="7" y="1321"/>
                  </a:lnTo>
                  <a:lnTo>
                    <a:pt x="4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0" y="1120"/>
                  </a:lnTo>
                  <a:lnTo>
                    <a:pt x="4" y="1079"/>
                  </a:lnTo>
                  <a:lnTo>
                    <a:pt x="5" y="1039"/>
                  </a:lnTo>
                  <a:lnTo>
                    <a:pt x="11" y="998"/>
                  </a:lnTo>
                  <a:lnTo>
                    <a:pt x="16" y="957"/>
                  </a:lnTo>
                  <a:lnTo>
                    <a:pt x="21" y="917"/>
                  </a:lnTo>
                  <a:lnTo>
                    <a:pt x="30" y="878"/>
                  </a:lnTo>
                  <a:lnTo>
                    <a:pt x="39" y="837"/>
                  </a:lnTo>
                  <a:lnTo>
                    <a:pt x="48" y="797"/>
                  </a:lnTo>
                  <a:lnTo>
                    <a:pt x="58" y="758"/>
                  </a:lnTo>
                  <a:lnTo>
                    <a:pt x="71" y="719"/>
                  </a:lnTo>
                  <a:lnTo>
                    <a:pt x="85" y="680"/>
                  </a:lnTo>
                  <a:lnTo>
                    <a:pt x="99" y="641"/>
                  </a:lnTo>
                  <a:lnTo>
                    <a:pt x="113" y="602"/>
                  </a:lnTo>
                  <a:lnTo>
                    <a:pt x="131" y="563"/>
                  </a:lnTo>
                  <a:lnTo>
                    <a:pt x="147" y="526"/>
                  </a:lnTo>
                  <a:lnTo>
                    <a:pt x="166" y="489"/>
                  </a:lnTo>
                  <a:lnTo>
                    <a:pt x="186" y="452"/>
                  </a:lnTo>
                  <a:lnTo>
                    <a:pt x="207" y="415"/>
                  </a:lnTo>
                  <a:lnTo>
                    <a:pt x="228" y="379"/>
                  </a:lnTo>
                  <a:lnTo>
                    <a:pt x="251" y="344"/>
                  </a:lnTo>
                  <a:lnTo>
                    <a:pt x="276" y="309"/>
                  </a:lnTo>
                  <a:lnTo>
                    <a:pt x="300" y="275"/>
                  </a:lnTo>
                  <a:lnTo>
                    <a:pt x="327" y="242"/>
                  </a:lnTo>
                  <a:lnTo>
                    <a:pt x="355" y="208"/>
                  </a:lnTo>
                  <a:lnTo>
                    <a:pt x="383" y="176"/>
                  </a:lnTo>
                  <a:lnTo>
                    <a:pt x="413" y="144"/>
                  </a:lnTo>
                  <a:lnTo>
                    <a:pt x="443" y="114"/>
                  </a:lnTo>
                  <a:lnTo>
                    <a:pt x="475" y="84"/>
                  </a:lnTo>
                  <a:lnTo>
                    <a:pt x="509" y="54"/>
                  </a:lnTo>
                  <a:lnTo>
                    <a:pt x="542" y="26"/>
                  </a:lnTo>
                  <a:lnTo>
                    <a:pt x="578" y="0"/>
                  </a:lnTo>
                  <a:lnTo>
                    <a:pt x="1351" y="0"/>
                  </a:lnTo>
                  <a:lnTo>
                    <a:pt x="1386" y="26"/>
                  </a:lnTo>
                  <a:lnTo>
                    <a:pt x="1420" y="54"/>
                  </a:lnTo>
                  <a:lnTo>
                    <a:pt x="1452" y="84"/>
                  </a:lnTo>
                  <a:lnTo>
                    <a:pt x="1484" y="114"/>
                  </a:lnTo>
                  <a:lnTo>
                    <a:pt x="1515" y="144"/>
                  </a:lnTo>
                  <a:lnTo>
                    <a:pt x="1544" y="176"/>
                  </a:lnTo>
                  <a:lnTo>
                    <a:pt x="1574" y="208"/>
                  </a:lnTo>
                  <a:lnTo>
                    <a:pt x="1600" y="242"/>
                  </a:lnTo>
                  <a:lnTo>
                    <a:pt x="1627" y="275"/>
                  </a:lnTo>
                  <a:lnTo>
                    <a:pt x="1651" y="309"/>
                  </a:lnTo>
                  <a:lnTo>
                    <a:pt x="1676" y="344"/>
                  </a:lnTo>
                  <a:lnTo>
                    <a:pt x="1699" y="379"/>
                  </a:lnTo>
                  <a:lnTo>
                    <a:pt x="1720" y="415"/>
                  </a:lnTo>
                  <a:lnTo>
                    <a:pt x="1741" y="452"/>
                  </a:lnTo>
                  <a:lnTo>
                    <a:pt x="1761" y="489"/>
                  </a:lnTo>
                  <a:lnTo>
                    <a:pt x="1780" y="526"/>
                  </a:lnTo>
                  <a:lnTo>
                    <a:pt x="1798" y="563"/>
                  </a:lnTo>
                  <a:lnTo>
                    <a:pt x="1814" y="602"/>
                  </a:lnTo>
                  <a:lnTo>
                    <a:pt x="1830" y="641"/>
                  </a:lnTo>
                  <a:lnTo>
                    <a:pt x="1844" y="680"/>
                  </a:lnTo>
                  <a:lnTo>
                    <a:pt x="1856" y="719"/>
                  </a:lnTo>
                  <a:lnTo>
                    <a:pt x="1869" y="758"/>
                  </a:lnTo>
                  <a:lnTo>
                    <a:pt x="1879" y="797"/>
                  </a:lnTo>
                  <a:lnTo>
                    <a:pt x="1890" y="837"/>
                  </a:lnTo>
                  <a:lnTo>
                    <a:pt x="1897" y="878"/>
                  </a:lnTo>
                  <a:lnTo>
                    <a:pt x="1906" y="917"/>
                  </a:lnTo>
                  <a:lnTo>
                    <a:pt x="1911" y="957"/>
                  </a:lnTo>
                  <a:lnTo>
                    <a:pt x="1916" y="998"/>
                  </a:lnTo>
                  <a:lnTo>
                    <a:pt x="1922" y="1039"/>
                  </a:lnTo>
                  <a:lnTo>
                    <a:pt x="1925" y="1079"/>
                  </a:lnTo>
                  <a:lnTo>
                    <a:pt x="1927" y="1120"/>
                  </a:lnTo>
                  <a:lnTo>
                    <a:pt x="1927" y="1161"/>
                  </a:lnTo>
                  <a:lnTo>
                    <a:pt x="1927" y="1201"/>
                  </a:lnTo>
                  <a:lnTo>
                    <a:pt x="1925" y="1240"/>
                  </a:lnTo>
                  <a:lnTo>
                    <a:pt x="1923" y="1281"/>
                  </a:lnTo>
                  <a:lnTo>
                    <a:pt x="1920" y="1321"/>
                  </a:lnTo>
                  <a:lnTo>
                    <a:pt x="1915" y="1360"/>
                  </a:lnTo>
                  <a:lnTo>
                    <a:pt x="1909" y="1401"/>
                  </a:lnTo>
                  <a:lnTo>
                    <a:pt x="1902" y="1440"/>
                  </a:lnTo>
                  <a:lnTo>
                    <a:pt x="1895" y="1479"/>
                  </a:lnTo>
                  <a:lnTo>
                    <a:pt x="1885" y="1518"/>
                  </a:lnTo>
                  <a:lnTo>
                    <a:pt x="1876" y="1556"/>
                  </a:lnTo>
                  <a:lnTo>
                    <a:pt x="1863" y="1595"/>
                  </a:lnTo>
                  <a:lnTo>
                    <a:pt x="1851" y="1632"/>
                  </a:lnTo>
                  <a:lnTo>
                    <a:pt x="1837" y="1670"/>
                  </a:lnTo>
                  <a:lnTo>
                    <a:pt x="1823" y="1707"/>
                  </a:lnTo>
                  <a:lnTo>
                    <a:pt x="1807" y="1742"/>
                  </a:lnTo>
                  <a:lnTo>
                    <a:pt x="1791" y="1779"/>
                  </a:lnTo>
                  <a:lnTo>
                    <a:pt x="1771" y="1814"/>
                  </a:lnTo>
                  <a:lnTo>
                    <a:pt x="1752" y="1848"/>
                  </a:lnTo>
                  <a:lnTo>
                    <a:pt x="1733" y="1883"/>
                  </a:lnTo>
                  <a:lnTo>
                    <a:pt x="1711" y="1917"/>
                  </a:lnTo>
                  <a:lnTo>
                    <a:pt x="1688" y="1949"/>
                  </a:lnTo>
                  <a:lnTo>
                    <a:pt x="1664" y="1981"/>
                  </a:lnTo>
                  <a:lnTo>
                    <a:pt x="1639" y="2012"/>
                  </a:lnTo>
                  <a:lnTo>
                    <a:pt x="1614" y="2042"/>
                  </a:lnTo>
                  <a:lnTo>
                    <a:pt x="1586" y="2072"/>
                  </a:lnTo>
                  <a:lnTo>
                    <a:pt x="1558" y="2102"/>
                  </a:lnTo>
                  <a:lnTo>
                    <a:pt x="1530" y="2131"/>
                  </a:lnTo>
                  <a:lnTo>
                    <a:pt x="1498" y="2157"/>
                  </a:lnTo>
                  <a:lnTo>
                    <a:pt x="1466" y="2184"/>
                  </a:lnTo>
                  <a:lnTo>
                    <a:pt x="1434" y="2210"/>
                  </a:lnTo>
                  <a:lnTo>
                    <a:pt x="1399" y="2235"/>
                  </a:lnTo>
                  <a:lnTo>
                    <a:pt x="1365" y="2258"/>
                  </a:lnTo>
                  <a:lnTo>
                    <a:pt x="563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578577" y="1705357"/>
              <a:ext cx="1460500" cy="2987146"/>
            </a:xfrm>
            <a:custGeom>
              <a:avLst/>
              <a:gdLst>
                <a:gd name="T0" fmla="*/ 450850 w 1035"/>
                <a:gd name="T1" fmla="*/ 3548063 h 2258"/>
                <a:gd name="T2" fmla="*/ 392112 w 1035"/>
                <a:gd name="T3" fmla="*/ 3467100 h 2258"/>
                <a:gd name="T4" fmla="*/ 339725 w 1035"/>
                <a:gd name="T5" fmla="*/ 3382963 h 2258"/>
                <a:gd name="T6" fmla="*/ 292100 w 1035"/>
                <a:gd name="T7" fmla="*/ 3289300 h 2258"/>
                <a:gd name="T8" fmla="*/ 223837 w 1035"/>
                <a:gd name="T9" fmla="*/ 3144838 h 2258"/>
                <a:gd name="T10" fmla="*/ 149225 w 1035"/>
                <a:gd name="T11" fmla="*/ 2933700 h 2258"/>
                <a:gd name="T12" fmla="*/ 88900 w 1035"/>
                <a:gd name="T13" fmla="*/ 2709863 h 2258"/>
                <a:gd name="T14" fmla="*/ 44450 w 1035"/>
                <a:gd name="T15" fmla="*/ 2470150 h 2258"/>
                <a:gd name="T16" fmla="*/ 14287 w 1035"/>
                <a:gd name="T17" fmla="*/ 2224088 h 2258"/>
                <a:gd name="T18" fmla="*/ 0 w 1035"/>
                <a:gd name="T19" fmla="*/ 1968500 h 2258"/>
                <a:gd name="T20" fmla="*/ 3175 w 1035"/>
                <a:gd name="T21" fmla="*/ 1712913 h 2258"/>
                <a:gd name="T22" fmla="*/ 19050 w 1035"/>
                <a:gd name="T23" fmla="*/ 1455738 h 2258"/>
                <a:gd name="T24" fmla="*/ 50800 w 1035"/>
                <a:gd name="T25" fmla="*/ 1203325 h 2258"/>
                <a:gd name="T26" fmla="*/ 95250 w 1035"/>
                <a:gd name="T27" fmla="*/ 955675 h 2258"/>
                <a:gd name="T28" fmla="*/ 157162 w 1035"/>
                <a:gd name="T29" fmla="*/ 717550 h 2258"/>
                <a:gd name="T30" fmla="*/ 234950 w 1035"/>
                <a:gd name="T31" fmla="*/ 490538 h 2258"/>
                <a:gd name="T32" fmla="*/ 325437 w 1035"/>
                <a:gd name="T33" fmla="*/ 279400 h 2258"/>
                <a:gd name="T34" fmla="*/ 403225 w 1035"/>
                <a:gd name="T35" fmla="*/ 133350 h 2258"/>
                <a:gd name="T36" fmla="*/ 461962 w 1035"/>
                <a:gd name="T37" fmla="*/ 41275 h 2258"/>
                <a:gd name="T38" fmla="*/ 1152525 w 1035"/>
                <a:gd name="T39" fmla="*/ 0 h 2258"/>
                <a:gd name="T40" fmla="*/ 1211262 w 1035"/>
                <a:gd name="T41" fmla="*/ 85725 h 2258"/>
                <a:gd name="T42" fmla="*/ 1263650 w 1035"/>
                <a:gd name="T43" fmla="*/ 180975 h 2258"/>
                <a:gd name="T44" fmla="*/ 1365250 w 1035"/>
                <a:gd name="T45" fmla="*/ 384175 h 2258"/>
                <a:gd name="T46" fmla="*/ 1449387 w 1035"/>
                <a:gd name="T47" fmla="*/ 601663 h 2258"/>
                <a:gd name="T48" fmla="*/ 1516062 w 1035"/>
                <a:gd name="T49" fmla="*/ 835025 h 2258"/>
                <a:gd name="T50" fmla="*/ 1573212 w 1035"/>
                <a:gd name="T51" fmla="*/ 1079500 h 2258"/>
                <a:gd name="T52" fmla="*/ 1609725 w 1035"/>
                <a:gd name="T53" fmla="*/ 1328738 h 2258"/>
                <a:gd name="T54" fmla="*/ 1635125 w 1035"/>
                <a:gd name="T55" fmla="*/ 1584325 h 2258"/>
                <a:gd name="T56" fmla="*/ 1643062 w 1035"/>
                <a:gd name="T57" fmla="*/ 1843088 h 2258"/>
                <a:gd name="T58" fmla="*/ 1636712 w 1035"/>
                <a:gd name="T59" fmla="*/ 2097088 h 2258"/>
                <a:gd name="T60" fmla="*/ 1614487 w 1035"/>
                <a:gd name="T61" fmla="*/ 2347913 h 2258"/>
                <a:gd name="T62" fmla="*/ 1577975 w 1035"/>
                <a:gd name="T63" fmla="*/ 2590800 h 2258"/>
                <a:gd name="T64" fmla="*/ 1525587 w 1035"/>
                <a:gd name="T65" fmla="*/ 2824163 h 2258"/>
                <a:gd name="T66" fmla="*/ 1457325 w 1035"/>
                <a:gd name="T67" fmla="*/ 3043238 h 2258"/>
                <a:gd name="T68" fmla="*/ 1373187 w 1035"/>
                <a:gd name="T69" fmla="*/ 3241675 h 2258"/>
                <a:gd name="T70" fmla="*/ 1328737 w 1035"/>
                <a:gd name="T71" fmla="*/ 3336925 h 2258"/>
                <a:gd name="T72" fmla="*/ 1274762 w 1035"/>
                <a:gd name="T73" fmla="*/ 3424238 h 2258"/>
                <a:gd name="T74" fmla="*/ 1222375 w 1035"/>
                <a:gd name="T75" fmla="*/ 3508375 h 2258"/>
                <a:gd name="T76" fmla="*/ 1163637 w 1035"/>
                <a:gd name="T77" fmla="*/ 3584575 h 22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35"/>
                <a:gd name="T118" fmla="*/ 0 h 2258"/>
                <a:gd name="T119" fmla="*/ 1035 w 1035"/>
                <a:gd name="T120" fmla="*/ 2258 h 22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35" h="2258">
                  <a:moveTo>
                    <a:pt x="302" y="2258"/>
                  </a:moveTo>
                  <a:lnTo>
                    <a:pt x="284" y="2235"/>
                  </a:lnTo>
                  <a:lnTo>
                    <a:pt x="265" y="2210"/>
                  </a:lnTo>
                  <a:lnTo>
                    <a:pt x="247" y="2184"/>
                  </a:lnTo>
                  <a:lnTo>
                    <a:pt x="231" y="2157"/>
                  </a:lnTo>
                  <a:lnTo>
                    <a:pt x="214" y="2131"/>
                  </a:lnTo>
                  <a:lnTo>
                    <a:pt x="198" y="2102"/>
                  </a:lnTo>
                  <a:lnTo>
                    <a:pt x="184" y="2072"/>
                  </a:lnTo>
                  <a:lnTo>
                    <a:pt x="168" y="2042"/>
                  </a:lnTo>
                  <a:lnTo>
                    <a:pt x="141" y="1981"/>
                  </a:lnTo>
                  <a:lnTo>
                    <a:pt x="116" y="1917"/>
                  </a:lnTo>
                  <a:lnTo>
                    <a:pt x="94" y="1848"/>
                  </a:lnTo>
                  <a:lnTo>
                    <a:pt x="74" y="1779"/>
                  </a:lnTo>
                  <a:lnTo>
                    <a:pt x="56" y="1707"/>
                  </a:lnTo>
                  <a:lnTo>
                    <a:pt x="41" y="1632"/>
                  </a:lnTo>
                  <a:lnTo>
                    <a:pt x="28" y="1556"/>
                  </a:lnTo>
                  <a:lnTo>
                    <a:pt x="18" y="1479"/>
                  </a:lnTo>
                  <a:lnTo>
                    <a:pt x="9" y="1401"/>
                  </a:lnTo>
                  <a:lnTo>
                    <a:pt x="3" y="1321"/>
                  </a:lnTo>
                  <a:lnTo>
                    <a:pt x="0" y="1240"/>
                  </a:lnTo>
                  <a:lnTo>
                    <a:pt x="0" y="1161"/>
                  </a:lnTo>
                  <a:lnTo>
                    <a:pt x="2" y="1079"/>
                  </a:lnTo>
                  <a:lnTo>
                    <a:pt x="5" y="998"/>
                  </a:lnTo>
                  <a:lnTo>
                    <a:pt x="12" y="917"/>
                  </a:lnTo>
                  <a:lnTo>
                    <a:pt x="21" y="837"/>
                  </a:lnTo>
                  <a:lnTo>
                    <a:pt x="32" y="758"/>
                  </a:lnTo>
                  <a:lnTo>
                    <a:pt x="44" y="680"/>
                  </a:lnTo>
                  <a:lnTo>
                    <a:pt x="60" y="602"/>
                  </a:lnTo>
                  <a:lnTo>
                    <a:pt x="79" y="526"/>
                  </a:lnTo>
                  <a:lnTo>
                    <a:pt x="99" y="452"/>
                  </a:lnTo>
                  <a:lnTo>
                    <a:pt x="122" y="379"/>
                  </a:lnTo>
                  <a:lnTo>
                    <a:pt x="148" y="309"/>
                  </a:lnTo>
                  <a:lnTo>
                    <a:pt x="175" y="242"/>
                  </a:lnTo>
                  <a:lnTo>
                    <a:pt x="205" y="176"/>
                  </a:lnTo>
                  <a:lnTo>
                    <a:pt x="238" y="114"/>
                  </a:lnTo>
                  <a:lnTo>
                    <a:pt x="254" y="84"/>
                  </a:lnTo>
                  <a:lnTo>
                    <a:pt x="272" y="54"/>
                  </a:lnTo>
                  <a:lnTo>
                    <a:pt x="291" y="26"/>
                  </a:lnTo>
                  <a:lnTo>
                    <a:pt x="309" y="0"/>
                  </a:lnTo>
                  <a:lnTo>
                    <a:pt x="726" y="0"/>
                  </a:lnTo>
                  <a:lnTo>
                    <a:pt x="745" y="26"/>
                  </a:lnTo>
                  <a:lnTo>
                    <a:pt x="763" y="54"/>
                  </a:lnTo>
                  <a:lnTo>
                    <a:pt x="781" y="84"/>
                  </a:lnTo>
                  <a:lnTo>
                    <a:pt x="796" y="114"/>
                  </a:lnTo>
                  <a:lnTo>
                    <a:pt x="830" y="176"/>
                  </a:lnTo>
                  <a:lnTo>
                    <a:pt x="860" y="242"/>
                  </a:lnTo>
                  <a:lnTo>
                    <a:pt x="886" y="309"/>
                  </a:lnTo>
                  <a:lnTo>
                    <a:pt x="913" y="379"/>
                  </a:lnTo>
                  <a:lnTo>
                    <a:pt x="936" y="452"/>
                  </a:lnTo>
                  <a:lnTo>
                    <a:pt x="955" y="526"/>
                  </a:lnTo>
                  <a:lnTo>
                    <a:pt x="975" y="602"/>
                  </a:lnTo>
                  <a:lnTo>
                    <a:pt x="991" y="680"/>
                  </a:lnTo>
                  <a:lnTo>
                    <a:pt x="1003" y="758"/>
                  </a:lnTo>
                  <a:lnTo>
                    <a:pt x="1014" y="837"/>
                  </a:lnTo>
                  <a:lnTo>
                    <a:pt x="1022" y="917"/>
                  </a:lnTo>
                  <a:lnTo>
                    <a:pt x="1030" y="998"/>
                  </a:lnTo>
                  <a:lnTo>
                    <a:pt x="1033" y="1079"/>
                  </a:lnTo>
                  <a:lnTo>
                    <a:pt x="1035" y="1161"/>
                  </a:lnTo>
                  <a:lnTo>
                    <a:pt x="1035" y="1240"/>
                  </a:lnTo>
                  <a:lnTo>
                    <a:pt x="1031" y="1321"/>
                  </a:lnTo>
                  <a:lnTo>
                    <a:pt x="1026" y="1401"/>
                  </a:lnTo>
                  <a:lnTo>
                    <a:pt x="1017" y="1479"/>
                  </a:lnTo>
                  <a:lnTo>
                    <a:pt x="1007" y="1556"/>
                  </a:lnTo>
                  <a:lnTo>
                    <a:pt x="994" y="1632"/>
                  </a:lnTo>
                  <a:lnTo>
                    <a:pt x="978" y="1707"/>
                  </a:lnTo>
                  <a:lnTo>
                    <a:pt x="961" y="1779"/>
                  </a:lnTo>
                  <a:lnTo>
                    <a:pt x="941" y="1848"/>
                  </a:lnTo>
                  <a:lnTo>
                    <a:pt x="918" y="1917"/>
                  </a:lnTo>
                  <a:lnTo>
                    <a:pt x="894" y="1981"/>
                  </a:lnTo>
                  <a:lnTo>
                    <a:pt x="865" y="2042"/>
                  </a:lnTo>
                  <a:lnTo>
                    <a:pt x="851" y="2072"/>
                  </a:lnTo>
                  <a:lnTo>
                    <a:pt x="837" y="2102"/>
                  </a:lnTo>
                  <a:lnTo>
                    <a:pt x="821" y="2131"/>
                  </a:lnTo>
                  <a:lnTo>
                    <a:pt x="803" y="2157"/>
                  </a:lnTo>
                  <a:lnTo>
                    <a:pt x="788" y="2184"/>
                  </a:lnTo>
                  <a:lnTo>
                    <a:pt x="770" y="2210"/>
                  </a:lnTo>
                  <a:lnTo>
                    <a:pt x="751" y="2235"/>
                  </a:lnTo>
                  <a:lnTo>
                    <a:pt x="733" y="2258"/>
                  </a:lnTo>
                  <a:lnTo>
                    <a:pt x="302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4303888" y="1705356"/>
              <a:ext cx="4233" cy="2984500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547055" y="1815159"/>
              <a:ext cx="35136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068689" y="1995076"/>
              <a:ext cx="4477455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1567744" y="2254368"/>
              <a:ext cx="54751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178277" y="2550701"/>
              <a:ext cx="6252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920044" y="2882753"/>
              <a:ext cx="6773333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822677" y="3251847"/>
              <a:ext cx="69680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927099" y="3635493"/>
              <a:ext cx="6760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200855" y="3964898"/>
              <a:ext cx="6207478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639711" y="4259909"/>
              <a:ext cx="53227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2252133" y="4516555"/>
              <a:ext cx="40978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</p:grpSp>
      <p:pic>
        <p:nvPicPr>
          <p:cNvPr id="40" name="Image 39" descr="HIV (1)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713" y="3313737"/>
            <a:ext cx="400776" cy="383142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3820277" y="3651202"/>
            <a:ext cx="1931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1900</a:t>
            </a:r>
          </a:p>
          <a:p>
            <a:pPr algn="ctr"/>
            <a:r>
              <a:rPr lang="fr-F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[1884 – 1924]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2099041" y="2999218"/>
            <a:ext cx="83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1966</a:t>
            </a:r>
          </a:p>
        </p:txBody>
      </p:sp>
    </p:spTree>
    <p:extLst>
      <p:ext uri="{BB962C8B-B14F-4D97-AF65-F5344CB8AC3E}">
        <p14:creationId xmlns:p14="http://schemas.microsoft.com/office/powerpoint/2010/main" val="393779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6923E-6 -2.64779E-6 C -3.36923E-6 0.00028 -0.12261 -0.06161 -0.2447 -0.1229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4" y="-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grand voyage du VIH-1 groupe M</a:t>
            </a:r>
          </a:p>
        </p:txBody>
      </p:sp>
      <p:grpSp>
        <p:nvGrpSpPr>
          <p:cNvPr id="39" name="Grouper 38"/>
          <p:cNvGrpSpPr/>
          <p:nvPr/>
        </p:nvGrpSpPr>
        <p:grpSpPr>
          <a:xfrm>
            <a:off x="162120" y="1170922"/>
            <a:ext cx="8771863" cy="4143262"/>
            <a:chOff x="822677" y="1700065"/>
            <a:chExt cx="6997701" cy="3003021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822677" y="1700065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  <a:close/>
                </a:path>
              </a:pathLst>
            </a:custGeom>
            <a:solidFill>
              <a:srgbClr val="C7E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50900" y="1713294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367844" y="1812514"/>
              <a:ext cx="4913489" cy="2879989"/>
            </a:xfrm>
            <a:custGeom>
              <a:avLst/>
              <a:gdLst>
                <a:gd name="T0" fmla="*/ 4471988 w 3482"/>
                <a:gd name="T1" fmla="*/ 3130550 h 2177"/>
                <a:gd name="T2" fmla="*/ 3513138 w 3482"/>
                <a:gd name="T3" fmla="*/ 2995612 h 2177"/>
                <a:gd name="T4" fmla="*/ 2343150 w 3482"/>
                <a:gd name="T5" fmla="*/ 3049587 h 2177"/>
                <a:gd name="T6" fmla="*/ 1223963 w 3482"/>
                <a:gd name="T7" fmla="*/ 3124200 h 2177"/>
                <a:gd name="T8" fmla="*/ 1087438 w 3482"/>
                <a:gd name="T9" fmla="*/ 3116262 h 2177"/>
                <a:gd name="T10" fmla="*/ 492125 w 3482"/>
                <a:gd name="T11" fmla="*/ 3136900 h 2177"/>
                <a:gd name="T12" fmla="*/ 19050 w 3482"/>
                <a:gd name="T13" fmla="*/ 3225800 h 2177"/>
                <a:gd name="T14" fmla="*/ 336550 w 3482"/>
                <a:gd name="T15" fmla="*/ 3365500 h 2177"/>
                <a:gd name="T16" fmla="*/ 2984500 w 3482"/>
                <a:gd name="T17" fmla="*/ 1638300 h 2177"/>
                <a:gd name="T18" fmla="*/ 2771775 w 3482"/>
                <a:gd name="T19" fmla="*/ 2176462 h 2177"/>
                <a:gd name="T20" fmla="*/ 2317750 w 3482"/>
                <a:gd name="T21" fmla="*/ 2197100 h 2177"/>
                <a:gd name="T22" fmla="*/ 1995488 w 3482"/>
                <a:gd name="T23" fmla="*/ 1590675 h 2177"/>
                <a:gd name="T24" fmla="*/ 2085975 w 3482"/>
                <a:gd name="T25" fmla="*/ 936625 h 2177"/>
                <a:gd name="T26" fmla="*/ 2786063 w 3482"/>
                <a:gd name="T27" fmla="*/ 1231900 h 2177"/>
                <a:gd name="T28" fmla="*/ 2935288 w 3482"/>
                <a:gd name="T29" fmla="*/ 2030412 h 2177"/>
                <a:gd name="T30" fmla="*/ 4557713 w 3482"/>
                <a:gd name="T31" fmla="*/ 687387 h 2177"/>
                <a:gd name="T32" fmla="*/ 4699000 w 3482"/>
                <a:gd name="T33" fmla="*/ 779462 h 2177"/>
                <a:gd name="T34" fmla="*/ 4737100 w 3482"/>
                <a:gd name="T35" fmla="*/ 928687 h 2177"/>
                <a:gd name="T36" fmla="*/ 2035175 w 3482"/>
                <a:gd name="T37" fmla="*/ 534987 h 2177"/>
                <a:gd name="T38" fmla="*/ 4173538 w 3482"/>
                <a:gd name="T39" fmla="*/ 1630362 h 2177"/>
                <a:gd name="T40" fmla="*/ 4487863 w 3482"/>
                <a:gd name="T41" fmla="*/ 1752600 h 2177"/>
                <a:gd name="T42" fmla="*/ 4541838 w 3482"/>
                <a:gd name="T43" fmla="*/ 1520825 h 2177"/>
                <a:gd name="T44" fmla="*/ 4597400 w 3482"/>
                <a:gd name="T45" fmla="*/ 1320800 h 2177"/>
                <a:gd name="T46" fmla="*/ 4867275 w 3482"/>
                <a:gd name="T47" fmla="*/ 1747837 h 2177"/>
                <a:gd name="T48" fmla="*/ 5110163 w 3482"/>
                <a:gd name="T49" fmla="*/ 1774825 h 2177"/>
                <a:gd name="T50" fmla="*/ 4964113 w 3482"/>
                <a:gd name="T51" fmla="*/ 1774825 h 2177"/>
                <a:gd name="T52" fmla="*/ 4894263 w 3482"/>
                <a:gd name="T53" fmla="*/ 1908175 h 2177"/>
                <a:gd name="T54" fmla="*/ 4392613 w 3482"/>
                <a:gd name="T55" fmla="*/ 2117725 h 2177"/>
                <a:gd name="T56" fmla="*/ 4656138 w 3482"/>
                <a:gd name="T57" fmla="*/ 2317750 h 2177"/>
                <a:gd name="T58" fmla="*/ 5121275 w 3482"/>
                <a:gd name="T59" fmla="*/ 2063750 h 2177"/>
                <a:gd name="T60" fmla="*/ 5168900 w 3482"/>
                <a:gd name="T61" fmla="*/ 2533650 h 2177"/>
                <a:gd name="T62" fmla="*/ 5359400 w 3482"/>
                <a:gd name="T63" fmla="*/ 2509837 h 2177"/>
                <a:gd name="T64" fmla="*/ 1270000 w 3482"/>
                <a:gd name="T65" fmla="*/ 69850 h 2177"/>
                <a:gd name="T66" fmla="*/ 1738313 w 3482"/>
                <a:gd name="T67" fmla="*/ 4762 h 2177"/>
                <a:gd name="T68" fmla="*/ 1692275 w 3482"/>
                <a:gd name="T69" fmla="*/ 280987 h 2177"/>
                <a:gd name="T70" fmla="*/ 3108325 w 3482"/>
                <a:gd name="T71" fmla="*/ 827087 h 2177"/>
                <a:gd name="T72" fmla="*/ 3055938 w 3482"/>
                <a:gd name="T73" fmla="*/ 906462 h 2177"/>
                <a:gd name="T74" fmla="*/ 3176588 w 3482"/>
                <a:gd name="T75" fmla="*/ 1301750 h 2177"/>
                <a:gd name="T76" fmla="*/ 2693988 w 3482"/>
                <a:gd name="T77" fmla="*/ 1093787 h 2177"/>
                <a:gd name="T78" fmla="*/ 2730500 w 3482"/>
                <a:gd name="T79" fmla="*/ 796925 h 2177"/>
                <a:gd name="T80" fmla="*/ 2554288 w 3482"/>
                <a:gd name="T81" fmla="*/ 782637 h 2177"/>
                <a:gd name="T82" fmla="*/ 2301875 w 3482"/>
                <a:gd name="T83" fmla="*/ 768350 h 2177"/>
                <a:gd name="T84" fmla="*/ 2239963 w 3482"/>
                <a:gd name="T85" fmla="*/ 785812 h 2177"/>
                <a:gd name="T86" fmla="*/ 1871663 w 3482"/>
                <a:gd name="T87" fmla="*/ 796925 h 2177"/>
                <a:gd name="T88" fmla="*/ 2193925 w 3482"/>
                <a:gd name="T89" fmla="*/ 557212 h 2177"/>
                <a:gd name="T90" fmla="*/ 2493963 w 3482"/>
                <a:gd name="T91" fmla="*/ 446087 h 2177"/>
                <a:gd name="T92" fmla="*/ 2241550 w 3482"/>
                <a:gd name="T93" fmla="*/ 446087 h 2177"/>
                <a:gd name="T94" fmla="*/ 2665413 w 3482"/>
                <a:gd name="T95" fmla="*/ 355600 h 2177"/>
                <a:gd name="T96" fmla="*/ 3141663 w 3482"/>
                <a:gd name="T97" fmla="*/ 319087 h 2177"/>
                <a:gd name="T98" fmla="*/ 3282950 w 3482"/>
                <a:gd name="T99" fmla="*/ 165100 h 2177"/>
                <a:gd name="T100" fmla="*/ 3621088 w 3482"/>
                <a:gd name="T101" fmla="*/ 198437 h 2177"/>
                <a:gd name="T102" fmla="*/ 4543425 w 3482"/>
                <a:gd name="T103" fmla="*/ 325437 h 2177"/>
                <a:gd name="T104" fmla="*/ 4794250 w 3482"/>
                <a:gd name="T105" fmla="*/ 381000 h 2177"/>
                <a:gd name="T106" fmla="*/ 4835525 w 3482"/>
                <a:gd name="T107" fmla="*/ 695325 h 2177"/>
                <a:gd name="T108" fmla="*/ 4491038 w 3482"/>
                <a:gd name="T109" fmla="*/ 519112 h 2177"/>
                <a:gd name="T110" fmla="*/ 4532313 w 3482"/>
                <a:gd name="T111" fmla="*/ 852487 h 2177"/>
                <a:gd name="T112" fmla="*/ 4406900 w 3482"/>
                <a:gd name="T113" fmla="*/ 992187 h 2177"/>
                <a:gd name="T114" fmla="*/ 4333875 w 3482"/>
                <a:gd name="T115" fmla="*/ 1258887 h 2177"/>
                <a:gd name="T116" fmla="*/ 4165600 w 3482"/>
                <a:gd name="T117" fmla="*/ 1466850 h 2177"/>
                <a:gd name="T118" fmla="*/ 3913188 w 3482"/>
                <a:gd name="T119" fmla="*/ 1211262 h 2177"/>
                <a:gd name="T120" fmla="*/ 3590925 w 3482"/>
                <a:gd name="T121" fmla="*/ 1419225 h 2177"/>
                <a:gd name="T122" fmla="*/ 3411538 w 3482"/>
                <a:gd name="T123" fmla="*/ 1144587 h 2177"/>
                <a:gd name="T124" fmla="*/ 3133725 w 3482"/>
                <a:gd name="T125" fmla="*/ 1189037 h 21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482"/>
                <a:gd name="T190" fmla="*/ 0 h 2177"/>
                <a:gd name="T191" fmla="*/ 3482 w 3482"/>
                <a:gd name="T192" fmla="*/ 2177 h 21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482" h="2177">
                  <a:moveTo>
                    <a:pt x="2645" y="2108"/>
                  </a:moveTo>
                  <a:lnTo>
                    <a:pt x="2635" y="2106"/>
                  </a:lnTo>
                  <a:lnTo>
                    <a:pt x="2628" y="2105"/>
                  </a:lnTo>
                  <a:lnTo>
                    <a:pt x="2622" y="2105"/>
                  </a:lnTo>
                  <a:lnTo>
                    <a:pt x="2619" y="2106"/>
                  </a:lnTo>
                  <a:lnTo>
                    <a:pt x="2617" y="2108"/>
                  </a:lnTo>
                  <a:lnTo>
                    <a:pt x="2612" y="2110"/>
                  </a:lnTo>
                  <a:lnTo>
                    <a:pt x="2605" y="2112"/>
                  </a:lnTo>
                  <a:lnTo>
                    <a:pt x="2594" y="2112"/>
                  </a:lnTo>
                  <a:lnTo>
                    <a:pt x="2590" y="2108"/>
                  </a:lnTo>
                  <a:lnTo>
                    <a:pt x="2587" y="2101"/>
                  </a:lnTo>
                  <a:lnTo>
                    <a:pt x="2582" y="2096"/>
                  </a:lnTo>
                  <a:lnTo>
                    <a:pt x="2578" y="2089"/>
                  </a:lnTo>
                  <a:lnTo>
                    <a:pt x="2575" y="2082"/>
                  </a:lnTo>
                  <a:lnTo>
                    <a:pt x="2571" y="2075"/>
                  </a:lnTo>
                  <a:lnTo>
                    <a:pt x="2569" y="2069"/>
                  </a:lnTo>
                  <a:lnTo>
                    <a:pt x="2567" y="2066"/>
                  </a:lnTo>
                  <a:lnTo>
                    <a:pt x="2578" y="2062"/>
                  </a:lnTo>
                  <a:lnTo>
                    <a:pt x="2587" y="2057"/>
                  </a:lnTo>
                  <a:lnTo>
                    <a:pt x="2598" y="2052"/>
                  </a:lnTo>
                  <a:lnTo>
                    <a:pt x="2608" y="2044"/>
                  </a:lnTo>
                  <a:lnTo>
                    <a:pt x="2617" y="2037"/>
                  </a:lnTo>
                  <a:lnTo>
                    <a:pt x="2628" y="2029"/>
                  </a:lnTo>
                  <a:lnTo>
                    <a:pt x="2636" y="2020"/>
                  </a:lnTo>
                  <a:lnTo>
                    <a:pt x="2647" y="2011"/>
                  </a:lnTo>
                  <a:lnTo>
                    <a:pt x="2652" y="2011"/>
                  </a:lnTo>
                  <a:lnTo>
                    <a:pt x="2658" y="2011"/>
                  </a:lnTo>
                  <a:lnTo>
                    <a:pt x="2663" y="2013"/>
                  </a:lnTo>
                  <a:lnTo>
                    <a:pt x="2668" y="2014"/>
                  </a:lnTo>
                  <a:lnTo>
                    <a:pt x="2672" y="2016"/>
                  </a:lnTo>
                  <a:lnTo>
                    <a:pt x="2677" y="2018"/>
                  </a:lnTo>
                  <a:lnTo>
                    <a:pt x="2682" y="2018"/>
                  </a:lnTo>
                  <a:lnTo>
                    <a:pt x="2689" y="2018"/>
                  </a:lnTo>
                  <a:lnTo>
                    <a:pt x="2700" y="2009"/>
                  </a:lnTo>
                  <a:lnTo>
                    <a:pt x="2712" y="2000"/>
                  </a:lnTo>
                  <a:lnTo>
                    <a:pt x="2725" y="1993"/>
                  </a:lnTo>
                  <a:lnTo>
                    <a:pt x="2737" y="1986"/>
                  </a:lnTo>
                  <a:lnTo>
                    <a:pt x="2749" y="1979"/>
                  </a:lnTo>
                  <a:lnTo>
                    <a:pt x="2764" y="1972"/>
                  </a:lnTo>
                  <a:lnTo>
                    <a:pt x="2774" y="1963"/>
                  </a:lnTo>
                  <a:lnTo>
                    <a:pt x="2785" y="1954"/>
                  </a:lnTo>
                  <a:lnTo>
                    <a:pt x="2788" y="1954"/>
                  </a:lnTo>
                  <a:lnTo>
                    <a:pt x="2794" y="1956"/>
                  </a:lnTo>
                  <a:lnTo>
                    <a:pt x="2797" y="1960"/>
                  </a:lnTo>
                  <a:lnTo>
                    <a:pt x="2802" y="1963"/>
                  </a:lnTo>
                  <a:lnTo>
                    <a:pt x="2808" y="1967"/>
                  </a:lnTo>
                  <a:lnTo>
                    <a:pt x="2811" y="1970"/>
                  </a:lnTo>
                  <a:lnTo>
                    <a:pt x="2817" y="1972"/>
                  </a:lnTo>
                  <a:lnTo>
                    <a:pt x="2820" y="1972"/>
                  </a:lnTo>
                  <a:lnTo>
                    <a:pt x="2824" y="1965"/>
                  </a:lnTo>
                  <a:lnTo>
                    <a:pt x="2825" y="1960"/>
                  </a:lnTo>
                  <a:lnTo>
                    <a:pt x="2825" y="1954"/>
                  </a:lnTo>
                  <a:lnTo>
                    <a:pt x="2825" y="1949"/>
                  </a:lnTo>
                  <a:lnTo>
                    <a:pt x="2824" y="1944"/>
                  </a:lnTo>
                  <a:lnTo>
                    <a:pt x="2822" y="1938"/>
                  </a:lnTo>
                  <a:lnTo>
                    <a:pt x="2817" y="1933"/>
                  </a:lnTo>
                  <a:lnTo>
                    <a:pt x="2811" y="1926"/>
                  </a:lnTo>
                  <a:lnTo>
                    <a:pt x="2758" y="1926"/>
                  </a:lnTo>
                  <a:lnTo>
                    <a:pt x="2741" y="1907"/>
                  </a:lnTo>
                  <a:lnTo>
                    <a:pt x="2739" y="1908"/>
                  </a:lnTo>
                  <a:lnTo>
                    <a:pt x="2735" y="1908"/>
                  </a:lnTo>
                  <a:lnTo>
                    <a:pt x="2732" y="1910"/>
                  </a:lnTo>
                  <a:lnTo>
                    <a:pt x="2728" y="1912"/>
                  </a:lnTo>
                  <a:lnTo>
                    <a:pt x="2725" y="1914"/>
                  </a:lnTo>
                  <a:lnTo>
                    <a:pt x="2721" y="1915"/>
                  </a:lnTo>
                  <a:lnTo>
                    <a:pt x="2719" y="1915"/>
                  </a:lnTo>
                  <a:lnTo>
                    <a:pt x="2716" y="1917"/>
                  </a:lnTo>
                  <a:lnTo>
                    <a:pt x="2698" y="1898"/>
                  </a:lnTo>
                  <a:lnTo>
                    <a:pt x="2686" y="1898"/>
                  </a:lnTo>
                  <a:lnTo>
                    <a:pt x="2672" y="1898"/>
                  </a:lnTo>
                  <a:lnTo>
                    <a:pt x="2659" y="1898"/>
                  </a:lnTo>
                  <a:lnTo>
                    <a:pt x="2647" y="1894"/>
                  </a:lnTo>
                  <a:lnTo>
                    <a:pt x="2635" y="1891"/>
                  </a:lnTo>
                  <a:lnTo>
                    <a:pt x="2624" y="1887"/>
                  </a:lnTo>
                  <a:lnTo>
                    <a:pt x="2613" y="1880"/>
                  </a:lnTo>
                  <a:lnTo>
                    <a:pt x="2603" y="1870"/>
                  </a:lnTo>
                  <a:lnTo>
                    <a:pt x="2585" y="1875"/>
                  </a:lnTo>
                  <a:lnTo>
                    <a:pt x="2566" y="1878"/>
                  </a:lnTo>
                  <a:lnTo>
                    <a:pt x="2543" y="1880"/>
                  </a:lnTo>
                  <a:lnTo>
                    <a:pt x="2520" y="1880"/>
                  </a:lnTo>
                  <a:lnTo>
                    <a:pt x="2497" y="1880"/>
                  </a:lnTo>
                  <a:lnTo>
                    <a:pt x="2476" y="1880"/>
                  </a:lnTo>
                  <a:lnTo>
                    <a:pt x="2456" y="1884"/>
                  </a:lnTo>
                  <a:lnTo>
                    <a:pt x="2439" y="1889"/>
                  </a:lnTo>
                  <a:lnTo>
                    <a:pt x="2433" y="1889"/>
                  </a:lnTo>
                  <a:lnTo>
                    <a:pt x="2428" y="1885"/>
                  </a:lnTo>
                  <a:lnTo>
                    <a:pt x="2421" y="1884"/>
                  </a:lnTo>
                  <a:lnTo>
                    <a:pt x="2414" y="1880"/>
                  </a:lnTo>
                  <a:lnTo>
                    <a:pt x="2407" y="1877"/>
                  </a:lnTo>
                  <a:lnTo>
                    <a:pt x="2400" y="1873"/>
                  </a:lnTo>
                  <a:lnTo>
                    <a:pt x="2393" y="1871"/>
                  </a:lnTo>
                  <a:lnTo>
                    <a:pt x="2386" y="1870"/>
                  </a:lnTo>
                  <a:lnTo>
                    <a:pt x="2368" y="1889"/>
                  </a:lnTo>
                  <a:lnTo>
                    <a:pt x="2318" y="1889"/>
                  </a:lnTo>
                  <a:lnTo>
                    <a:pt x="2265" y="1887"/>
                  </a:lnTo>
                  <a:lnTo>
                    <a:pt x="2213" y="1887"/>
                  </a:lnTo>
                  <a:lnTo>
                    <a:pt x="2160" y="1887"/>
                  </a:lnTo>
                  <a:lnTo>
                    <a:pt x="2133" y="1889"/>
                  </a:lnTo>
                  <a:lnTo>
                    <a:pt x="2107" y="1892"/>
                  </a:lnTo>
                  <a:lnTo>
                    <a:pt x="2082" y="1896"/>
                  </a:lnTo>
                  <a:lnTo>
                    <a:pt x="2055" y="1901"/>
                  </a:lnTo>
                  <a:lnTo>
                    <a:pt x="2031" y="1907"/>
                  </a:lnTo>
                  <a:lnTo>
                    <a:pt x="2006" y="1915"/>
                  </a:lnTo>
                  <a:lnTo>
                    <a:pt x="1981" y="1924"/>
                  </a:lnTo>
                  <a:lnTo>
                    <a:pt x="1958" y="1935"/>
                  </a:lnTo>
                  <a:lnTo>
                    <a:pt x="1956" y="1926"/>
                  </a:lnTo>
                  <a:lnTo>
                    <a:pt x="1953" y="1921"/>
                  </a:lnTo>
                  <a:lnTo>
                    <a:pt x="1951" y="1919"/>
                  </a:lnTo>
                  <a:lnTo>
                    <a:pt x="1949" y="1917"/>
                  </a:lnTo>
                  <a:lnTo>
                    <a:pt x="1946" y="1915"/>
                  </a:lnTo>
                  <a:lnTo>
                    <a:pt x="1942" y="1912"/>
                  </a:lnTo>
                  <a:lnTo>
                    <a:pt x="1939" y="1907"/>
                  </a:lnTo>
                  <a:lnTo>
                    <a:pt x="1932" y="1898"/>
                  </a:lnTo>
                  <a:lnTo>
                    <a:pt x="1921" y="1898"/>
                  </a:lnTo>
                  <a:lnTo>
                    <a:pt x="1911" y="1898"/>
                  </a:lnTo>
                  <a:lnTo>
                    <a:pt x="1898" y="1900"/>
                  </a:lnTo>
                  <a:lnTo>
                    <a:pt x="1886" y="1900"/>
                  </a:lnTo>
                  <a:lnTo>
                    <a:pt x="1873" y="1901"/>
                  </a:lnTo>
                  <a:lnTo>
                    <a:pt x="1863" y="1901"/>
                  </a:lnTo>
                  <a:lnTo>
                    <a:pt x="1854" y="1905"/>
                  </a:lnTo>
                  <a:lnTo>
                    <a:pt x="1845" y="1907"/>
                  </a:lnTo>
                  <a:lnTo>
                    <a:pt x="1845" y="1903"/>
                  </a:lnTo>
                  <a:lnTo>
                    <a:pt x="1843" y="1901"/>
                  </a:lnTo>
                  <a:lnTo>
                    <a:pt x="1843" y="1898"/>
                  </a:lnTo>
                  <a:lnTo>
                    <a:pt x="1842" y="1894"/>
                  </a:lnTo>
                  <a:lnTo>
                    <a:pt x="1840" y="1891"/>
                  </a:lnTo>
                  <a:lnTo>
                    <a:pt x="1838" y="1887"/>
                  </a:lnTo>
                  <a:lnTo>
                    <a:pt x="1836" y="1884"/>
                  </a:lnTo>
                  <a:lnTo>
                    <a:pt x="1836" y="1880"/>
                  </a:lnTo>
                  <a:lnTo>
                    <a:pt x="1785" y="1880"/>
                  </a:lnTo>
                  <a:lnTo>
                    <a:pt x="1767" y="1898"/>
                  </a:lnTo>
                  <a:lnTo>
                    <a:pt x="1741" y="1900"/>
                  </a:lnTo>
                  <a:lnTo>
                    <a:pt x="1713" y="1900"/>
                  </a:lnTo>
                  <a:lnTo>
                    <a:pt x="1684" y="1903"/>
                  </a:lnTo>
                  <a:lnTo>
                    <a:pt x="1654" y="1907"/>
                  </a:lnTo>
                  <a:lnTo>
                    <a:pt x="1626" y="1912"/>
                  </a:lnTo>
                  <a:lnTo>
                    <a:pt x="1600" y="1917"/>
                  </a:lnTo>
                  <a:lnTo>
                    <a:pt x="1573" y="1926"/>
                  </a:lnTo>
                  <a:lnTo>
                    <a:pt x="1548" y="1935"/>
                  </a:lnTo>
                  <a:lnTo>
                    <a:pt x="1540" y="1931"/>
                  </a:lnTo>
                  <a:lnTo>
                    <a:pt x="1527" y="1926"/>
                  </a:lnTo>
                  <a:lnTo>
                    <a:pt x="1515" y="1924"/>
                  </a:lnTo>
                  <a:lnTo>
                    <a:pt x="1503" y="1923"/>
                  </a:lnTo>
                  <a:lnTo>
                    <a:pt x="1476" y="1921"/>
                  </a:lnTo>
                  <a:lnTo>
                    <a:pt x="1448" y="1921"/>
                  </a:lnTo>
                  <a:lnTo>
                    <a:pt x="1420" y="1921"/>
                  </a:lnTo>
                  <a:lnTo>
                    <a:pt x="1391" y="1924"/>
                  </a:lnTo>
                  <a:lnTo>
                    <a:pt x="1365" y="1926"/>
                  </a:lnTo>
                  <a:lnTo>
                    <a:pt x="1340" y="1926"/>
                  </a:lnTo>
                  <a:lnTo>
                    <a:pt x="1322" y="1945"/>
                  </a:lnTo>
                  <a:lnTo>
                    <a:pt x="1308" y="1938"/>
                  </a:lnTo>
                  <a:lnTo>
                    <a:pt x="1294" y="1935"/>
                  </a:lnTo>
                  <a:lnTo>
                    <a:pt x="1280" y="1935"/>
                  </a:lnTo>
                  <a:lnTo>
                    <a:pt x="1266" y="1935"/>
                  </a:lnTo>
                  <a:lnTo>
                    <a:pt x="1252" y="1937"/>
                  </a:lnTo>
                  <a:lnTo>
                    <a:pt x="1238" y="1940"/>
                  </a:lnTo>
                  <a:lnTo>
                    <a:pt x="1225" y="1944"/>
                  </a:lnTo>
                  <a:lnTo>
                    <a:pt x="1211" y="1949"/>
                  </a:lnTo>
                  <a:lnTo>
                    <a:pt x="1185" y="1960"/>
                  </a:lnTo>
                  <a:lnTo>
                    <a:pt x="1158" y="1970"/>
                  </a:lnTo>
                  <a:lnTo>
                    <a:pt x="1144" y="1976"/>
                  </a:lnTo>
                  <a:lnTo>
                    <a:pt x="1132" y="1979"/>
                  </a:lnTo>
                  <a:lnTo>
                    <a:pt x="1118" y="1981"/>
                  </a:lnTo>
                  <a:lnTo>
                    <a:pt x="1105" y="1983"/>
                  </a:lnTo>
                  <a:lnTo>
                    <a:pt x="1088" y="1997"/>
                  </a:lnTo>
                  <a:lnTo>
                    <a:pt x="1070" y="2009"/>
                  </a:lnTo>
                  <a:lnTo>
                    <a:pt x="1050" y="2020"/>
                  </a:lnTo>
                  <a:lnTo>
                    <a:pt x="1031" y="2029"/>
                  </a:lnTo>
                  <a:lnTo>
                    <a:pt x="1012" y="2037"/>
                  </a:lnTo>
                  <a:lnTo>
                    <a:pt x="992" y="2046"/>
                  </a:lnTo>
                  <a:lnTo>
                    <a:pt x="974" y="2059"/>
                  </a:lnTo>
                  <a:lnTo>
                    <a:pt x="957" y="2075"/>
                  </a:lnTo>
                  <a:lnTo>
                    <a:pt x="941" y="2067"/>
                  </a:lnTo>
                  <a:lnTo>
                    <a:pt x="921" y="2060"/>
                  </a:lnTo>
                  <a:lnTo>
                    <a:pt x="902" y="2055"/>
                  </a:lnTo>
                  <a:lnTo>
                    <a:pt x="883" y="2050"/>
                  </a:lnTo>
                  <a:lnTo>
                    <a:pt x="861" y="2044"/>
                  </a:lnTo>
                  <a:lnTo>
                    <a:pt x="840" y="2041"/>
                  </a:lnTo>
                  <a:lnTo>
                    <a:pt x="821" y="2039"/>
                  </a:lnTo>
                  <a:lnTo>
                    <a:pt x="801" y="2037"/>
                  </a:lnTo>
                  <a:lnTo>
                    <a:pt x="784" y="2018"/>
                  </a:lnTo>
                  <a:lnTo>
                    <a:pt x="784" y="2016"/>
                  </a:lnTo>
                  <a:lnTo>
                    <a:pt x="784" y="2013"/>
                  </a:lnTo>
                  <a:lnTo>
                    <a:pt x="786" y="2009"/>
                  </a:lnTo>
                  <a:lnTo>
                    <a:pt x="787" y="2006"/>
                  </a:lnTo>
                  <a:lnTo>
                    <a:pt x="789" y="2002"/>
                  </a:lnTo>
                  <a:lnTo>
                    <a:pt x="791" y="1999"/>
                  </a:lnTo>
                  <a:lnTo>
                    <a:pt x="791" y="1995"/>
                  </a:lnTo>
                  <a:lnTo>
                    <a:pt x="791" y="1991"/>
                  </a:lnTo>
                  <a:lnTo>
                    <a:pt x="786" y="1984"/>
                  </a:lnTo>
                  <a:lnTo>
                    <a:pt x="778" y="1976"/>
                  </a:lnTo>
                  <a:lnTo>
                    <a:pt x="771" y="1968"/>
                  </a:lnTo>
                  <a:lnTo>
                    <a:pt x="764" y="1961"/>
                  </a:lnTo>
                  <a:lnTo>
                    <a:pt x="757" y="1954"/>
                  </a:lnTo>
                  <a:lnTo>
                    <a:pt x="748" y="1949"/>
                  </a:lnTo>
                  <a:lnTo>
                    <a:pt x="740" y="1945"/>
                  </a:lnTo>
                  <a:lnTo>
                    <a:pt x="731" y="1945"/>
                  </a:lnTo>
                  <a:lnTo>
                    <a:pt x="729" y="1937"/>
                  </a:lnTo>
                  <a:lnTo>
                    <a:pt x="727" y="1930"/>
                  </a:lnTo>
                  <a:lnTo>
                    <a:pt x="722" y="1921"/>
                  </a:lnTo>
                  <a:lnTo>
                    <a:pt x="717" y="1914"/>
                  </a:lnTo>
                  <a:lnTo>
                    <a:pt x="711" y="1907"/>
                  </a:lnTo>
                  <a:lnTo>
                    <a:pt x="704" y="1900"/>
                  </a:lnTo>
                  <a:lnTo>
                    <a:pt x="699" y="1894"/>
                  </a:lnTo>
                  <a:lnTo>
                    <a:pt x="695" y="1889"/>
                  </a:lnTo>
                  <a:lnTo>
                    <a:pt x="699" y="1885"/>
                  </a:lnTo>
                  <a:lnTo>
                    <a:pt x="703" y="1880"/>
                  </a:lnTo>
                  <a:lnTo>
                    <a:pt x="706" y="1875"/>
                  </a:lnTo>
                  <a:lnTo>
                    <a:pt x="710" y="1870"/>
                  </a:lnTo>
                  <a:lnTo>
                    <a:pt x="713" y="1864"/>
                  </a:lnTo>
                  <a:lnTo>
                    <a:pt x="715" y="1861"/>
                  </a:lnTo>
                  <a:lnTo>
                    <a:pt x="718" y="1855"/>
                  </a:lnTo>
                  <a:lnTo>
                    <a:pt x="722" y="1852"/>
                  </a:lnTo>
                  <a:lnTo>
                    <a:pt x="725" y="1852"/>
                  </a:lnTo>
                  <a:lnTo>
                    <a:pt x="729" y="1854"/>
                  </a:lnTo>
                  <a:lnTo>
                    <a:pt x="733" y="1854"/>
                  </a:lnTo>
                  <a:lnTo>
                    <a:pt x="734" y="1855"/>
                  </a:lnTo>
                  <a:lnTo>
                    <a:pt x="738" y="1857"/>
                  </a:lnTo>
                  <a:lnTo>
                    <a:pt x="741" y="1859"/>
                  </a:lnTo>
                  <a:lnTo>
                    <a:pt x="745" y="1861"/>
                  </a:lnTo>
                  <a:lnTo>
                    <a:pt x="748" y="1861"/>
                  </a:lnTo>
                  <a:lnTo>
                    <a:pt x="731" y="1841"/>
                  </a:lnTo>
                  <a:lnTo>
                    <a:pt x="713" y="1841"/>
                  </a:lnTo>
                  <a:lnTo>
                    <a:pt x="710" y="1845"/>
                  </a:lnTo>
                  <a:lnTo>
                    <a:pt x="703" y="1850"/>
                  </a:lnTo>
                  <a:lnTo>
                    <a:pt x="695" y="1857"/>
                  </a:lnTo>
                  <a:lnTo>
                    <a:pt x="687" y="1866"/>
                  </a:lnTo>
                  <a:lnTo>
                    <a:pt x="680" y="1877"/>
                  </a:lnTo>
                  <a:lnTo>
                    <a:pt x="672" y="1885"/>
                  </a:lnTo>
                  <a:lnTo>
                    <a:pt x="665" y="1894"/>
                  </a:lnTo>
                  <a:lnTo>
                    <a:pt x="662" y="1898"/>
                  </a:lnTo>
                  <a:lnTo>
                    <a:pt x="667" y="1905"/>
                  </a:lnTo>
                  <a:lnTo>
                    <a:pt x="671" y="1912"/>
                  </a:lnTo>
                  <a:lnTo>
                    <a:pt x="674" y="1919"/>
                  </a:lnTo>
                  <a:lnTo>
                    <a:pt x="678" y="1926"/>
                  </a:lnTo>
                  <a:lnTo>
                    <a:pt x="681" y="1933"/>
                  </a:lnTo>
                  <a:lnTo>
                    <a:pt x="685" y="1940"/>
                  </a:lnTo>
                  <a:lnTo>
                    <a:pt x="690" y="1947"/>
                  </a:lnTo>
                  <a:lnTo>
                    <a:pt x="695" y="1954"/>
                  </a:lnTo>
                  <a:lnTo>
                    <a:pt x="685" y="1963"/>
                  </a:lnTo>
                  <a:lnTo>
                    <a:pt x="674" y="1970"/>
                  </a:lnTo>
                  <a:lnTo>
                    <a:pt x="660" y="1976"/>
                  </a:lnTo>
                  <a:lnTo>
                    <a:pt x="646" y="1979"/>
                  </a:lnTo>
                  <a:lnTo>
                    <a:pt x="632" y="1981"/>
                  </a:lnTo>
                  <a:lnTo>
                    <a:pt x="618" y="1981"/>
                  </a:lnTo>
                  <a:lnTo>
                    <a:pt x="605" y="1983"/>
                  </a:lnTo>
                  <a:lnTo>
                    <a:pt x="591" y="1983"/>
                  </a:lnTo>
                  <a:lnTo>
                    <a:pt x="574" y="1963"/>
                  </a:lnTo>
                  <a:lnTo>
                    <a:pt x="567" y="1963"/>
                  </a:lnTo>
                  <a:lnTo>
                    <a:pt x="558" y="1965"/>
                  </a:lnTo>
                  <a:lnTo>
                    <a:pt x="547" y="1967"/>
                  </a:lnTo>
                  <a:lnTo>
                    <a:pt x="535" y="1968"/>
                  </a:lnTo>
                  <a:lnTo>
                    <a:pt x="524" y="1972"/>
                  </a:lnTo>
                  <a:lnTo>
                    <a:pt x="514" y="1976"/>
                  </a:lnTo>
                  <a:lnTo>
                    <a:pt x="503" y="1979"/>
                  </a:lnTo>
                  <a:lnTo>
                    <a:pt x="496" y="1983"/>
                  </a:lnTo>
                  <a:lnTo>
                    <a:pt x="478" y="1963"/>
                  </a:lnTo>
                  <a:lnTo>
                    <a:pt x="475" y="1963"/>
                  </a:lnTo>
                  <a:lnTo>
                    <a:pt x="469" y="1965"/>
                  </a:lnTo>
                  <a:lnTo>
                    <a:pt x="466" y="1967"/>
                  </a:lnTo>
                  <a:lnTo>
                    <a:pt x="461" y="1968"/>
                  </a:lnTo>
                  <a:lnTo>
                    <a:pt x="455" y="1970"/>
                  </a:lnTo>
                  <a:lnTo>
                    <a:pt x="452" y="1970"/>
                  </a:lnTo>
                  <a:lnTo>
                    <a:pt x="446" y="1972"/>
                  </a:lnTo>
                  <a:lnTo>
                    <a:pt x="443" y="1972"/>
                  </a:lnTo>
                  <a:lnTo>
                    <a:pt x="439" y="1968"/>
                  </a:lnTo>
                  <a:lnTo>
                    <a:pt x="436" y="1965"/>
                  </a:lnTo>
                  <a:lnTo>
                    <a:pt x="431" y="1960"/>
                  </a:lnTo>
                  <a:lnTo>
                    <a:pt x="425" y="1956"/>
                  </a:lnTo>
                  <a:lnTo>
                    <a:pt x="418" y="1953"/>
                  </a:lnTo>
                  <a:lnTo>
                    <a:pt x="413" y="1951"/>
                  </a:lnTo>
                  <a:lnTo>
                    <a:pt x="406" y="1951"/>
                  </a:lnTo>
                  <a:lnTo>
                    <a:pt x="401" y="1954"/>
                  </a:lnTo>
                  <a:lnTo>
                    <a:pt x="452" y="2011"/>
                  </a:lnTo>
                  <a:lnTo>
                    <a:pt x="441" y="2011"/>
                  </a:lnTo>
                  <a:lnTo>
                    <a:pt x="431" y="2011"/>
                  </a:lnTo>
                  <a:lnTo>
                    <a:pt x="420" y="2007"/>
                  </a:lnTo>
                  <a:lnTo>
                    <a:pt x="409" y="2002"/>
                  </a:lnTo>
                  <a:lnTo>
                    <a:pt x="397" y="1997"/>
                  </a:lnTo>
                  <a:lnTo>
                    <a:pt x="386" y="1991"/>
                  </a:lnTo>
                  <a:lnTo>
                    <a:pt x="376" y="1986"/>
                  </a:lnTo>
                  <a:lnTo>
                    <a:pt x="365" y="1983"/>
                  </a:lnTo>
                  <a:lnTo>
                    <a:pt x="355" y="1984"/>
                  </a:lnTo>
                  <a:lnTo>
                    <a:pt x="344" y="1986"/>
                  </a:lnTo>
                  <a:lnTo>
                    <a:pt x="333" y="1984"/>
                  </a:lnTo>
                  <a:lnTo>
                    <a:pt x="325" y="1983"/>
                  </a:lnTo>
                  <a:lnTo>
                    <a:pt x="316" y="1979"/>
                  </a:lnTo>
                  <a:lnTo>
                    <a:pt x="310" y="1976"/>
                  </a:lnTo>
                  <a:lnTo>
                    <a:pt x="305" y="1970"/>
                  </a:lnTo>
                  <a:lnTo>
                    <a:pt x="303" y="1963"/>
                  </a:lnTo>
                  <a:lnTo>
                    <a:pt x="298" y="1963"/>
                  </a:lnTo>
                  <a:lnTo>
                    <a:pt x="286" y="1965"/>
                  </a:lnTo>
                  <a:lnTo>
                    <a:pt x="272" y="1965"/>
                  </a:lnTo>
                  <a:lnTo>
                    <a:pt x="256" y="1967"/>
                  </a:lnTo>
                  <a:lnTo>
                    <a:pt x="238" y="1967"/>
                  </a:lnTo>
                  <a:lnTo>
                    <a:pt x="222" y="1967"/>
                  </a:lnTo>
                  <a:lnTo>
                    <a:pt x="208" y="1965"/>
                  </a:lnTo>
                  <a:lnTo>
                    <a:pt x="199" y="1963"/>
                  </a:lnTo>
                  <a:lnTo>
                    <a:pt x="199" y="1967"/>
                  </a:lnTo>
                  <a:lnTo>
                    <a:pt x="201" y="1972"/>
                  </a:lnTo>
                  <a:lnTo>
                    <a:pt x="203" y="1977"/>
                  </a:lnTo>
                  <a:lnTo>
                    <a:pt x="204" y="1981"/>
                  </a:lnTo>
                  <a:lnTo>
                    <a:pt x="206" y="1986"/>
                  </a:lnTo>
                  <a:lnTo>
                    <a:pt x="206" y="1991"/>
                  </a:lnTo>
                  <a:lnTo>
                    <a:pt x="208" y="1997"/>
                  </a:lnTo>
                  <a:lnTo>
                    <a:pt x="208" y="2000"/>
                  </a:lnTo>
                  <a:lnTo>
                    <a:pt x="197" y="2000"/>
                  </a:lnTo>
                  <a:lnTo>
                    <a:pt x="187" y="2000"/>
                  </a:lnTo>
                  <a:lnTo>
                    <a:pt x="176" y="1999"/>
                  </a:lnTo>
                  <a:lnTo>
                    <a:pt x="166" y="1999"/>
                  </a:lnTo>
                  <a:lnTo>
                    <a:pt x="155" y="1999"/>
                  </a:lnTo>
                  <a:lnTo>
                    <a:pt x="146" y="1997"/>
                  </a:lnTo>
                  <a:lnTo>
                    <a:pt x="137" y="1993"/>
                  </a:lnTo>
                  <a:lnTo>
                    <a:pt x="130" y="1991"/>
                  </a:lnTo>
                  <a:lnTo>
                    <a:pt x="123" y="1993"/>
                  </a:lnTo>
                  <a:lnTo>
                    <a:pt x="114" y="1997"/>
                  </a:lnTo>
                  <a:lnTo>
                    <a:pt x="107" y="1999"/>
                  </a:lnTo>
                  <a:lnTo>
                    <a:pt x="99" y="1999"/>
                  </a:lnTo>
                  <a:lnTo>
                    <a:pt x="91" y="1999"/>
                  </a:lnTo>
                  <a:lnTo>
                    <a:pt x="83" y="2000"/>
                  </a:lnTo>
                  <a:lnTo>
                    <a:pt x="76" y="2000"/>
                  </a:lnTo>
                  <a:lnTo>
                    <a:pt x="68" y="2000"/>
                  </a:lnTo>
                  <a:lnTo>
                    <a:pt x="68" y="2007"/>
                  </a:lnTo>
                  <a:lnTo>
                    <a:pt x="67" y="2013"/>
                  </a:lnTo>
                  <a:lnTo>
                    <a:pt x="65" y="2018"/>
                  </a:lnTo>
                  <a:lnTo>
                    <a:pt x="63" y="2021"/>
                  </a:lnTo>
                  <a:lnTo>
                    <a:pt x="61" y="2027"/>
                  </a:lnTo>
                  <a:lnTo>
                    <a:pt x="58" y="2030"/>
                  </a:lnTo>
                  <a:lnTo>
                    <a:pt x="54" y="2034"/>
                  </a:lnTo>
                  <a:lnTo>
                    <a:pt x="51" y="2037"/>
                  </a:lnTo>
                  <a:lnTo>
                    <a:pt x="44" y="2034"/>
                  </a:lnTo>
                  <a:lnTo>
                    <a:pt x="38" y="2032"/>
                  </a:lnTo>
                  <a:lnTo>
                    <a:pt x="31" y="2030"/>
                  </a:lnTo>
                  <a:lnTo>
                    <a:pt x="24" y="2030"/>
                  </a:lnTo>
                  <a:lnTo>
                    <a:pt x="19" y="2030"/>
                  </a:lnTo>
                  <a:lnTo>
                    <a:pt x="12" y="2032"/>
                  </a:lnTo>
                  <a:lnTo>
                    <a:pt x="5" y="2034"/>
                  </a:lnTo>
                  <a:lnTo>
                    <a:pt x="0" y="2037"/>
                  </a:lnTo>
                  <a:lnTo>
                    <a:pt x="5" y="2041"/>
                  </a:lnTo>
                  <a:lnTo>
                    <a:pt x="10" y="2041"/>
                  </a:lnTo>
                  <a:lnTo>
                    <a:pt x="15" y="2041"/>
                  </a:lnTo>
                  <a:lnTo>
                    <a:pt x="23" y="2041"/>
                  </a:lnTo>
                  <a:lnTo>
                    <a:pt x="28" y="2041"/>
                  </a:lnTo>
                  <a:lnTo>
                    <a:pt x="35" y="2039"/>
                  </a:lnTo>
                  <a:lnTo>
                    <a:pt x="42" y="2037"/>
                  </a:lnTo>
                  <a:lnTo>
                    <a:pt x="51" y="2037"/>
                  </a:lnTo>
                  <a:lnTo>
                    <a:pt x="63" y="2046"/>
                  </a:lnTo>
                  <a:lnTo>
                    <a:pt x="77" y="2053"/>
                  </a:lnTo>
                  <a:lnTo>
                    <a:pt x="91" y="2059"/>
                  </a:lnTo>
                  <a:lnTo>
                    <a:pt x="109" y="2062"/>
                  </a:lnTo>
                  <a:lnTo>
                    <a:pt x="125" y="2067"/>
                  </a:lnTo>
                  <a:lnTo>
                    <a:pt x="141" y="2073"/>
                  </a:lnTo>
                  <a:lnTo>
                    <a:pt x="155" y="2078"/>
                  </a:lnTo>
                  <a:lnTo>
                    <a:pt x="167" y="2087"/>
                  </a:lnTo>
                  <a:lnTo>
                    <a:pt x="174" y="2087"/>
                  </a:lnTo>
                  <a:lnTo>
                    <a:pt x="182" y="2089"/>
                  </a:lnTo>
                  <a:lnTo>
                    <a:pt x="189" y="2092"/>
                  </a:lnTo>
                  <a:lnTo>
                    <a:pt x="197" y="2097"/>
                  </a:lnTo>
                  <a:lnTo>
                    <a:pt x="204" y="2103"/>
                  </a:lnTo>
                  <a:lnTo>
                    <a:pt x="213" y="2108"/>
                  </a:lnTo>
                  <a:lnTo>
                    <a:pt x="220" y="2113"/>
                  </a:lnTo>
                  <a:lnTo>
                    <a:pt x="227" y="2113"/>
                  </a:lnTo>
                  <a:lnTo>
                    <a:pt x="234" y="2120"/>
                  </a:lnTo>
                  <a:lnTo>
                    <a:pt x="238" y="2122"/>
                  </a:lnTo>
                  <a:lnTo>
                    <a:pt x="243" y="2124"/>
                  </a:lnTo>
                  <a:lnTo>
                    <a:pt x="250" y="2126"/>
                  </a:lnTo>
                  <a:lnTo>
                    <a:pt x="256" y="2129"/>
                  </a:lnTo>
                  <a:lnTo>
                    <a:pt x="263" y="2133"/>
                  </a:lnTo>
                  <a:lnTo>
                    <a:pt x="268" y="2136"/>
                  </a:lnTo>
                  <a:lnTo>
                    <a:pt x="273" y="2138"/>
                  </a:lnTo>
                  <a:lnTo>
                    <a:pt x="277" y="2138"/>
                  </a:lnTo>
                  <a:lnTo>
                    <a:pt x="272" y="2142"/>
                  </a:lnTo>
                  <a:lnTo>
                    <a:pt x="266" y="2143"/>
                  </a:lnTo>
                  <a:lnTo>
                    <a:pt x="261" y="2145"/>
                  </a:lnTo>
                  <a:lnTo>
                    <a:pt x="256" y="2145"/>
                  </a:lnTo>
                  <a:lnTo>
                    <a:pt x="250" y="2143"/>
                  </a:lnTo>
                  <a:lnTo>
                    <a:pt x="245" y="2140"/>
                  </a:lnTo>
                  <a:lnTo>
                    <a:pt x="240" y="2136"/>
                  </a:lnTo>
                  <a:lnTo>
                    <a:pt x="234" y="2129"/>
                  </a:lnTo>
                  <a:lnTo>
                    <a:pt x="227" y="2129"/>
                  </a:lnTo>
                  <a:lnTo>
                    <a:pt x="224" y="2128"/>
                  </a:lnTo>
                  <a:lnTo>
                    <a:pt x="219" y="2126"/>
                  </a:lnTo>
                  <a:lnTo>
                    <a:pt x="215" y="2122"/>
                  </a:lnTo>
                  <a:lnTo>
                    <a:pt x="212" y="2120"/>
                  </a:lnTo>
                  <a:lnTo>
                    <a:pt x="208" y="2119"/>
                  </a:lnTo>
                  <a:lnTo>
                    <a:pt x="203" y="2117"/>
                  </a:lnTo>
                  <a:lnTo>
                    <a:pt x="197" y="2117"/>
                  </a:lnTo>
                  <a:lnTo>
                    <a:pt x="192" y="2113"/>
                  </a:lnTo>
                  <a:lnTo>
                    <a:pt x="187" y="2112"/>
                  </a:lnTo>
                  <a:lnTo>
                    <a:pt x="180" y="2112"/>
                  </a:lnTo>
                  <a:lnTo>
                    <a:pt x="173" y="2110"/>
                  </a:lnTo>
                  <a:lnTo>
                    <a:pt x="164" y="2110"/>
                  </a:lnTo>
                  <a:lnTo>
                    <a:pt x="157" y="2112"/>
                  </a:lnTo>
                  <a:lnTo>
                    <a:pt x="151" y="2112"/>
                  </a:lnTo>
                  <a:lnTo>
                    <a:pt x="148" y="2112"/>
                  </a:lnTo>
                  <a:lnTo>
                    <a:pt x="144" y="2110"/>
                  </a:lnTo>
                  <a:lnTo>
                    <a:pt x="141" y="2108"/>
                  </a:lnTo>
                  <a:lnTo>
                    <a:pt x="136" y="2106"/>
                  </a:lnTo>
                  <a:lnTo>
                    <a:pt x="132" y="2103"/>
                  </a:lnTo>
                  <a:lnTo>
                    <a:pt x="127" y="2099"/>
                  </a:lnTo>
                  <a:lnTo>
                    <a:pt x="121" y="2097"/>
                  </a:lnTo>
                  <a:lnTo>
                    <a:pt x="116" y="2096"/>
                  </a:lnTo>
                  <a:lnTo>
                    <a:pt x="109" y="2094"/>
                  </a:lnTo>
                  <a:lnTo>
                    <a:pt x="107" y="2108"/>
                  </a:lnTo>
                  <a:lnTo>
                    <a:pt x="143" y="2119"/>
                  </a:lnTo>
                  <a:lnTo>
                    <a:pt x="176" y="2129"/>
                  </a:lnTo>
                  <a:lnTo>
                    <a:pt x="208" y="2138"/>
                  </a:lnTo>
                  <a:lnTo>
                    <a:pt x="238" y="2145"/>
                  </a:lnTo>
                  <a:lnTo>
                    <a:pt x="266" y="2154"/>
                  </a:lnTo>
                  <a:lnTo>
                    <a:pt x="295" y="2161"/>
                  </a:lnTo>
                  <a:lnTo>
                    <a:pt x="321" y="2168"/>
                  </a:lnTo>
                  <a:lnTo>
                    <a:pt x="348" y="2175"/>
                  </a:lnTo>
                  <a:lnTo>
                    <a:pt x="2405" y="2177"/>
                  </a:lnTo>
                  <a:lnTo>
                    <a:pt x="2442" y="2166"/>
                  </a:lnTo>
                  <a:lnTo>
                    <a:pt x="2474" y="2158"/>
                  </a:lnTo>
                  <a:lnTo>
                    <a:pt x="2504" y="2149"/>
                  </a:lnTo>
                  <a:lnTo>
                    <a:pt x="2532" y="2142"/>
                  </a:lnTo>
                  <a:lnTo>
                    <a:pt x="2559" y="2135"/>
                  </a:lnTo>
                  <a:lnTo>
                    <a:pt x="2585" y="2126"/>
                  </a:lnTo>
                  <a:lnTo>
                    <a:pt x="2613" y="2119"/>
                  </a:lnTo>
                  <a:lnTo>
                    <a:pt x="2645" y="2108"/>
                  </a:lnTo>
                  <a:close/>
                  <a:moveTo>
                    <a:pt x="1958" y="921"/>
                  </a:moveTo>
                  <a:lnTo>
                    <a:pt x="1956" y="936"/>
                  </a:lnTo>
                  <a:lnTo>
                    <a:pt x="1951" y="954"/>
                  </a:lnTo>
                  <a:lnTo>
                    <a:pt x="1944" y="972"/>
                  </a:lnTo>
                  <a:lnTo>
                    <a:pt x="1935" y="989"/>
                  </a:lnTo>
                  <a:lnTo>
                    <a:pt x="1923" y="1007"/>
                  </a:lnTo>
                  <a:lnTo>
                    <a:pt x="1911" y="1019"/>
                  </a:lnTo>
                  <a:lnTo>
                    <a:pt x="1903" y="1025"/>
                  </a:lnTo>
                  <a:lnTo>
                    <a:pt x="1896" y="1028"/>
                  </a:lnTo>
                  <a:lnTo>
                    <a:pt x="1888" y="1032"/>
                  </a:lnTo>
                  <a:lnTo>
                    <a:pt x="1880" y="1032"/>
                  </a:lnTo>
                  <a:lnTo>
                    <a:pt x="1879" y="1039"/>
                  </a:lnTo>
                  <a:lnTo>
                    <a:pt x="1877" y="1046"/>
                  </a:lnTo>
                  <a:lnTo>
                    <a:pt x="1873" y="1053"/>
                  </a:lnTo>
                  <a:lnTo>
                    <a:pt x="1870" y="1060"/>
                  </a:lnTo>
                  <a:lnTo>
                    <a:pt x="1859" y="1073"/>
                  </a:lnTo>
                  <a:lnTo>
                    <a:pt x="1847" y="1085"/>
                  </a:lnTo>
                  <a:lnTo>
                    <a:pt x="1835" y="1097"/>
                  </a:lnTo>
                  <a:lnTo>
                    <a:pt x="1820" y="1108"/>
                  </a:lnTo>
                  <a:lnTo>
                    <a:pt x="1810" y="1117"/>
                  </a:lnTo>
                  <a:lnTo>
                    <a:pt x="1801" y="1126"/>
                  </a:lnTo>
                  <a:lnTo>
                    <a:pt x="1801" y="1163"/>
                  </a:lnTo>
                  <a:lnTo>
                    <a:pt x="1819" y="1180"/>
                  </a:lnTo>
                  <a:lnTo>
                    <a:pt x="1819" y="1191"/>
                  </a:lnTo>
                  <a:lnTo>
                    <a:pt x="1817" y="1198"/>
                  </a:lnTo>
                  <a:lnTo>
                    <a:pt x="1817" y="1205"/>
                  </a:lnTo>
                  <a:lnTo>
                    <a:pt x="1815" y="1212"/>
                  </a:lnTo>
                  <a:lnTo>
                    <a:pt x="1815" y="1217"/>
                  </a:lnTo>
                  <a:lnTo>
                    <a:pt x="1815" y="1224"/>
                  </a:lnTo>
                  <a:lnTo>
                    <a:pt x="1817" y="1230"/>
                  </a:lnTo>
                  <a:lnTo>
                    <a:pt x="1819" y="1237"/>
                  </a:lnTo>
                  <a:lnTo>
                    <a:pt x="1815" y="1240"/>
                  </a:lnTo>
                  <a:lnTo>
                    <a:pt x="1813" y="1246"/>
                  </a:lnTo>
                  <a:lnTo>
                    <a:pt x="1812" y="1249"/>
                  </a:lnTo>
                  <a:lnTo>
                    <a:pt x="1810" y="1255"/>
                  </a:lnTo>
                  <a:lnTo>
                    <a:pt x="1808" y="1260"/>
                  </a:lnTo>
                  <a:lnTo>
                    <a:pt x="1806" y="1265"/>
                  </a:lnTo>
                  <a:lnTo>
                    <a:pt x="1805" y="1270"/>
                  </a:lnTo>
                  <a:lnTo>
                    <a:pt x="1801" y="1274"/>
                  </a:lnTo>
                  <a:lnTo>
                    <a:pt x="1792" y="1283"/>
                  </a:lnTo>
                  <a:lnTo>
                    <a:pt x="1776" y="1283"/>
                  </a:lnTo>
                  <a:lnTo>
                    <a:pt x="1767" y="1292"/>
                  </a:lnTo>
                  <a:lnTo>
                    <a:pt x="1764" y="1297"/>
                  </a:lnTo>
                  <a:lnTo>
                    <a:pt x="1762" y="1302"/>
                  </a:lnTo>
                  <a:lnTo>
                    <a:pt x="1762" y="1308"/>
                  </a:lnTo>
                  <a:lnTo>
                    <a:pt x="1760" y="1313"/>
                  </a:lnTo>
                  <a:lnTo>
                    <a:pt x="1759" y="1318"/>
                  </a:lnTo>
                  <a:lnTo>
                    <a:pt x="1755" y="1322"/>
                  </a:lnTo>
                  <a:lnTo>
                    <a:pt x="1748" y="1322"/>
                  </a:lnTo>
                  <a:lnTo>
                    <a:pt x="1741" y="1320"/>
                  </a:lnTo>
                  <a:lnTo>
                    <a:pt x="1741" y="1327"/>
                  </a:lnTo>
                  <a:lnTo>
                    <a:pt x="1741" y="1332"/>
                  </a:lnTo>
                  <a:lnTo>
                    <a:pt x="1743" y="1338"/>
                  </a:lnTo>
                  <a:lnTo>
                    <a:pt x="1744" y="1343"/>
                  </a:lnTo>
                  <a:lnTo>
                    <a:pt x="1746" y="1348"/>
                  </a:lnTo>
                  <a:lnTo>
                    <a:pt x="1748" y="1355"/>
                  </a:lnTo>
                  <a:lnTo>
                    <a:pt x="1748" y="1361"/>
                  </a:lnTo>
                  <a:lnTo>
                    <a:pt x="1750" y="1368"/>
                  </a:lnTo>
                  <a:lnTo>
                    <a:pt x="1746" y="1371"/>
                  </a:lnTo>
                  <a:lnTo>
                    <a:pt x="1743" y="1373"/>
                  </a:lnTo>
                  <a:lnTo>
                    <a:pt x="1739" y="1376"/>
                  </a:lnTo>
                  <a:lnTo>
                    <a:pt x="1734" y="1380"/>
                  </a:lnTo>
                  <a:lnTo>
                    <a:pt x="1730" y="1382"/>
                  </a:lnTo>
                  <a:lnTo>
                    <a:pt x="1725" y="1384"/>
                  </a:lnTo>
                  <a:lnTo>
                    <a:pt x="1720" y="1385"/>
                  </a:lnTo>
                  <a:lnTo>
                    <a:pt x="1714" y="1385"/>
                  </a:lnTo>
                  <a:lnTo>
                    <a:pt x="1714" y="1389"/>
                  </a:lnTo>
                  <a:lnTo>
                    <a:pt x="1713" y="1394"/>
                  </a:lnTo>
                  <a:lnTo>
                    <a:pt x="1713" y="1398"/>
                  </a:lnTo>
                  <a:lnTo>
                    <a:pt x="1711" y="1401"/>
                  </a:lnTo>
                  <a:lnTo>
                    <a:pt x="1711" y="1405"/>
                  </a:lnTo>
                  <a:lnTo>
                    <a:pt x="1711" y="1407"/>
                  </a:lnTo>
                  <a:lnTo>
                    <a:pt x="1713" y="1407"/>
                  </a:lnTo>
                  <a:lnTo>
                    <a:pt x="1714" y="1405"/>
                  </a:lnTo>
                  <a:lnTo>
                    <a:pt x="1714" y="1422"/>
                  </a:lnTo>
                  <a:lnTo>
                    <a:pt x="1707" y="1429"/>
                  </a:lnTo>
                  <a:lnTo>
                    <a:pt x="1697" y="1435"/>
                  </a:lnTo>
                  <a:lnTo>
                    <a:pt x="1688" y="1442"/>
                  </a:lnTo>
                  <a:lnTo>
                    <a:pt x="1677" y="1449"/>
                  </a:lnTo>
                  <a:lnTo>
                    <a:pt x="1669" y="1456"/>
                  </a:lnTo>
                  <a:lnTo>
                    <a:pt x="1660" y="1465"/>
                  </a:lnTo>
                  <a:lnTo>
                    <a:pt x="1658" y="1470"/>
                  </a:lnTo>
                  <a:lnTo>
                    <a:pt x="1656" y="1475"/>
                  </a:lnTo>
                  <a:lnTo>
                    <a:pt x="1654" y="1481"/>
                  </a:lnTo>
                  <a:lnTo>
                    <a:pt x="1653" y="1488"/>
                  </a:lnTo>
                  <a:lnTo>
                    <a:pt x="1635" y="1491"/>
                  </a:lnTo>
                  <a:lnTo>
                    <a:pt x="1617" y="1495"/>
                  </a:lnTo>
                  <a:lnTo>
                    <a:pt x="1600" y="1498"/>
                  </a:lnTo>
                  <a:lnTo>
                    <a:pt x="1584" y="1500"/>
                  </a:lnTo>
                  <a:lnTo>
                    <a:pt x="1568" y="1502"/>
                  </a:lnTo>
                  <a:lnTo>
                    <a:pt x="1550" y="1504"/>
                  </a:lnTo>
                  <a:lnTo>
                    <a:pt x="1533" y="1505"/>
                  </a:lnTo>
                  <a:lnTo>
                    <a:pt x="1513" y="1505"/>
                  </a:lnTo>
                  <a:lnTo>
                    <a:pt x="1504" y="1495"/>
                  </a:lnTo>
                  <a:lnTo>
                    <a:pt x="1497" y="1482"/>
                  </a:lnTo>
                  <a:lnTo>
                    <a:pt x="1490" y="1468"/>
                  </a:lnTo>
                  <a:lnTo>
                    <a:pt x="1483" y="1454"/>
                  </a:lnTo>
                  <a:lnTo>
                    <a:pt x="1478" y="1442"/>
                  </a:lnTo>
                  <a:lnTo>
                    <a:pt x="1471" y="1428"/>
                  </a:lnTo>
                  <a:lnTo>
                    <a:pt x="1462" y="1415"/>
                  </a:lnTo>
                  <a:lnTo>
                    <a:pt x="1453" y="1405"/>
                  </a:lnTo>
                  <a:lnTo>
                    <a:pt x="1453" y="1401"/>
                  </a:lnTo>
                  <a:lnTo>
                    <a:pt x="1455" y="1398"/>
                  </a:lnTo>
                  <a:lnTo>
                    <a:pt x="1455" y="1394"/>
                  </a:lnTo>
                  <a:lnTo>
                    <a:pt x="1457" y="1391"/>
                  </a:lnTo>
                  <a:lnTo>
                    <a:pt x="1458" y="1387"/>
                  </a:lnTo>
                  <a:lnTo>
                    <a:pt x="1460" y="1384"/>
                  </a:lnTo>
                  <a:lnTo>
                    <a:pt x="1462" y="1380"/>
                  </a:lnTo>
                  <a:lnTo>
                    <a:pt x="1462" y="1376"/>
                  </a:lnTo>
                  <a:lnTo>
                    <a:pt x="1458" y="1368"/>
                  </a:lnTo>
                  <a:lnTo>
                    <a:pt x="1457" y="1361"/>
                  </a:lnTo>
                  <a:lnTo>
                    <a:pt x="1455" y="1352"/>
                  </a:lnTo>
                  <a:lnTo>
                    <a:pt x="1453" y="1343"/>
                  </a:lnTo>
                  <a:lnTo>
                    <a:pt x="1453" y="1334"/>
                  </a:lnTo>
                  <a:lnTo>
                    <a:pt x="1453" y="1325"/>
                  </a:lnTo>
                  <a:lnTo>
                    <a:pt x="1453" y="1318"/>
                  </a:lnTo>
                  <a:lnTo>
                    <a:pt x="1453" y="1311"/>
                  </a:lnTo>
                  <a:lnTo>
                    <a:pt x="1448" y="1308"/>
                  </a:lnTo>
                  <a:lnTo>
                    <a:pt x="1442" y="1304"/>
                  </a:lnTo>
                  <a:lnTo>
                    <a:pt x="1439" y="1300"/>
                  </a:lnTo>
                  <a:lnTo>
                    <a:pt x="1437" y="1295"/>
                  </a:lnTo>
                  <a:lnTo>
                    <a:pt x="1434" y="1292"/>
                  </a:lnTo>
                  <a:lnTo>
                    <a:pt x="1432" y="1286"/>
                  </a:lnTo>
                  <a:lnTo>
                    <a:pt x="1430" y="1281"/>
                  </a:lnTo>
                  <a:lnTo>
                    <a:pt x="1427" y="1274"/>
                  </a:lnTo>
                  <a:lnTo>
                    <a:pt x="1428" y="1269"/>
                  </a:lnTo>
                  <a:lnTo>
                    <a:pt x="1430" y="1263"/>
                  </a:lnTo>
                  <a:lnTo>
                    <a:pt x="1434" y="1258"/>
                  </a:lnTo>
                  <a:lnTo>
                    <a:pt x="1437" y="1251"/>
                  </a:lnTo>
                  <a:lnTo>
                    <a:pt x="1441" y="1244"/>
                  </a:lnTo>
                  <a:lnTo>
                    <a:pt x="1446" y="1237"/>
                  </a:lnTo>
                  <a:lnTo>
                    <a:pt x="1450" y="1232"/>
                  </a:lnTo>
                  <a:lnTo>
                    <a:pt x="1453" y="1228"/>
                  </a:lnTo>
                  <a:lnTo>
                    <a:pt x="1453" y="1171"/>
                  </a:lnTo>
                  <a:lnTo>
                    <a:pt x="1427" y="1143"/>
                  </a:lnTo>
                  <a:lnTo>
                    <a:pt x="1427" y="1106"/>
                  </a:lnTo>
                  <a:lnTo>
                    <a:pt x="1420" y="1095"/>
                  </a:lnTo>
                  <a:lnTo>
                    <a:pt x="1412" y="1085"/>
                  </a:lnTo>
                  <a:lnTo>
                    <a:pt x="1411" y="1074"/>
                  </a:lnTo>
                  <a:lnTo>
                    <a:pt x="1409" y="1064"/>
                  </a:lnTo>
                  <a:lnTo>
                    <a:pt x="1407" y="1051"/>
                  </a:lnTo>
                  <a:lnTo>
                    <a:pt x="1409" y="1039"/>
                  </a:lnTo>
                  <a:lnTo>
                    <a:pt x="1409" y="1027"/>
                  </a:lnTo>
                  <a:lnTo>
                    <a:pt x="1409" y="1014"/>
                  </a:lnTo>
                  <a:lnTo>
                    <a:pt x="1398" y="1004"/>
                  </a:lnTo>
                  <a:lnTo>
                    <a:pt x="1386" y="997"/>
                  </a:lnTo>
                  <a:lnTo>
                    <a:pt x="1372" y="991"/>
                  </a:lnTo>
                  <a:lnTo>
                    <a:pt x="1356" y="989"/>
                  </a:lnTo>
                  <a:lnTo>
                    <a:pt x="1340" y="986"/>
                  </a:lnTo>
                  <a:lnTo>
                    <a:pt x="1326" y="986"/>
                  </a:lnTo>
                  <a:lnTo>
                    <a:pt x="1310" y="986"/>
                  </a:lnTo>
                  <a:lnTo>
                    <a:pt x="1296" y="986"/>
                  </a:lnTo>
                  <a:lnTo>
                    <a:pt x="1278" y="1004"/>
                  </a:lnTo>
                  <a:lnTo>
                    <a:pt x="1269" y="1004"/>
                  </a:lnTo>
                  <a:lnTo>
                    <a:pt x="1257" y="1002"/>
                  </a:lnTo>
                  <a:lnTo>
                    <a:pt x="1246" y="998"/>
                  </a:lnTo>
                  <a:lnTo>
                    <a:pt x="1236" y="995"/>
                  </a:lnTo>
                  <a:lnTo>
                    <a:pt x="1223" y="991"/>
                  </a:lnTo>
                  <a:lnTo>
                    <a:pt x="1213" y="988"/>
                  </a:lnTo>
                  <a:lnTo>
                    <a:pt x="1202" y="986"/>
                  </a:lnTo>
                  <a:lnTo>
                    <a:pt x="1192" y="986"/>
                  </a:lnTo>
                  <a:lnTo>
                    <a:pt x="1174" y="1004"/>
                  </a:lnTo>
                  <a:lnTo>
                    <a:pt x="1158" y="995"/>
                  </a:lnTo>
                  <a:lnTo>
                    <a:pt x="1142" y="984"/>
                  </a:lnTo>
                  <a:lnTo>
                    <a:pt x="1126" y="970"/>
                  </a:lnTo>
                  <a:lnTo>
                    <a:pt x="1110" y="956"/>
                  </a:lnTo>
                  <a:lnTo>
                    <a:pt x="1095" y="940"/>
                  </a:lnTo>
                  <a:lnTo>
                    <a:pt x="1080" y="924"/>
                  </a:lnTo>
                  <a:lnTo>
                    <a:pt x="1066" y="908"/>
                  </a:lnTo>
                  <a:lnTo>
                    <a:pt x="1052" y="894"/>
                  </a:lnTo>
                  <a:lnTo>
                    <a:pt x="1056" y="887"/>
                  </a:lnTo>
                  <a:lnTo>
                    <a:pt x="1057" y="882"/>
                  </a:lnTo>
                  <a:lnTo>
                    <a:pt x="1057" y="878"/>
                  </a:lnTo>
                  <a:lnTo>
                    <a:pt x="1059" y="875"/>
                  </a:lnTo>
                  <a:lnTo>
                    <a:pt x="1057" y="871"/>
                  </a:lnTo>
                  <a:lnTo>
                    <a:pt x="1057" y="868"/>
                  </a:lnTo>
                  <a:lnTo>
                    <a:pt x="1056" y="862"/>
                  </a:lnTo>
                  <a:lnTo>
                    <a:pt x="1052" y="857"/>
                  </a:lnTo>
                  <a:lnTo>
                    <a:pt x="1056" y="848"/>
                  </a:lnTo>
                  <a:lnTo>
                    <a:pt x="1057" y="841"/>
                  </a:lnTo>
                  <a:lnTo>
                    <a:pt x="1059" y="832"/>
                  </a:lnTo>
                  <a:lnTo>
                    <a:pt x="1059" y="823"/>
                  </a:lnTo>
                  <a:lnTo>
                    <a:pt x="1061" y="814"/>
                  </a:lnTo>
                  <a:lnTo>
                    <a:pt x="1061" y="806"/>
                  </a:lnTo>
                  <a:lnTo>
                    <a:pt x="1061" y="799"/>
                  </a:lnTo>
                  <a:lnTo>
                    <a:pt x="1061" y="792"/>
                  </a:lnTo>
                  <a:lnTo>
                    <a:pt x="1043" y="774"/>
                  </a:lnTo>
                  <a:lnTo>
                    <a:pt x="1201" y="604"/>
                  </a:lnTo>
                  <a:lnTo>
                    <a:pt x="1204" y="606"/>
                  </a:lnTo>
                  <a:lnTo>
                    <a:pt x="1211" y="606"/>
                  </a:lnTo>
                  <a:lnTo>
                    <a:pt x="1216" y="606"/>
                  </a:lnTo>
                  <a:lnTo>
                    <a:pt x="1223" y="608"/>
                  </a:lnTo>
                  <a:lnTo>
                    <a:pt x="1229" y="606"/>
                  </a:lnTo>
                  <a:lnTo>
                    <a:pt x="1231" y="604"/>
                  </a:lnTo>
                  <a:lnTo>
                    <a:pt x="1231" y="601"/>
                  </a:lnTo>
                  <a:lnTo>
                    <a:pt x="1227" y="595"/>
                  </a:lnTo>
                  <a:lnTo>
                    <a:pt x="1232" y="595"/>
                  </a:lnTo>
                  <a:lnTo>
                    <a:pt x="1243" y="595"/>
                  </a:lnTo>
                  <a:lnTo>
                    <a:pt x="1255" y="595"/>
                  </a:lnTo>
                  <a:lnTo>
                    <a:pt x="1271" y="594"/>
                  </a:lnTo>
                  <a:lnTo>
                    <a:pt x="1287" y="594"/>
                  </a:lnTo>
                  <a:lnTo>
                    <a:pt x="1301" y="592"/>
                  </a:lnTo>
                  <a:lnTo>
                    <a:pt x="1314" y="590"/>
                  </a:lnTo>
                  <a:lnTo>
                    <a:pt x="1322" y="587"/>
                  </a:lnTo>
                  <a:lnTo>
                    <a:pt x="1333" y="588"/>
                  </a:lnTo>
                  <a:lnTo>
                    <a:pt x="1344" y="590"/>
                  </a:lnTo>
                  <a:lnTo>
                    <a:pt x="1354" y="590"/>
                  </a:lnTo>
                  <a:lnTo>
                    <a:pt x="1365" y="590"/>
                  </a:lnTo>
                  <a:lnTo>
                    <a:pt x="1377" y="588"/>
                  </a:lnTo>
                  <a:lnTo>
                    <a:pt x="1388" y="588"/>
                  </a:lnTo>
                  <a:lnTo>
                    <a:pt x="1398" y="587"/>
                  </a:lnTo>
                  <a:lnTo>
                    <a:pt x="1409" y="587"/>
                  </a:lnTo>
                  <a:lnTo>
                    <a:pt x="1416" y="599"/>
                  </a:lnTo>
                  <a:lnTo>
                    <a:pt x="1425" y="610"/>
                  </a:lnTo>
                  <a:lnTo>
                    <a:pt x="1432" y="618"/>
                  </a:lnTo>
                  <a:lnTo>
                    <a:pt x="1441" y="627"/>
                  </a:lnTo>
                  <a:lnTo>
                    <a:pt x="1450" y="634"/>
                  </a:lnTo>
                  <a:lnTo>
                    <a:pt x="1460" y="643"/>
                  </a:lnTo>
                  <a:lnTo>
                    <a:pt x="1469" y="650"/>
                  </a:lnTo>
                  <a:lnTo>
                    <a:pt x="1480" y="661"/>
                  </a:lnTo>
                  <a:lnTo>
                    <a:pt x="1513" y="661"/>
                  </a:lnTo>
                  <a:lnTo>
                    <a:pt x="1515" y="657"/>
                  </a:lnTo>
                  <a:lnTo>
                    <a:pt x="1515" y="654"/>
                  </a:lnTo>
                  <a:lnTo>
                    <a:pt x="1517" y="650"/>
                  </a:lnTo>
                  <a:lnTo>
                    <a:pt x="1518" y="647"/>
                  </a:lnTo>
                  <a:lnTo>
                    <a:pt x="1520" y="643"/>
                  </a:lnTo>
                  <a:lnTo>
                    <a:pt x="1522" y="640"/>
                  </a:lnTo>
                  <a:lnTo>
                    <a:pt x="1522" y="636"/>
                  </a:lnTo>
                  <a:lnTo>
                    <a:pt x="1522" y="632"/>
                  </a:lnTo>
                  <a:lnTo>
                    <a:pt x="1538" y="634"/>
                  </a:lnTo>
                  <a:lnTo>
                    <a:pt x="1554" y="638"/>
                  </a:lnTo>
                  <a:lnTo>
                    <a:pt x="1570" y="641"/>
                  </a:lnTo>
                  <a:lnTo>
                    <a:pt x="1586" y="645"/>
                  </a:lnTo>
                  <a:lnTo>
                    <a:pt x="1601" y="650"/>
                  </a:lnTo>
                  <a:lnTo>
                    <a:pt x="1617" y="652"/>
                  </a:lnTo>
                  <a:lnTo>
                    <a:pt x="1635" y="654"/>
                  </a:lnTo>
                  <a:lnTo>
                    <a:pt x="1653" y="652"/>
                  </a:lnTo>
                  <a:lnTo>
                    <a:pt x="1658" y="652"/>
                  </a:lnTo>
                  <a:lnTo>
                    <a:pt x="1661" y="654"/>
                  </a:lnTo>
                  <a:lnTo>
                    <a:pt x="1665" y="655"/>
                  </a:lnTo>
                  <a:lnTo>
                    <a:pt x="1670" y="655"/>
                  </a:lnTo>
                  <a:lnTo>
                    <a:pt x="1674" y="657"/>
                  </a:lnTo>
                  <a:lnTo>
                    <a:pt x="1676" y="659"/>
                  </a:lnTo>
                  <a:lnTo>
                    <a:pt x="1679" y="661"/>
                  </a:lnTo>
                  <a:lnTo>
                    <a:pt x="1688" y="670"/>
                  </a:lnTo>
                  <a:lnTo>
                    <a:pt x="1732" y="754"/>
                  </a:lnTo>
                  <a:lnTo>
                    <a:pt x="1750" y="754"/>
                  </a:lnTo>
                  <a:lnTo>
                    <a:pt x="1752" y="760"/>
                  </a:lnTo>
                  <a:lnTo>
                    <a:pt x="1753" y="767"/>
                  </a:lnTo>
                  <a:lnTo>
                    <a:pt x="1755" y="776"/>
                  </a:lnTo>
                  <a:lnTo>
                    <a:pt x="1757" y="786"/>
                  </a:lnTo>
                  <a:lnTo>
                    <a:pt x="1757" y="797"/>
                  </a:lnTo>
                  <a:lnTo>
                    <a:pt x="1757" y="806"/>
                  </a:lnTo>
                  <a:lnTo>
                    <a:pt x="1759" y="814"/>
                  </a:lnTo>
                  <a:lnTo>
                    <a:pt x="1759" y="820"/>
                  </a:lnTo>
                  <a:lnTo>
                    <a:pt x="1767" y="830"/>
                  </a:lnTo>
                  <a:lnTo>
                    <a:pt x="1782" y="846"/>
                  </a:lnTo>
                  <a:lnTo>
                    <a:pt x="1799" y="864"/>
                  </a:lnTo>
                  <a:lnTo>
                    <a:pt x="1819" y="885"/>
                  </a:lnTo>
                  <a:lnTo>
                    <a:pt x="1838" y="903"/>
                  </a:lnTo>
                  <a:lnTo>
                    <a:pt x="1856" y="919"/>
                  </a:lnTo>
                  <a:lnTo>
                    <a:pt x="1863" y="924"/>
                  </a:lnTo>
                  <a:lnTo>
                    <a:pt x="1870" y="929"/>
                  </a:lnTo>
                  <a:lnTo>
                    <a:pt x="1875" y="931"/>
                  </a:lnTo>
                  <a:lnTo>
                    <a:pt x="1880" y="929"/>
                  </a:lnTo>
                  <a:lnTo>
                    <a:pt x="1882" y="931"/>
                  </a:lnTo>
                  <a:lnTo>
                    <a:pt x="1888" y="931"/>
                  </a:lnTo>
                  <a:lnTo>
                    <a:pt x="1895" y="933"/>
                  </a:lnTo>
                  <a:lnTo>
                    <a:pt x="1903" y="935"/>
                  </a:lnTo>
                  <a:lnTo>
                    <a:pt x="1914" y="936"/>
                  </a:lnTo>
                  <a:lnTo>
                    <a:pt x="1925" y="938"/>
                  </a:lnTo>
                  <a:lnTo>
                    <a:pt x="1933" y="938"/>
                  </a:lnTo>
                  <a:lnTo>
                    <a:pt x="1941" y="938"/>
                  </a:lnTo>
                  <a:lnTo>
                    <a:pt x="1958" y="921"/>
                  </a:lnTo>
                  <a:lnTo>
                    <a:pt x="1960" y="924"/>
                  </a:lnTo>
                  <a:lnTo>
                    <a:pt x="1962" y="928"/>
                  </a:lnTo>
                  <a:lnTo>
                    <a:pt x="1963" y="929"/>
                  </a:lnTo>
                  <a:lnTo>
                    <a:pt x="1963" y="931"/>
                  </a:lnTo>
                  <a:lnTo>
                    <a:pt x="1962" y="929"/>
                  </a:lnTo>
                  <a:lnTo>
                    <a:pt x="1960" y="926"/>
                  </a:lnTo>
                  <a:lnTo>
                    <a:pt x="1958" y="921"/>
                  </a:lnTo>
                  <a:close/>
                  <a:moveTo>
                    <a:pt x="1888" y="1368"/>
                  </a:moveTo>
                  <a:lnTo>
                    <a:pt x="1845" y="1368"/>
                  </a:lnTo>
                  <a:lnTo>
                    <a:pt x="1828" y="1348"/>
                  </a:lnTo>
                  <a:lnTo>
                    <a:pt x="1845" y="1331"/>
                  </a:lnTo>
                  <a:lnTo>
                    <a:pt x="1840" y="1327"/>
                  </a:lnTo>
                  <a:lnTo>
                    <a:pt x="1836" y="1323"/>
                  </a:lnTo>
                  <a:lnTo>
                    <a:pt x="1835" y="1320"/>
                  </a:lnTo>
                  <a:lnTo>
                    <a:pt x="1836" y="1315"/>
                  </a:lnTo>
                  <a:lnTo>
                    <a:pt x="1838" y="1311"/>
                  </a:lnTo>
                  <a:lnTo>
                    <a:pt x="1842" y="1306"/>
                  </a:lnTo>
                  <a:lnTo>
                    <a:pt x="1847" y="1300"/>
                  </a:lnTo>
                  <a:lnTo>
                    <a:pt x="1854" y="1293"/>
                  </a:lnTo>
                  <a:lnTo>
                    <a:pt x="1852" y="1290"/>
                  </a:lnTo>
                  <a:lnTo>
                    <a:pt x="1852" y="1286"/>
                  </a:lnTo>
                  <a:lnTo>
                    <a:pt x="1850" y="1283"/>
                  </a:lnTo>
                  <a:lnTo>
                    <a:pt x="1849" y="1279"/>
                  </a:lnTo>
                  <a:lnTo>
                    <a:pt x="1847" y="1276"/>
                  </a:lnTo>
                  <a:lnTo>
                    <a:pt x="1845" y="1272"/>
                  </a:lnTo>
                  <a:lnTo>
                    <a:pt x="1845" y="1269"/>
                  </a:lnTo>
                  <a:lnTo>
                    <a:pt x="1845" y="1265"/>
                  </a:lnTo>
                  <a:lnTo>
                    <a:pt x="1863" y="1246"/>
                  </a:lnTo>
                  <a:lnTo>
                    <a:pt x="1896" y="1246"/>
                  </a:lnTo>
                  <a:lnTo>
                    <a:pt x="1902" y="1239"/>
                  </a:lnTo>
                  <a:lnTo>
                    <a:pt x="1907" y="1232"/>
                  </a:lnTo>
                  <a:lnTo>
                    <a:pt x="1911" y="1226"/>
                  </a:lnTo>
                  <a:lnTo>
                    <a:pt x="1914" y="1219"/>
                  </a:lnTo>
                  <a:lnTo>
                    <a:pt x="1918" y="1212"/>
                  </a:lnTo>
                  <a:lnTo>
                    <a:pt x="1921" y="1205"/>
                  </a:lnTo>
                  <a:lnTo>
                    <a:pt x="1925" y="1198"/>
                  </a:lnTo>
                  <a:lnTo>
                    <a:pt x="1932" y="1191"/>
                  </a:lnTo>
                  <a:lnTo>
                    <a:pt x="1932" y="1198"/>
                  </a:lnTo>
                  <a:lnTo>
                    <a:pt x="1933" y="1207"/>
                  </a:lnTo>
                  <a:lnTo>
                    <a:pt x="1937" y="1214"/>
                  </a:lnTo>
                  <a:lnTo>
                    <a:pt x="1941" y="1223"/>
                  </a:lnTo>
                  <a:lnTo>
                    <a:pt x="1942" y="1230"/>
                  </a:lnTo>
                  <a:lnTo>
                    <a:pt x="1946" y="1237"/>
                  </a:lnTo>
                  <a:lnTo>
                    <a:pt x="1948" y="1242"/>
                  </a:lnTo>
                  <a:lnTo>
                    <a:pt x="1948" y="1246"/>
                  </a:lnTo>
                  <a:lnTo>
                    <a:pt x="1944" y="1247"/>
                  </a:lnTo>
                  <a:lnTo>
                    <a:pt x="1942" y="1249"/>
                  </a:lnTo>
                  <a:lnTo>
                    <a:pt x="1937" y="1255"/>
                  </a:lnTo>
                  <a:lnTo>
                    <a:pt x="1933" y="1260"/>
                  </a:lnTo>
                  <a:lnTo>
                    <a:pt x="1926" y="1274"/>
                  </a:lnTo>
                  <a:lnTo>
                    <a:pt x="1919" y="1292"/>
                  </a:lnTo>
                  <a:lnTo>
                    <a:pt x="1912" y="1311"/>
                  </a:lnTo>
                  <a:lnTo>
                    <a:pt x="1905" y="1329"/>
                  </a:lnTo>
                  <a:lnTo>
                    <a:pt x="1900" y="1345"/>
                  </a:lnTo>
                  <a:lnTo>
                    <a:pt x="1896" y="1359"/>
                  </a:lnTo>
                  <a:lnTo>
                    <a:pt x="1893" y="1359"/>
                  </a:lnTo>
                  <a:lnTo>
                    <a:pt x="1889" y="1359"/>
                  </a:lnTo>
                  <a:lnTo>
                    <a:pt x="1888" y="1359"/>
                  </a:lnTo>
                  <a:lnTo>
                    <a:pt x="1886" y="1359"/>
                  </a:lnTo>
                  <a:lnTo>
                    <a:pt x="1884" y="1361"/>
                  </a:lnTo>
                  <a:lnTo>
                    <a:pt x="1884" y="1362"/>
                  </a:lnTo>
                  <a:lnTo>
                    <a:pt x="1886" y="1364"/>
                  </a:lnTo>
                  <a:lnTo>
                    <a:pt x="1888" y="1368"/>
                  </a:lnTo>
                  <a:close/>
                  <a:moveTo>
                    <a:pt x="2855" y="373"/>
                  </a:moveTo>
                  <a:lnTo>
                    <a:pt x="2855" y="385"/>
                  </a:lnTo>
                  <a:lnTo>
                    <a:pt x="2857" y="394"/>
                  </a:lnTo>
                  <a:lnTo>
                    <a:pt x="2861" y="403"/>
                  </a:lnTo>
                  <a:lnTo>
                    <a:pt x="2862" y="410"/>
                  </a:lnTo>
                  <a:lnTo>
                    <a:pt x="2866" y="417"/>
                  </a:lnTo>
                  <a:lnTo>
                    <a:pt x="2869" y="424"/>
                  </a:lnTo>
                  <a:lnTo>
                    <a:pt x="2871" y="433"/>
                  </a:lnTo>
                  <a:lnTo>
                    <a:pt x="2871" y="445"/>
                  </a:lnTo>
                  <a:lnTo>
                    <a:pt x="2875" y="447"/>
                  </a:lnTo>
                  <a:lnTo>
                    <a:pt x="2878" y="447"/>
                  </a:lnTo>
                  <a:lnTo>
                    <a:pt x="2882" y="449"/>
                  </a:lnTo>
                  <a:lnTo>
                    <a:pt x="2885" y="450"/>
                  </a:lnTo>
                  <a:lnTo>
                    <a:pt x="2887" y="452"/>
                  </a:lnTo>
                  <a:lnTo>
                    <a:pt x="2891" y="454"/>
                  </a:lnTo>
                  <a:lnTo>
                    <a:pt x="2894" y="456"/>
                  </a:lnTo>
                  <a:lnTo>
                    <a:pt x="2898" y="456"/>
                  </a:lnTo>
                  <a:lnTo>
                    <a:pt x="2900" y="463"/>
                  </a:lnTo>
                  <a:lnTo>
                    <a:pt x="2901" y="470"/>
                  </a:lnTo>
                  <a:lnTo>
                    <a:pt x="2905" y="475"/>
                  </a:lnTo>
                  <a:lnTo>
                    <a:pt x="2908" y="481"/>
                  </a:lnTo>
                  <a:lnTo>
                    <a:pt x="2914" y="486"/>
                  </a:lnTo>
                  <a:lnTo>
                    <a:pt x="2919" y="489"/>
                  </a:lnTo>
                  <a:lnTo>
                    <a:pt x="2926" y="493"/>
                  </a:lnTo>
                  <a:lnTo>
                    <a:pt x="2933" y="493"/>
                  </a:lnTo>
                  <a:lnTo>
                    <a:pt x="2926" y="486"/>
                  </a:lnTo>
                  <a:lnTo>
                    <a:pt x="2921" y="479"/>
                  </a:lnTo>
                  <a:lnTo>
                    <a:pt x="2917" y="472"/>
                  </a:lnTo>
                  <a:lnTo>
                    <a:pt x="2914" y="465"/>
                  </a:lnTo>
                  <a:lnTo>
                    <a:pt x="2912" y="458"/>
                  </a:lnTo>
                  <a:lnTo>
                    <a:pt x="2912" y="450"/>
                  </a:lnTo>
                  <a:lnTo>
                    <a:pt x="2912" y="443"/>
                  </a:lnTo>
                  <a:lnTo>
                    <a:pt x="2915" y="436"/>
                  </a:lnTo>
                  <a:lnTo>
                    <a:pt x="2905" y="433"/>
                  </a:lnTo>
                  <a:lnTo>
                    <a:pt x="2896" y="427"/>
                  </a:lnTo>
                  <a:lnTo>
                    <a:pt x="2887" y="420"/>
                  </a:lnTo>
                  <a:lnTo>
                    <a:pt x="2878" y="412"/>
                  </a:lnTo>
                  <a:lnTo>
                    <a:pt x="2869" y="403"/>
                  </a:lnTo>
                  <a:lnTo>
                    <a:pt x="2864" y="392"/>
                  </a:lnTo>
                  <a:lnTo>
                    <a:pt x="2859" y="382"/>
                  </a:lnTo>
                  <a:lnTo>
                    <a:pt x="2855" y="373"/>
                  </a:lnTo>
                  <a:close/>
                  <a:moveTo>
                    <a:pt x="2960" y="521"/>
                  </a:moveTo>
                  <a:lnTo>
                    <a:pt x="2963" y="519"/>
                  </a:lnTo>
                  <a:lnTo>
                    <a:pt x="2967" y="519"/>
                  </a:lnTo>
                  <a:lnTo>
                    <a:pt x="2972" y="518"/>
                  </a:lnTo>
                  <a:lnTo>
                    <a:pt x="2975" y="516"/>
                  </a:lnTo>
                  <a:lnTo>
                    <a:pt x="2981" y="514"/>
                  </a:lnTo>
                  <a:lnTo>
                    <a:pt x="2986" y="512"/>
                  </a:lnTo>
                  <a:lnTo>
                    <a:pt x="2990" y="512"/>
                  </a:lnTo>
                  <a:lnTo>
                    <a:pt x="2993" y="511"/>
                  </a:lnTo>
                  <a:lnTo>
                    <a:pt x="2990" y="511"/>
                  </a:lnTo>
                  <a:lnTo>
                    <a:pt x="2984" y="509"/>
                  </a:lnTo>
                  <a:lnTo>
                    <a:pt x="2979" y="505"/>
                  </a:lnTo>
                  <a:lnTo>
                    <a:pt x="2972" y="502"/>
                  </a:lnTo>
                  <a:lnTo>
                    <a:pt x="2965" y="496"/>
                  </a:lnTo>
                  <a:lnTo>
                    <a:pt x="2960" y="491"/>
                  </a:lnTo>
                  <a:lnTo>
                    <a:pt x="2954" y="488"/>
                  </a:lnTo>
                  <a:lnTo>
                    <a:pt x="2951" y="484"/>
                  </a:lnTo>
                  <a:lnTo>
                    <a:pt x="2933" y="502"/>
                  </a:lnTo>
                  <a:lnTo>
                    <a:pt x="2933" y="507"/>
                  </a:lnTo>
                  <a:lnTo>
                    <a:pt x="2935" y="512"/>
                  </a:lnTo>
                  <a:lnTo>
                    <a:pt x="2937" y="518"/>
                  </a:lnTo>
                  <a:lnTo>
                    <a:pt x="2938" y="525"/>
                  </a:lnTo>
                  <a:lnTo>
                    <a:pt x="2940" y="532"/>
                  </a:lnTo>
                  <a:lnTo>
                    <a:pt x="2940" y="539"/>
                  </a:lnTo>
                  <a:lnTo>
                    <a:pt x="2942" y="544"/>
                  </a:lnTo>
                  <a:lnTo>
                    <a:pt x="2942" y="548"/>
                  </a:lnTo>
                  <a:lnTo>
                    <a:pt x="2960" y="548"/>
                  </a:lnTo>
                  <a:lnTo>
                    <a:pt x="2960" y="604"/>
                  </a:lnTo>
                  <a:lnTo>
                    <a:pt x="2956" y="604"/>
                  </a:lnTo>
                  <a:lnTo>
                    <a:pt x="2951" y="606"/>
                  </a:lnTo>
                  <a:lnTo>
                    <a:pt x="2947" y="606"/>
                  </a:lnTo>
                  <a:lnTo>
                    <a:pt x="2944" y="608"/>
                  </a:lnTo>
                  <a:lnTo>
                    <a:pt x="2940" y="610"/>
                  </a:lnTo>
                  <a:lnTo>
                    <a:pt x="2937" y="611"/>
                  </a:lnTo>
                  <a:lnTo>
                    <a:pt x="2935" y="613"/>
                  </a:lnTo>
                  <a:lnTo>
                    <a:pt x="2933" y="613"/>
                  </a:lnTo>
                  <a:lnTo>
                    <a:pt x="2933" y="631"/>
                  </a:lnTo>
                  <a:lnTo>
                    <a:pt x="2930" y="632"/>
                  </a:lnTo>
                  <a:lnTo>
                    <a:pt x="2926" y="632"/>
                  </a:lnTo>
                  <a:lnTo>
                    <a:pt x="2921" y="634"/>
                  </a:lnTo>
                  <a:lnTo>
                    <a:pt x="2915" y="638"/>
                  </a:lnTo>
                  <a:lnTo>
                    <a:pt x="2912" y="640"/>
                  </a:lnTo>
                  <a:lnTo>
                    <a:pt x="2907" y="643"/>
                  </a:lnTo>
                  <a:lnTo>
                    <a:pt x="2903" y="647"/>
                  </a:lnTo>
                  <a:lnTo>
                    <a:pt x="2900" y="650"/>
                  </a:lnTo>
                  <a:lnTo>
                    <a:pt x="2926" y="678"/>
                  </a:lnTo>
                  <a:lnTo>
                    <a:pt x="2926" y="650"/>
                  </a:lnTo>
                  <a:lnTo>
                    <a:pt x="2933" y="647"/>
                  </a:lnTo>
                  <a:lnTo>
                    <a:pt x="2942" y="643"/>
                  </a:lnTo>
                  <a:lnTo>
                    <a:pt x="2952" y="640"/>
                  </a:lnTo>
                  <a:lnTo>
                    <a:pt x="2965" y="638"/>
                  </a:lnTo>
                  <a:lnTo>
                    <a:pt x="2977" y="634"/>
                  </a:lnTo>
                  <a:lnTo>
                    <a:pt x="2990" y="632"/>
                  </a:lnTo>
                  <a:lnTo>
                    <a:pt x="3000" y="632"/>
                  </a:lnTo>
                  <a:lnTo>
                    <a:pt x="3011" y="631"/>
                  </a:lnTo>
                  <a:lnTo>
                    <a:pt x="3011" y="625"/>
                  </a:lnTo>
                  <a:lnTo>
                    <a:pt x="3009" y="618"/>
                  </a:lnTo>
                  <a:lnTo>
                    <a:pt x="3005" y="611"/>
                  </a:lnTo>
                  <a:lnTo>
                    <a:pt x="3002" y="604"/>
                  </a:lnTo>
                  <a:lnTo>
                    <a:pt x="2997" y="599"/>
                  </a:lnTo>
                  <a:lnTo>
                    <a:pt x="2993" y="594"/>
                  </a:lnTo>
                  <a:lnTo>
                    <a:pt x="2988" y="588"/>
                  </a:lnTo>
                  <a:lnTo>
                    <a:pt x="2984" y="585"/>
                  </a:lnTo>
                  <a:lnTo>
                    <a:pt x="3002" y="567"/>
                  </a:lnTo>
                  <a:lnTo>
                    <a:pt x="2960" y="521"/>
                  </a:lnTo>
                  <a:close/>
                  <a:moveTo>
                    <a:pt x="1278" y="325"/>
                  </a:moveTo>
                  <a:lnTo>
                    <a:pt x="1275" y="327"/>
                  </a:lnTo>
                  <a:lnTo>
                    <a:pt x="1271" y="327"/>
                  </a:lnTo>
                  <a:lnTo>
                    <a:pt x="1266" y="329"/>
                  </a:lnTo>
                  <a:lnTo>
                    <a:pt x="1261" y="330"/>
                  </a:lnTo>
                  <a:lnTo>
                    <a:pt x="1257" y="332"/>
                  </a:lnTo>
                  <a:lnTo>
                    <a:pt x="1252" y="334"/>
                  </a:lnTo>
                  <a:lnTo>
                    <a:pt x="1248" y="334"/>
                  </a:lnTo>
                  <a:lnTo>
                    <a:pt x="1245" y="334"/>
                  </a:lnTo>
                  <a:lnTo>
                    <a:pt x="1245" y="341"/>
                  </a:lnTo>
                  <a:lnTo>
                    <a:pt x="1246" y="348"/>
                  </a:lnTo>
                  <a:lnTo>
                    <a:pt x="1250" y="355"/>
                  </a:lnTo>
                  <a:lnTo>
                    <a:pt x="1254" y="362"/>
                  </a:lnTo>
                  <a:lnTo>
                    <a:pt x="1259" y="367"/>
                  </a:lnTo>
                  <a:lnTo>
                    <a:pt x="1262" y="373"/>
                  </a:lnTo>
                  <a:lnTo>
                    <a:pt x="1266" y="376"/>
                  </a:lnTo>
                  <a:lnTo>
                    <a:pt x="1269" y="380"/>
                  </a:lnTo>
                  <a:lnTo>
                    <a:pt x="1245" y="410"/>
                  </a:lnTo>
                  <a:lnTo>
                    <a:pt x="1246" y="415"/>
                  </a:lnTo>
                  <a:lnTo>
                    <a:pt x="1248" y="419"/>
                  </a:lnTo>
                  <a:lnTo>
                    <a:pt x="1248" y="420"/>
                  </a:lnTo>
                  <a:lnTo>
                    <a:pt x="1248" y="422"/>
                  </a:lnTo>
                  <a:lnTo>
                    <a:pt x="1248" y="424"/>
                  </a:lnTo>
                  <a:lnTo>
                    <a:pt x="1248" y="427"/>
                  </a:lnTo>
                  <a:lnTo>
                    <a:pt x="1250" y="431"/>
                  </a:lnTo>
                  <a:lnTo>
                    <a:pt x="1254" y="436"/>
                  </a:lnTo>
                  <a:lnTo>
                    <a:pt x="1261" y="429"/>
                  </a:lnTo>
                  <a:lnTo>
                    <a:pt x="1268" y="424"/>
                  </a:lnTo>
                  <a:lnTo>
                    <a:pt x="1278" y="419"/>
                  </a:lnTo>
                  <a:lnTo>
                    <a:pt x="1289" y="415"/>
                  </a:lnTo>
                  <a:lnTo>
                    <a:pt x="1299" y="410"/>
                  </a:lnTo>
                  <a:lnTo>
                    <a:pt x="1310" y="406"/>
                  </a:lnTo>
                  <a:lnTo>
                    <a:pt x="1321" y="403"/>
                  </a:lnTo>
                  <a:lnTo>
                    <a:pt x="1331" y="399"/>
                  </a:lnTo>
                  <a:lnTo>
                    <a:pt x="1324" y="396"/>
                  </a:lnTo>
                  <a:lnTo>
                    <a:pt x="1317" y="392"/>
                  </a:lnTo>
                  <a:lnTo>
                    <a:pt x="1310" y="389"/>
                  </a:lnTo>
                  <a:lnTo>
                    <a:pt x="1305" y="385"/>
                  </a:lnTo>
                  <a:lnTo>
                    <a:pt x="1298" y="380"/>
                  </a:lnTo>
                  <a:lnTo>
                    <a:pt x="1291" y="374"/>
                  </a:lnTo>
                  <a:lnTo>
                    <a:pt x="1285" y="369"/>
                  </a:lnTo>
                  <a:lnTo>
                    <a:pt x="1278" y="362"/>
                  </a:lnTo>
                  <a:lnTo>
                    <a:pt x="1278" y="353"/>
                  </a:lnTo>
                  <a:lnTo>
                    <a:pt x="1280" y="346"/>
                  </a:lnTo>
                  <a:lnTo>
                    <a:pt x="1280" y="341"/>
                  </a:lnTo>
                  <a:lnTo>
                    <a:pt x="1282" y="337"/>
                  </a:lnTo>
                  <a:lnTo>
                    <a:pt x="1282" y="334"/>
                  </a:lnTo>
                  <a:lnTo>
                    <a:pt x="1282" y="330"/>
                  </a:lnTo>
                  <a:lnTo>
                    <a:pt x="1280" y="329"/>
                  </a:lnTo>
                  <a:lnTo>
                    <a:pt x="1278" y="325"/>
                  </a:lnTo>
                  <a:close/>
                  <a:moveTo>
                    <a:pt x="1227" y="362"/>
                  </a:moveTo>
                  <a:lnTo>
                    <a:pt x="1225" y="366"/>
                  </a:lnTo>
                  <a:lnTo>
                    <a:pt x="1225" y="371"/>
                  </a:lnTo>
                  <a:lnTo>
                    <a:pt x="1223" y="376"/>
                  </a:lnTo>
                  <a:lnTo>
                    <a:pt x="1222" y="380"/>
                  </a:lnTo>
                  <a:lnTo>
                    <a:pt x="1222" y="385"/>
                  </a:lnTo>
                  <a:lnTo>
                    <a:pt x="1220" y="390"/>
                  </a:lnTo>
                  <a:lnTo>
                    <a:pt x="1218" y="396"/>
                  </a:lnTo>
                  <a:lnTo>
                    <a:pt x="1218" y="399"/>
                  </a:lnTo>
                  <a:lnTo>
                    <a:pt x="1213" y="399"/>
                  </a:lnTo>
                  <a:lnTo>
                    <a:pt x="1206" y="401"/>
                  </a:lnTo>
                  <a:lnTo>
                    <a:pt x="1202" y="403"/>
                  </a:lnTo>
                  <a:lnTo>
                    <a:pt x="1197" y="405"/>
                  </a:lnTo>
                  <a:lnTo>
                    <a:pt x="1193" y="408"/>
                  </a:lnTo>
                  <a:lnTo>
                    <a:pt x="1190" y="412"/>
                  </a:lnTo>
                  <a:lnTo>
                    <a:pt x="1186" y="415"/>
                  </a:lnTo>
                  <a:lnTo>
                    <a:pt x="1183" y="417"/>
                  </a:lnTo>
                  <a:lnTo>
                    <a:pt x="1183" y="412"/>
                  </a:lnTo>
                  <a:lnTo>
                    <a:pt x="1185" y="406"/>
                  </a:lnTo>
                  <a:lnTo>
                    <a:pt x="1185" y="403"/>
                  </a:lnTo>
                  <a:lnTo>
                    <a:pt x="1186" y="399"/>
                  </a:lnTo>
                  <a:lnTo>
                    <a:pt x="1186" y="396"/>
                  </a:lnTo>
                  <a:lnTo>
                    <a:pt x="1186" y="392"/>
                  </a:lnTo>
                  <a:lnTo>
                    <a:pt x="1186" y="387"/>
                  </a:lnTo>
                  <a:lnTo>
                    <a:pt x="1183" y="380"/>
                  </a:lnTo>
                  <a:lnTo>
                    <a:pt x="1186" y="380"/>
                  </a:lnTo>
                  <a:lnTo>
                    <a:pt x="1192" y="378"/>
                  </a:lnTo>
                  <a:lnTo>
                    <a:pt x="1197" y="374"/>
                  </a:lnTo>
                  <a:lnTo>
                    <a:pt x="1202" y="371"/>
                  </a:lnTo>
                  <a:lnTo>
                    <a:pt x="1208" y="369"/>
                  </a:lnTo>
                  <a:lnTo>
                    <a:pt x="1213" y="366"/>
                  </a:lnTo>
                  <a:lnTo>
                    <a:pt x="1220" y="364"/>
                  </a:lnTo>
                  <a:lnTo>
                    <a:pt x="1227" y="362"/>
                  </a:lnTo>
                  <a:close/>
                  <a:moveTo>
                    <a:pt x="2567" y="986"/>
                  </a:moveTo>
                  <a:lnTo>
                    <a:pt x="2576" y="989"/>
                  </a:lnTo>
                  <a:lnTo>
                    <a:pt x="2582" y="993"/>
                  </a:lnTo>
                  <a:lnTo>
                    <a:pt x="2587" y="997"/>
                  </a:lnTo>
                  <a:lnTo>
                    <a:pt x="2592" y="1000"/>
                  </a:lnTo>
                  <a:lnTo>
                    <a:pt x="2596" y="1005"/>
                  </a:lnTo>
                  <a:lnTo>
                    <a:pt x="2599" y="1011"/>
                  </a:lnTo>
                  <a:lnTo>
                    <a:pt x="2605" y="1016"/>
                  </a:lnTo>
                  <a:lnTo>
                    <a:pt x="2610" y="1023"/>
                  </a:lnTo>
                  <a:lnTo>
                    <a:pt x="2620" y="1023"/>
                  </a:lnTo>
                  <a:lnTo>
                    <a:pt x="2629" y="1027"/>
                  </a:lnTo>
                  <a:lnTo>
                    <a:pt x="2636" y="1030"/>
                  </a:lnTo>
                  <a:lnTo>
                    <a:pt x="2643" y="1035"/>
                  </a:lnTo>
                  <a:lnTo>
                    <a:pt x="2658" y="1048"/>
                  </a:lnTo>
                  <a:lnTo>
                    <a:pt x="2668" y="1064"/>
                  </a:lnTo>
                  <a:lnTo>
                    <a:pt x="2679" y="1081"/>
                  </a:lnTo>
                  <a:lnTo>
                    <a:pt x="2688" y="1097"/>
                  </a:lnTo>
                  <a:lnTo>
                    <a:pt x="2696" y="1113"/>
                  </a:lnTo>
                  <a:lnTo>
                    <a:pt x="2705" y="1126"/>
                  </a:lnTo>
                  <a:lnTo>
                    <a:pt x="2702" y="1126"/>
                  </a:lnTo>
                  <a:lnTo>
                    <a:pt x="2698" y="1127"/>
                  </a:lnTo>
                  <a:lnTo>
                    <a:pt x="2693" y="1127"/>
                  </a:lnTo>
                  <a:lnTo>
                    <a:pt x="2689" y="1129"/>
                  </a:lnTo>
                  <a:lnTo>
                    <a:pt x="2684" y="1131"/>
                  </a:lnTo>
                  <a:lnTo>
                    <a:pt x="2679" y="1133"/>
                  </a:lnTo>
                  <a:lnTo>
                    <a:pt x="2675" y="1134"/>
                  </a:lnTo>
                  <a:lnTo>
                    <a:pt x="2670" y="1134"/>
                  </a:lnTo>
                  <a:lnTo>
                    <a:pt x="2658" y="1120"/>
                  </a:lnTo>
                  <a:lnTo>
                    <a:pt x="2643" y="1103"/>
                  </a:lnTo>
                  <a:lnTo>
                    <a:pt x="2629" y="1083"/>
                  </a:lnTo>
                  <a:lnTo>
                    <a:pt x="2615" y="1064"/>
                  </a:lnTo>
                  <a:lnTo>
                    <a:pt x="2603" y="1044"/>
                  </a:lnTo>
                  <a:lnTo>
                    <a:pt x="2589" y="1023"/>
                  </a:lnTo>
                  <a:lnTo>
                    <a:pt x="2578" y="1004"/>
                  </a:lnTo>
                  <a:lnTo>
                    <a:pt x="2567" y="986"/>
                  </a:lnTo>
                  <a:close/>
                  <a:moveTo>
                    <a:pt x="2698" y="1143"/>
                  </a:moveTo>
                  <a:lnTo>
                    <a:pt x="2714" y="1140"/>
                  </a:lnTo>
                  <a:lnTo>
                    <a:pt x="2730" y="1138"/>
                  </a:lnTo>
                  <a:lnTo>
                    <a:pt x="2744" y="1138"/>
                  </a:lnTo>
                  <a:lnTo>
                    <a:pt x="2758" y="1141"/>
                  </a:lnTo>
                  <a:lnTo>
                    <a:pt x="2774" y="1145"/>
                  </a:lnTo>
                  <a:lnTo>
                    <a:pt x="2788" y="1148"/>
                  </a:lnTo>
                  <a:lnTo>
                    <a:pt x="2804" y="1152"/>
                  </a:lnTo>
                  <a:lnTo>
                    <a:pt x="2820" y="1152"/>
                  </a:lnTo>
                  <a:lnTo>
                    <a:pt x="2808" y="1156"/>
                  </a:lnTo>
                  <a:lnTo>
                    <a:pt x="2794" y="1156"/>
                  </a:lnTo>
                  <a:lnTo>
                    <a:pt x="2778" y="1156"/>
                  </a:lnTo>
                  <a:lnTo>
                    <a:pt x="2762" y="1156"/>
                  </a:lnTo>
                  <a:lnTo>
                    <a:pt x="2744" y="1152"/>
                  </a:lnTo>
                  <a:lnTo>
                    <a:pt x="2728" y="1150"/>
                  </a:lnTo>
                  <a:lnTo>
                    <a:pt x="2712" y="1147"/>
                  </a:lnTo>
                  <a:lnTo>
                    <a:pt x="2698" y="1143"/>
                  </a:lnTo>
                  <a:close/>
                  <a:moveTo>
                    <a:pt x="2855" y="1097"/>
                  </a:moveTo>
                  <a:lnTo>
                    <a:pt x="2850" y="1097"/>
                  </a:lnTo>
                  <a:lnTo>
                    <a:pt x="2847" y="1099"/>
                  </a:lnTo>
                  <a:lnTo>
                    <a:pt x="2841" y="1101"/>
                  </a:lnTo>
                  <a:lnTo>
                    <a:pt x="2838" y="1103"/>
                  </a:lnTo>
                  <a:lnTo>
                    <a:pt x="2832" y="1103"/>
                  </a:lnTo>
                  <a:lnTo>
                    <a:pt x="2827" y="1104"/>
                  </a:lnTo>
                  <a:lnTo>
                    <a:pt x="2824" y="1106"/>
                  </a:lnTo>
                  <a:lnTo>
                    <a:pt x="2820" y="1106"/>
                  </a:lnTo>
                  <a:lnTo>
                    <a:pt x="2813" y="1103"/>
                  </a:lnTo>
                  <a:lnTo>
                    <a:pt x="2806" y="1099"/>
                  </a:lnTo>
                  <a:lnTo>
                    <a:pt x="2797" y="1097"/>
                  </a:lnTo>
                  <a:lnTo>
                    <a:pt x="2790" y="1095"/>
                  </a:lnTo>
                  <a:lnTo>
                    <a:pt x="2781" y="1094"/>
                  </a:lnTo>
                  <a:lnTo>
                    <a:pt x="2774" y="1094"/>
                  </a:lnTo>
                  <a:lnTo>
                    <a:pt x="2765" y="1095"/>
                  </a:lnTo>
                  <a:lnTo>
                    <a:pt x="2758" y="1097"/>
                  </a:lnTo>
                  <a:lnTo>
                    <a:pt x="2756" y="1092"/>
                  </a:lnTo>
                  <a:lnTo>
                    <a:pt x="2755" y="1087"/>
                  </a:lnTo>
                  <a:lnTo>
                    <a:pt x="2753" y="1083"/>
                  </a:lnTo>
                  <a:lnTo>
                    <a:pt x="2753" y="1080"/>
                  </a:lnTo>
                  <a:lnTo>
                    <a:pt x="2753" y="1076"/>
                  </a:lnTo>
                  <a:lnTo>
                    <a:pt x="2755" y="1073"/>
                  </a:lnTo>
                  <a:lnTo>
                    <a:pt x="2756" y="1067"/>
                  </a:lnTo>
                  <a:lnTo>
                    <a:pt x="2758" y="1060"/>
                  </a:lnTo>
                  <a:lnTo>
                    <a:pt x="2741" y="1042"/>
                  </a:lnTo>
                  <a:lnTo>
                    <a:pt x="2749" y="1039"/>
                  </a:lnTo>
                  <a:lnTo>
                    <a:pt x="2758" y="1034"/>
                  </a:lnTo>
                  <a:lnTo>
                    <a:pt x="2767" y="1030"/>
                  </a:lnTo>
                  <a:lnTo>
                    <a:pt x="2776" y="1025"/>
                  </a:lnTo>
                  <a:lnTo>
                    <a:pt x="2786" y="1021"/>
                  </a:lnTo>
                  <a:lnTo>
                    <a:pt x="2795" y="1018"/>
                  </a:lnTo>
                  <a:lnTo>
                    <a:pt x="2804" y="1014"/>
                  </a:lnTo>
                  <a:lnTo>
                    <a:pt x="2811" y="1014"/>
                  </a:lnTo>
                  <a:lnTo>
                    <a:pt x="2811" y="1011"/>
                  </a:lnTo>
                  <a:lnTo>
                    <a:pt x="2811" y="1007"/>
                  </a:lnTo>
                  <a:lnTo>
                    <a:pt x="2813" y="1004"/>
                  </a:lnTo>
                  <a:lnTo>
                    <a:pt x="2813" y="1002"/>
                  </a:lnTo>
                  <a:lnTo>
                    <a:pt x="2815" y="998"/>
                  </a:lnTo>
                  <a:lnTo>
                    <a:pt x="2818" y="997"/>
                  </a:lnTo>
                  <a:lnTo>
                    <a:pt x="2824" y="997"/>
                  </a:lnTo>
                  <a:lnTo>
                    <a:pt x="2829" y="995"/>
                  </a:lnTo>
                  <a:lnTo>
                    <a:pt x="2832" y="988"/>
                  </a:lnTo>
                  <a:lnTo>
                    <a:pt x="2839" y="979"/>
                  </a:lnTo>
                  <a:lnTo>
                    <a:pt x="2847" y="968"/>
                  </a:lnTo>
                  <a:lnTo>
                    <a:pt x="2854" y="958"/>
                  </a:lnTo>
                  <a:lnTo>
                    <a:pt x="2861" y="947"/>
                  </a:lnTo>
                  <a:lnTo>
                    <a:pt x="2866" y="938"/>
                  </a:lnTo>
                  <a:lnTo>
                    <a:pt x="2869" y="929"/>
                  </a:lnTo>
                  <a:lnTo>
                    <a:pt x="2871" y="921"/>
                  </a:lnTo>
                  <a:lnTo>
                    <a:pt x="2871" y="926"/>
                  </a:lnTo>
                  <a:lnTo>
                    <a:pt x="2869" y="933"/>
                  </a:lnTo>
                  <a:lnTo>
                    <a:pt x="2866" y="940"/>
                  </a:lnTo>
                  <a:lnTo>
                    <a:pt x="2862" y="949"/>
                  </a:lnTo>
                  <a:lnTo>
                    <a:pt x="2861" y="958"/>
                  </a:lnTo>
                  <a:lnTo>
                    <a:pt x="2857" y="965"/>
                  </a:lnTo>
                  <a:lnTo>
                    <a:pt x="2855" y="972"/>
                  </a:lnTo>
                  <a:lnTo>
                    <a:pt x="2855" y="977"/>
                  </a:lnTo>
                  <a:lnTo>
                    <a:pt x="2871" y="977"/>
                  </a:lnTo>
                  <a:lnTo>
                    <a:pt x="2873" y="981"/>
                  </a:lnTo>
                  <a:lnTo>
                    <a:pt x="2873" y="986"/>
                  </a:lnTo>
                  <a:lnTo>
                    <a:pt x="2869" y="993"/>
                  </a:lnTo>
                  <a:lnTo>
                    <a:pt x="2866" y="998"/>
                  </a:lnTo>
                  <a:lnTo>
                    <a:pt x="2862" y="1005"/>
                  </a:lnTo>
                  <a:lnTo>
                    <a:pt x="2859" y="1009"/>
                  </a:lnTo>
                  <a:lnTo>
                    <a:pt x="2855" y="1012"/>
                  </a:lnTo>
                  <a:lnTo>
                    <a:pt x="2855" y="1014"/>
                  </a:lnTo>
                  <a:lnTo>
                    <a:pt x="2880" y="1042"/>
                  </a:lnTo>
                  <a:lnTo>
                    <a:pt x="2855" y="1071"/>
                  </a:lnTo>
                  <a:lnTo>
                    <a:pt x="2855" y="1076"/>
                  </a:lnTo>
                  <a:lnTo>
                    <a:pt x="2855" y="1081"/>
                  </a:lnTo>
                  <a:lnTo>
                    <a:pt x="2857" y="1085"/>
                  </a:lnTo>
                  <a:lnTo>
                    <a:pt x="2857" y="1087"/>
                  </a:lnTo>
                  <a:lnTo>
                    <a:pt x="2859" y="1090"/>
                  </a:lnTo>
                  <a:lnTo>
                    <a:pt x="2857" y="1092"/>
                  </a:lnTo>
                  <a:lnTo>
                    <a:pt x="2857" y="1094"/>
                  </a:lnTo>
                  <a:lnTo>
                    <a:pt x="2855" y="1097"/>
                  </a:lnTo>
                  <a:close/>
                  <a:moveTo>
                    <a:pt x="2864" y="781"/>
                  </a:moveTo>
                  <a:lnTo>
                    <a:pt x="2864" y="784"/>
                  </a:lnTo>
                  <a:lnTo>
                    <a:pt x="2864" y="790"/>
                  </a:lnTo>
                  <a:lnTo>
                    <a:pt x="2866" y="795"/>
                  </a:lnTo>
                  <a:lnTo>
                    <a:pt x="2868" y="800"/>
                  </a:lnTo>
                  <a:lnTo>
                    <a:pt x="2869" y="806"/>
                  </a:lnTo>
                  <a:lnTo>
                    <a:pt x="2871" y="809"/>
                  </a:lnTo>
                  <a:lnTo>
                    <a:pt x="2871" y="814"/>
                  </a:lnTo>
                  <a:lnTo>
                    <a:pt x="2873" y="818"/>
                  </a:lnTo>
                  <a:lnTo>
                    <a:pt x="2855" y="837"/>
                  </a:lnTo>
                  <a:lnTo>
                    <a:pt x="2855" y="855"/>
                  </a:lnTo>
                  <a:lnTo>
                    <a:pt x="2855" y="859"/>
                  </a:lnTo>
                  <a:lnTo>
                    <a:pt x="2859" y="864"/>
                  </a:lnTo>
                  <a:lnTo>
                    <a:pt x="2862" y="868"/>
                  </a:lnTo>
                  <a:lnTo>
                    <a:pt x="2868" y="873"/>
                  </a:lnTo>
                  <a:lnTo>
                    <a:pt x="2880" y="882"/>
                  </a:lnTo>
                  <a:lnTo>
                    <a:pt x="2894" y="890"/>
                  </a:lnTo>
                  <a:lnTo>
                    <a:pt x="2910" y="899"/>
                  </a:lnTo>
                  <a:lnTo>
                    <a:pt x="2924" y="905"/>
                  </a:lnTo>
                  <a:lnTo>
                    <a:pt x="2935" y="910"/>
                  </a:lnTo>
                  <a:lnTo>
                    <a:pt x="2942" y="912"/>
                  </a:lnTo>
                  <a:lnTo>
                    <a:pt x="2938" y="905"/>
                  </a:lnTo>
                  <a:lnTo>
                    <a:pt x="2931" y="890"/>
                  </a:lnTo>
                  <a:lnTo>
                    <a:pt x="2921" y="873"/>
                  </a:lnTo>
                  <a:lnTo>
                    <a:pt x="2908" y="853"/>
                  </a:lnTo>
                  <a:lnTo>
                    <a:pt x="2896" y="832"/>
                  </a:lnTo>
                  <a:lnTo>
                    <a:pt x="2882" y="813"/>
                  </a:lnTo>
                  <a:lnTo>
                    <a:pt x="2871" y="795"/>
                  </a:lnTo>
                  <a:lnTo>
                    <a:pt x="2864" y="781"/>
                  </a:lnTo>
                  <a:close/>
                  <a:moveTo>
                    <a:pt x="2915" y="1060"/>
                  </a:moveTo>
                  <a:lnTo>
                    <a:pt x="2912" y="1062"/>
                  </a:lnTo>
                  <a:lnTo>
                    <a:pt x="2908" y="1065"/>
                  </a:lnTo>
                  <a:lnTo>
                    <a:pt x="2903" y="1069"/>
                  </a:lnTo>
                  <a:lnTo>
                    <a:pt x="2898" y="1074"/>
                  </a:lnTo>
                  <a:lnTo>
                    <a:pt x="2894" y="1080"/>
                  </a:lnTo>
                  <a:lnTo>
                    <a:pt x="2889" y="1083"/>
                  </a:lnTo>
                  <a:lnTo>
                    <a:pt x="2885" y="1087"/>
                  </a:lnTo>
                  <a:lnTo>
                    <a:pt x="2882" y="1088"/>
                  </a:lnTo>
                  <a:lnTo>
                    <a:pt x="2882" y="1095"/>
                  </a:lnTo>
                  <a:lnTo>
                    <a:pt x="2882" y="1104"/>
                  </a:lnTo>
                  <a:lnTo>
                    <a:pt x="2884" y="1115"/>
                  </a:lnTo>
                  <a:lnTo>
                    <a:pt x="2885" y="1124"/>
                  </a:lnTo>
                  <a:lnTo>
                    <a:pt x="2887" y="1134"/>
                  </a:lnTo>
                  <a:lnTo>
                    <a:pt x="2889" y="1141"/>
                  </a:lnTo>
                  <a:lnTo>
                    <a:pt x="2889" y="1148"/>
                  </a:lnTo>
                  <a:lnTo>
                    <a:pt x="2891" y="1154"/>
                  </a:lnTo>
                  <a:lnTo>
                    <a:pt x="2891" y="1150"/>
                  </a:lnTo>
                  <a:lnTo>
                    <a:pt x="2892" y="1145"/>
                  </a:lnTo>
                  <a:lnTo>
                    <a:pt x="2896" y="1140"/>
                  </a:lnTo>
                  <a:lnTo>
                    <a:pt x="2900" y="1136"/>
                  </a:lnTo>
                  <a:lnTo>
                    <a:pt x="2901" y="1131"/>
                  </a:lnTo>
                  <a:lnTo>
                    <a:pt x="2905" y="1127"/>
                  </a:lnTo>
                  <a:lnTo>
                    <a:pt x="2907" y="1126"/>
                  </a:lnTo>
                  <a:lnTo>
                    <a:pt x="2908" y="1126"/>
                  </a:lnTo>
                  <a:lnTo>
                    <a:pt x="2910" y="1126"/>
                  </a:lnTo>
                  <a:lnTo>
                    <a:pt x="2914" y="1126"/>
                  </a:lnTo>
                  <a:lnTo>
                    <a:pt x="2917" y="1124"/>
                  </a:lnTo>
                  <a:lnTo>
                    <a:pt x="2921" y="1124"/>
                  </a:lnTo>
                  <a:lnTo>
                    <a:pt x="2922" y="1122"/>
                  </a:lnTo>
                  <a:lnTo>
                    <a:pt x="2926" y="1120"/>
                  </a:lnTo>
                  <a:lnTo>
                    <a:pt x="2930" y="1118"/>
                  </a:lnTo>
                  <a:lnTo>
                    <a:pt x="2933" y="1115"/>
                  </a:lnTo>
                  <a:lnTo>
                    <a:pt x="2915" y="1097"/>
                  </a:lnTo>
                  <a:lnTo>
                    <a:pt x="2915" y="1090"/>
                  </a:lnTo>
                  <a:lnTo>
                    <a:pt x="2917" y="1083"/>
                  </a:lnTo>
                  <a:lnTo>
                    <a:pt x="2921" y="1078"/>
                  </a:lnTo>
                  <a:lnTo>
                    <a:pt x="2922" y="1073"/>
                  </a:lnTo>
                  <a:lnTo>
                    <a:pt x="2922" y="1067"/>
                  </a:lnTo>
                  <a:lnTo>
                    <a:pt x="2922" y="1064"/>
                  </a:lnTo>
                  <a:lnTo>
                    <a:pt x="2921" y="1062"/>
                  </a:lnTo>
                  <a:lnTo>
                    <a:pt x="2915" y="1060"/>
                  </a:lnTo>
                  <a:close/>
                  <a:moveTo>
                    <a:pt x="3081" y="1097"/>
                  </a:moveTo>
                  <a:lnTo>
                    <a:pt x="3071" y="1101"/>
                  </a:lnTo>
                  <a:lnTo>
                    <a:pt x="3066" y="1101"/>
                  </a:lnTo>
                  <a:lnTo>
                    <a:pt x="3062" y="1101"/>
                  </a:lnTo>
                  <a:lnTo>
                    <a:pt x="3062" y="1099"/>
                  </a:lnTo>
                  <a:lnTo>
                    <a:pt x="3064" y="1097"/>
                  </a:lnTo>
                  <a:lnTo>
                    <a:pt x="3066" y="1095"/>
                  </a:lnTo>
                  <a:lnTo>
                    <a:pt x="3069" y="1092"/>
                  </a:lnTo>
                  <a:lnTo>
                    <a:pt x="3073" y="1088"/>
                  </a:lnTo>
                  <a:lnTo>
                    <a:pt x="3069" y="1085"/>
                  </a:lnTo>
                  <a:lnTo>
                    <a:pt x="3067" y="1081"/>
                  </a:lnTo>
                  <a:lnTo>
                    <a:pt x="3064" y="1078"/>
                  </a:lnTo>
                  <a:lnTo>
                    <a:pt x="3058" y="1076"/>
                  </a:lnTo>
                  <a:lnTo>
                    <a:pt x="3055" y="1074"/>
                  </a:lnTo>
                  <a:lnTo>
                    <a:pt x="3050" y="1073"/>
                  </a:lnTo>
                  <a:lnTo>
                    <a:pt x="3044" y="1071"/>
                  </a:lnTo>
                  <a:lnTo>
                    <a:pt x="3039" y="1071"/>
                  </a:lnTo>
                  <a:lnTo>
                    <a:pt x="3057" y="1051"/>
                  </a:lnTo>
                  <a:lnTo>
                    <a:pt x="3060" y="1051"/>
                  </a:lnTo>
                  <a:lnTo>
                    <a:pt x="3062" y="1053"/>
                  </a:lnTo>
                  <a:lnTo>
                    <a:pt x="3066" y="1055"/>
                  </a:lnTo>
                  <a:lnTo>
                    <a:pt x="3069" y="1057"/>
                  </a:lnTo>
                  <a:lnTo>
                    <a:pt x="3073" y="1058"/>
                  </a:lnTo>
                  <a:lnTo>
                    <a:pt x="3076" y="1058"/>
                  </a:lnTo>
                  <a:lnTo>
                    <a:pt x="3078" y="1060"/>
                  </a:lnTo>
                  <a:lnTo>
                    <a:pt x="3081" y="1060"/>
                  </a:lnTo>
                  <a:lnTo>
                    <a:pt x="3081" y="1064"/>
                  </a:lnTo>
                  <a:lnTo>
                    <a:pt x="3083" y="1067"/>
                  </a:lnTo>
                  <a:lnTo>
                    <a:pt x="3085" y="1071"/>
                  </a:lnTo>
                  <a:lnTo>
                    <a:pt x="3085" y="1074"/>
                  </a:lnTo>
                  <a:lnTo>
                    <a:pt x="3087" y="1078"/>
                  </a:lnTo>
                  <a:lnTo>
                    <a:pt x="3088" y="1081"/>
                  </a:lnTo>
                  <a:lnTo>
                    <a:pt x="3090" y="1085"/>
                  </a:lnTo>
                  <a:lnTo>
                    <a:pt x="3090" y="1088"/>
                  </a:lnTo>
                  <a:lnTo>
                    <a:pt x="3096" y="1088"/>
                  </a:lnTo>
                  <a:lnTo>
                    <a:pt x="3101" y="1087"/>
                  </a:lnTo>
                  <a:lnTo>
                    <a:pt x="3106" y="1085"/>
                  </a:lnTo>
                  <a:lnTo>
                    <a:pt x="3111" y="1083"/>
                  </a:lnTo>
                  <a:lnTo>
                    <a:pt x="3115" y="1080"/>
                  </a:lnTo>
                  <a:lnTo>
                    <a:pt x="3119" y="1076"/>
                  </a:lnTo>
                  <a:lnTo>
                    <a:pt x="3122" y="1074"/>
                  </a:lnTo>
                  <a:lnTo>
                    <a:pt x="3126" y="1071"/>
                  </a:lnTo>
                  <a:lnTo>
                    <a:pt x="3136" y="1071"/>
                  </a:lnTo>
                  <a:lnTo>
                    <a:pt x="3150" y="1074"/>
                  </a:lnTo>
                  <a:lnTo>
                    <a:pt x="3166" y="1078"/>
                  </a:lnTo>
                  <a:lnTo>
                    <a:pt x="3182" y="1083"/>
                  </a:lnTo>
                  <a:lnTo>
                    <a:pt x="3198" y="1092"/>
                  </a:lnTo>
                  <a:lnTo>
                    <a:pt x="3209" y="1101"/>
                  </a:lnTo>
                  <a:lnTo>
                    <a:pt x="3214" y="1106"/>
                  </a:lnTo>
                  <a:lnTo>
                    <a:pt x="3217" y="1111"/>
                  </a:lnTo>
                  <a:lnTo>
                    <a:pt x="3219" y="1118"/>
                  </a:lnTo>
                  <a:lnTo>
                    <a:pt x="3221" y="1126"/>
                  </a:lnTo>
                  <a:lnTo>
                    <a:pt x="3233" y="1129"/>
                  </a:lnTo>
                  <a:lnTo>
                    <a:pt x="3246" y="1134"/>
                  </a:lnTo>
                  <a:lnTo>
                    <a:pt x="3258" y="1143"/>
                  </a:lnTo>
                  <a:lnTo>
                    <a:pt x="3269" y="1152"/>
                  </a:lnTo>
                  <a:lnTo>
                    <a:pt x="3277" y="1164"/>
                  </a:lnTo>
                  <a:lnTo>
                    <a:pt x="3285" y="1177"/>
                  </a:lnTo>
                  <a:lnTo>
                    <a:pt x="3288" y="1191"/>
                  </a:lnTo>
                  <a:lnTo>
                    <a:pt x="3290" y="1209"/>
                  </a:lnTo>
                  <a:lnTo>
                    <a:pt x="3281" y="1203"/>
                  </a:lnTo>
                  <a:lnTo>
                    <a:pt x="3270" y="1198"/>
                  </a:lnTo>
                  <a:lnTo>
                    <a:pt x="3262" y="1191"/>
                  </a:lnTo>
                  <a:lnTo>
                    <a:pt x="3253" y="1184"/>
                  </a:lnTo>
                  <a:lnTo>
                    <a:pt x="3244" y="1177"/>
                  </a:lnTo>
                  <a:lnTo>
                    <a:pt x="3235" y="1168"/>
                  </a:lnTo>
                  <a:lnTo>
                    <a:pt x="3228" y="1159"/>
                  </a:lnTo>
                  <a:lnTo>
                    <a:pt x="3221" y="1152"/>
                  </a:lnTo>
                  <a:lnTo>
                    <a:pt x="3217" y="1154"/>
                  </a:lnTo>
                  <a:lnTo>
                    <a:pt x="3212" y="1156"/>
                  </a:lnTo>
                  <a:lnTo>
                    <a:pt x="3209" y="1159"/>
                  </a:lnTo>
                  <a:lnTo>
                    <a:pt x="3205" y="1163"/>
                  </a:lnTo>
                  <a:lnTo>
                    <a:pt x="3202" y="1166"/>
                  </a:lnTo>
                  <a:lnTo>
                    <a:pt x="3198" y="1168"/>
                  </a:lnTo>
                  <a:lnTo>
                    <a:pt x="3196" y="1170"/>
                  </a:lnTo>
                  <a:lnTo>
                    <a:pt x="3194" y="1171"/>
                  </a:lnTo>
                  <a:lnTo>
                    <a:pt x="3189" y="1171"/>
                  </a:lnTo>
                  <a:lnTo>
                    <a:pt x="3184" y="1170"/>
                  </a:lnTo>
                  <a:lnTo>
                    <a:pt x="3179" y="1168"/>
                  </a:lnTo>
                  <a:lnTo>
                    <a:pt x="3173" y="1166"/>
                  </a:lnTo>
                  <a:lnTo>
                    <a:pt x="3168" y="1164"/>
                  </a:lnTo>
                  <a:lnTo>
                    <a:pt x="3163" y="1163"/>
                  </a:lnTo>
                  <a:lnTo>
                    <a:pt x="3157" y="1163"/>
                  </a:lnTo>
                  <a:lnTo>
                    <a:pt x="3150" y="1163"/>
                  </a:lnTo>
                  <a:lnTo>
                    <a:pt x="3150" y="1159"/>
                  </a:lnTo>
                  <a:lnTo>
                    <a:pt x="3149" y="1156"/>
                  </a:lnTo>
                  <a:lnTo>
                    <a:pt x="3147" y="1152"/>
                  </a:lnTo>
                  <a:lnTo>
                    <a:pt x="3145" y="1148"/>
                  </a:lnTo>
                  <a:lnTo>
                    <a:pt x="3143" y="1147"/>
                  </a:lnTo>
                  <a:lnTo>
                    <a:pt x="3140" y="1145"/>
                  </a:lnTo>
                  <a:lnTo>
                    <a:pt x="3136" y="1145"/>
                  </a:lnTo>
                  <a:lnTo>
                    <a:pt x="3134" y="1143"/>
                  </a:lnTo>
                  <a:lnTo>
                    <a:pt x="3134" y="1140"/>
                  </a:lnTo>
                  <a:lnTo>
                    <a:pt x="3134" y="1136"/>
                  </a:lnTo>
                  <a:lnTo>
                    <a:pt x="3133" y="1133"/>
                  </a:lnTo>
                  <a:lnTo>
                    <a:pt x="3133" y="1129"/>
                  </a:lnTo>
                  <a:lnTo>
                    <a:pt x="3133" y="1126"/>
                  </a:lnTo>
                  <a:lnTo>
                    <a:pt x="3131" y="1122"/>
                  </a:lnTo>
                  <a:lnTo>
                    <a:pt x="3127" y="1118"/>
                  </a:lnTo>
                  <a:lnTo>
                    <a:pt x="3126" y="1115"/>
                  </a:lnTo>
                  <a:lnTo>
                    <a:pt x="3090" y="1115"/>
                  </a:lnTo>
                  <a:lnTo>
                    <a:pt x="3090" y="1106"/>
                  </a:lnTo>
                  <a:lnTo>
                    <a:pt x="3088" y="1101"/>
                  </a:lnTo>
                  <a:lnTo>
                    <a:pt x="3087" y="1097"/>
                  </a:lnTo>
                  <a:lnTo>
                    <a:pt x="3085" y="1095"/>
                  </a:lnTo>
                  <a:lnTo>
                    <a:pt x="3083" y="1097"/>
                  </a:lnTo>
                  <a:lnTo>
                    <a:pt x="3081" y="1097"/>
                  </a:lnTo>
                  <a:close/>
                  <a:moveTo>
                    <a:pt x="3186" y="1191"/>
                  </a:moveTo>
                  <a:lnTo>
                    <a:pt x="3182" y="1200"/>
                  </a:lnTo>
                  <a:lnTo>
                    <a:pt x="3179" y="1207"/>
                  </a:lnTo>
                  <a:lnTo>
                    <a:pt x="3175" y="1212"/>
                  </a:lnTo>
                  <a:lnTo>
                    <a:pt x="3170" y="1217"/>
                  </a:lnTo>
                  <a:lnTo>
                    <a:pt x="3168" y="1221"/>
                  </a:lnTo>
                  <a:lnTo>
                    <a:pt x="3166" y="1224"/>
                  </a:lnTo>
                  <a:lnTo>
                    <a:pt x="3166" y="1230"/>
                  </a:lnTo>
                  <a:lnTo>
                    <a:pt x="3168" y="1237"/>
                  </a:lnTo>
                  <a:lnTo>
                    <a:pt x="3164" y="1240"/>
                  </a:lnTo>
                  <a:lnTo>
                    <a:pt x="3161" y="1244"/>
                  </a:lnTo>
                  <a:lnTo>
                    <a:pt x="3156" y="1249"/>
                  </a:lnTo>
                  <a:lnTo>
                    <a:pt x="3152" y="1256"/>
                  </a:lnTo>
                  <a:lnTo>
                    <a:pt x="3149" y="1262"/>
                  </a:lnTo>
                  <a:lnTo>
                    <a:pt x="3145" y="1269"/>
                  </a:lnTo>
                  <a:lnTo>
                    <a:pt x="3143" y="1276"/>
                  </a:lnTo>
                  <a:lnTo>
                    <a:pt x="3141" y="1283"/>
                  </a:lnTo>
                  <a:lnTo>
                    <a:pt x="3108" y="1283"/>
                  </a:lnTo>
                  <a:lnTo>
                    <a:pt x="3103" y="1279"/>
                  </a:lnTo>
                  <a:lnTo>
                    <a:pt x="3097" y="1274"/>
                  </a:lnTo>
                  <a:lnTo>
                    <a:pt x="3092" y="1269"/>
                  </a:lnTo>
                  <a:lnTo>
                    <a:pt x="3085" y="1263"/>
                  </a:lnTo>
                  <a:lnTo>
                    <a:pt x="3080" y="1258"/>
                  </a:lnTo>
                  <a:lnTo>
                    <a:pt x="3073" y="1255"/>
                  </a:lnTo>
                  <a:lnTo>
                    <a:pt x="3067" y="1249"/>
                  </a:lnTo>
                  <a:lnTo>
                    <a:pt x="3064" y="1246"/>
                  </a:lnTo>
                  <a:lnTo>
                    <a:pt x="3081" y="1246"/>
                  </a:lnTo>
                  <a:lnTo>
                    <a:pt x="3080" y="1239"/>
                  </a:lnTo>
                  <a:lnTo>
                    <a:pt x="3080" y="1233"/>
                  </a:lnTo>
                  <a:lnTo>
                    <a:pt x="3081" y="1228"/>
                  </a:lnTo>
                  <a:lnTo>
                    <a:pt x="3083" y="1223"/>
                  </a:lnTo>
                  <a:lnTo>
                    <a:pt x="3087" y="1219"/>
                  </a:lnTo>
                  <a:lnTo>
                    <a:pt x="3090" y="1216"/>
                  </a:lnTo>
                  <a:lnTo>
                    <a:pt x="3096" y="1212"/>
                  </a:lnTo>
                  <a:lnTo>
                    <a:pt x="3099" y="1209"/>
                  </a:lnTo>
                  <a:lnTo>
                    <a:pt x="3094" y="1207"/>
                  </a:lnTo>
                  <a:lnTo>
                    <a:pt x="3090" y="1205"/>
                  </a:lnTo>
                  <a:lnTo>
                    <a:pt x="3083" y="1202"/>
                  </a:lnTo>
                  <a:lnTo>
                    <a:pt x="3076" y="1198"/>
                  </a:lnTo>
                  <a:lnTo>
                    <a:pt x="3071" y="1194"/>
                  </a:lnTo>
                  <a:lnTo>
                    <a:pt x="3064" y="1189"/>
                  </a:lnTo>
                  <a:lnTo>
                    <a:pt x="3058" y="1184"/>
                  </a:lnTo>
                  <a:lnTo>
                    <a:pt x="3055" y="1180"/>
                  </a:lnTo>
                  <a:lnTo>
                    <a:pt x="3050" y="1186"/>
                  </a:lnTo>
                  <a:lnTo>
                    <a:pt x="3043" y="1194"/>
                  </a:lnTo>
                  <a:lnTo>
                    <a:pt x="3037" y="1205"/>
                  </a:lnTo>
                  <a:lnTo>
                    <a:pt x="3032" y="1216"/>
                  </a:lnTo>
                  <a:lnTo>
                    <a:pt x="3027" y="1228"/>
                  </a:lnTo>
                  <a:lnTo>
                    <a:pt x="3020" y="1237"/>
                  </a:lnTo>
                  <a:lnTo>
                    <a:pt x="3016" y="1240"/>
                  </a:lnTo>
                  <a:lnTo>
                    <a:pt x="3013" y="1242"/>
                  </a:lnTo>
                  <a:lnTo>
                    <a:pt x="3007" y="1244"/>
                  </a:lnTo>
                  <a:lnTo>
                    <a:pt x="3004" y="1246"/>
                  </a:lnTo>
                  <a:lnTo>
                    <a:pt x="2986" y="1246"/>
                  </a:lnTo>
                  <a:lnTo>
                    <a:pt x="2968" y="1228"/>
                  </a:lnTo>
                  <a:lnTo>
                    <a:pt x="2951" y="1228"/>
                  </a:lnTo>
                  <a:lnTo>
                    <a:pt x="2947" y="1230"/>
                  </a:lnTo>
                  <a:lnTo>
                    <a:pt x="2942" y="1235"/>
                  </a:lnTo>
                  <a:lnTo>
                    <a:pt x="2935" y="1242"/>
                  </a:lnTo>
                  <a:lnTo>
                    <a:pt x="2930" y="1251"/>
                  </a:lnTo>
                  <a:lnTo>
                    <a:pt x="2922" y="1258"/>
                  </a:lnTo>
                  <a:lnTo>
                    <a:pt x="2917" y="1267"/>
                  </a:lnTo>
                  <a:lnTo>
                    <a:pt x="2912" y="1272"/>
                  </a:lnTo>
                  <a:lnTo>
                    <a:pt x="2908" y="1274"/>
                  </a:lnTo>
                  <a:lnTo>
                    <a:pt x="2900" y="1263"/>
                  </a:lnTo>
                  <a:lnTo>
                    <a:pt x="2894" y="1265"/>
                  </a:lnTo>
                  <a:lnTo>
                    <a:pt x="2889" y="1270"/>
                  </a:lnTo>
                  <a:lnTo>
                    <a:pt x="2884" y="1276"/>
                  </a:lnTo>
                  <a:lnTo>
                    <a:pt x="2878" y="1283"/>
                  </a:lnTo>
                  <a:lnTo>
                    <a:pt x="2873" y="1290"/>
                  </a:lnTo>
                  <a:lnTo>
                    <a:pt x="2868" y="1295"/>
                  </a:lnTo>
                  <a:lnTo>
                    <a:pt x="2864" y="1299"/>
                  </a:lnTo>
                  <a:lnTo>
                    <a:pt x="2864" y="1300"/>
                  </a:lnTo>
                  <a:lnTo>
                    <a:pt x="2861" y="1300"/>
                  </a:lnTo>
                  <a:lnTo>
                    <a:pt x="2857" y="1300"/>
                  </a:lnTo>
                  <a:lnTo>
                    <a:pt x="2854" y="1299"/>
                  </a:lnTo>
                  <a:lnTo>
                    <a:pt x="2850" y="1297"/>
                  </a:lnTo>
                  <a:lnTo>
                    <a:pt x="2847" y="1295"/>
                  </a:lnTo>
                  <a:lnTo>
                    <a:pt x="2845" y="1293"/>
                  </a:lnTo>
                  <a:lnTo>
                    <a:pt x="2841" y="1293"/>
                  </a:lnTo>
                  <a:lnTo>
                    <a:pt x="2838" y="1292"/>
                  </a:lnTo>
                  <a:lnTo>
                    <a:pt x="2785" y="1339"/>
                  </a:lnTo>
                  <a:lnTo>
                    <a:pt x="2781" y="1338"/>
                  </a:lnTo>
                  <a:lnTo>
                    <a:pt x="2778" y="1338"/>
                  </a:lnTo>
                  <a:lnTo>
                    <a:pt x="2772" y="1336"/>
                  </a:lnTo>
                  <a:lnTo>
                    <a:pt x="2767" y="1334"/>
                  </a:lnTo>
                  <a:lnTo>
                    <a:pt x="2764" y="1332"/>
                  </a:lnTo>
                  <a:lnTo>
                    <a:pt x="2758" y="1331"/>
                  </a:lnTo>
                  <a:lnTo>
                    <a:pt x="2755" y="1331"/>
                  </a:lnTo>
                  <a:lnTo>
                    <a:pt x="2749" y="1329"/>
                  </a:lnTo>
                  <a:lnTo>
                    <a:pt x="2748" y="1332"/>
                  </a:lnTo>
                  <a:lnTo>
                    <a:pt x="2744" y="1334"/>
                  </a:lnTo>
                  <a:lnTo>
                    <a:pt x="2741" y="1336"/>
                  </a:lnTo>
                  <a:lnTo>
                    <a:pt x="2737" y="1338"/>
                  </a:lnTo>
                  <a:lnTo>
                    <a:pt x="2734" y="1338"/>
                  </a:lnTo>
                  <a:lnTo>
                    <a:pt x="2730" y="1339"/>
                  </a:lnTo>
                  <a:lnTo>
                    <a:pt x="2728" y="1339"/>
                  </a:lnTo>
                  <a:lnTo>
                    <a:pt x="2725" y="1339"/>
                  </a:lnTo>
                  <a:lnTo>
                    <a:pt x="2725" y="1346"/>
                  </a:lnTo>
                  <a:lnTo>
                    <a:pt x="2726" y="1353"/>
                  </a:lnTo>
                  <a:lnTo>
                    <a:pt x="2726" y="1359"/>
                  </a:lnTo>
                  <a:lnTo>
                    <a:pt x="2728" y="1366"/>
                  </a:lnTo>
                  <a:lnTo>
                    <a:pt x="2730" y="1371"/>
                  </a:lnTo>
                  <a:lnTo>
                    <a:pt x="2732" y="1376"/>
                  </a:lnTo>
                  <a:lnTo>
                    <a:pt x="2732" y="1382"/>
                  </a:lnTo>
                  <a:lnTo>
                    <a:pt x="2732" y="1385"/>
                  </a:lnTo>
                  <a:lnTo>
                    <a:pt x="2716" y="1405"/>
                  </a:lnTo>
                  <a:lnTo>
                    <a:pt x="2716" y="1410"/>
                  </a:lnTo>
                  <a:lnTo>
                    <a:pt x="2718" y="1417"/>
                  </a:lnTo>
                  <a:lnTo>
                    <a:pt x="2718" y="1424"/>
                  </a:lnTo>
                  <a:lnTo>
                    <a:pt x="2719" y="1431"/>
                  </a:lnTo>
                  <a:lnTo>
                    <a:pt x="2721" y="1437"/>
                  </a:lnTo>
                  <a:lnTo>
                    <a:pt x="2723" y="1442"/>
                  </a:lnTo>
                  <a:lnTo>
                    <a:pt x="2725" y="1447"/>
                  </a:lnTo>
                  <a:lnTo>
                    <a:pt x="2725" y="1451"/>
                  </a:lnTo>
                  <a:lnTo>
                    <a:pt x="2721" y="1458"/>
                  </a:lnTo>
                  <a:lnTo>
                    <a:pt x="2718" y="1467"/>
                  </a:lnTo>
                  <a:lnTo>
                    <a:pt x="2716" y="1474"/>
                  </a:lnTo>
                  <a:lnTo>
                    <a:pt x="2712" y="1482"/>
                  </a:lnTo>
                  <a:lnTo>
                    <a:pt x="2711" y="1491"/>
                  </a:lnTo>
                  <a:lnTo>
                    <a:pt x="2709" y="1500"/>
                  </a:lnTo>
                  <a:lnTo>
                    <a:pt x="2707" y="1509"/>
                  </a:lnTo>
                  <a:lnTo>
                    <a:pt x="2707" y="1516"/>
                  </a:lnTo>
                  <a:lnTo>
                    <a:pt x="2728" y="1514"/>
                  </a:lnTo>
                  <a:lnTo>
                    <a:pt x="2755" y="1513"/>
                  </a:lnTo>
                  <a:lnTo>
                    <a:pt x="2781" y="1507"/>
                  </a:lnTo>
                  <a:lnTo>
                    <a:pt x="2809" y="1502"/>
                  </a:lnTo>
                  <a:lnTo>
                    <a:pt x="2836" y="1493"/>
                  </a:lnTo>
                  <a:lnTo>
                    <a:pt x="2861" y="1484"/>
                  </a:lnTo>
                  <a:lnTo>
                    <a:pt x="2873" y="1479"/>
                  </a:lnTo>
                  <a:lnTo>
                    <a:pt x="2882" y="1472"/>
                  </a:lnTo>
                  <a:lnTo>
                    <a:pt x="2891" y="1467"/>
                  </a:lnTo>
                  <a:lnTo>
                    <a:pt x="2900" y="1460"/>
                  </a:lnTo>
                  <a:lnTo>
                    <a:pt x="2933" y="1460"/>
                  </a:lnTo>
                  <a:lnTo>
                    <a:pt x="2951" y="1477"/>
                  </a:lnTo>
                  <a:lnTo>
                    <a:pt x="2947" y="1481"/>
                  </a:lnTo>
                  <a:lnTo>
                    <a:pt x="2944" y="1484"/>
                  </a:lnTo>
                  <a:lnTo>
                    <a:pt x="2942" y="1490"/>
                  </a:lnTo>
                  <a:lnTo>
                    <a:pt x="2938" y="1493"/>
                  </a:lnTo>
                  <a:lnTo>
                    <a:pt x="2937" y="1498"/>
                  </a:lnTo>
                  <a:lnTo>
                    <a:pt x="2935" y="1504"/>
                  </a:lnTo>
                  <a:lnTo>
                    <a:pt x="2933" y="1509"/>
                  </a:lnTo>
                  <a:lnTo>
                    <a:pt x="2933" y="1516"/>
                  </a:lnTo>
                  <a:lnTo>
                    <a:pt x="2942" y="1511"/>
                  </a:lnTo>
                  <a:lnTo>
                    <a:pt x="2952" y="1504"/>
                  </a:lnTo>
                  <a:lnTo>
                    <a:pt x="2967" y="1497"/>
                  </a:lnTo>
                  <a:lnTo>
                    <a:pt x="2981" y="1490"/>
                  </a:lnTo>
                  <a:lnTo>
                    <a:pt x="2997" y="1484"/>
                  </a:lnTo>
                  <a:lnTo>
                    <a:pt x="3009" y="1479"/>
                  </a:lnTo>
                  <a:lnTo>
                    <a:pt x="3021" y="1477"/>
                  </a:lnTo>
                  <a:lnTo>
                    <a:pt x="3028" y="1477"/>
                  </a:lnTo>
                  <a:lnTo>
                    <a:pt x="3023" y="1482"/>
                  </a:lnTo>
                  <a:lnTo>
                    <a:pt x="3016" y="1488"/>
                  </a:lnTo>
                  <a:lnTo>
                    <a:pt x="3007" y="1493"/>
                  </a:lnTo>
                  <a:lnTo>
                    <a:pt x="3000" y="1500"/>
                  </a:lnTo>
                  <a:lnTo>
                    <a:pt x="2993" y="1505"/>
                  </a:lnTo>
                  <a:lnTo>
                    <a:pt x="2991" y="1511"/>
                  </a:lnTo>
                  <a:lnTo>
                    <a:pt x="2991" y="1513"/>
                  </a:lnTo>
                  <a:lnTo>
                    <a:pt x="2993" y="1514"/>
                  </a:lnTo>
                  <a:lnTo>
                    <a:pt x="2998" y="1516"/>
                  </a:lnTo>
                  <a:lnTo>
                    <a:pt x="3004" y="1516"/>
                  </a:lnTo>
                  <a:lnTo>
                    <a:pt x="2997" y="1516"/>
                  </a:lnTo>
                  <a:lnTo>
                    <a:pt x="2993" y="1520"/>
                  </a:lnTo>
                  <a:lnTo>
                    <a:pt x="2990" y="1525"/>
                  </a:lnTo>
                  <a:lnTo>
                    <a:pt x="2990" y="1532"/>
                  </a:lnTo>
                  <a:lnTo>
                    <a:pt x="2988" y="1539"/>
                  </a:lnTo>
                  <a:lnTo>
                    <a:pt x="2990" y="1546"/>
                  </a:lnTo>
                  <a:lnTo>
                    <a:pt x="2991" y="1555"/>
                  </a:lnTo>
                  <a:lnTo>
                    <a:pt x="2995" y="1562"/>
                  </a:lnTo>
                  <a:lnTo>
                    <a:pt x="3055" y="1534"/>
                  </a:lnTo>
                  <a:lnTo>
                    <a:pt x="3081" y="1562"/>
                  </a:lnTo>
                  <a:lnTo>
                    <a:pt x="3254" y="1385"/>
                  </a:lnTo>
                  <a:lnTo>
                    <a:pt x="3254" y="1375"/>
                  </a:lnTo>
                  <a:lnTo>
                    <a:pt x="3253" y="1366"/>
                  </a:lnTo>
                  <a:lnTo>
                    <a:pt x="3251" y="1359"/>
                  </a:lnTo>
                  <a:lnTo>
                    <a:pt x="3247" y="1352"/>
                  </a:lnTo>
                  <a:lnTo>
                    <a:pt x="3244" y="1346"/>
                  </a:lnTo>
                  <a:lnTo>
                    <a:pt x="3240" y="1343"/>
                  </a:lnTo>
                  <a:lnTo>
                    <a:pt x="3235" y="1339"/>
                  </a:lnTo>
                  <a:lnTo>
                    <a:pt x="3228" y="1339"/>
                  </a:lnTo>
                  <a:lnTo>
                    <a:pt x="3228" y="1300"/>
                  </a:lnTo>
                  <a:lnTo>
                    <a:pt x="3226" y="1300"/>
                  </a:lnTo>
                  <a:lnTo>
                    <a:pt x="3223" y="1300"/>
                  </a:lnTo>
                  <a:lnTo>
                    <a:pt x="3219" y="1299"/>
                  </a:lnTo>
                  <a:lnTo>
                    <a:pt x="3216" y="1297"/>
                  </a:lnTo>
                  <a:lnTo>
                    <a:pt x="3212" y="1295"/>
                  </a:lnTo>
                  <a:lnTo>
                    <a:pt x="3209" y="1293"/>
                  </a:lnTo>
                  <a:lnTo>
                    <a:pt x="3205" y="1293"/>
                  </a:lnTo>
                  <a:lnTo>
                    <a:pt x="3202" y="1292"/>
                  </a:lnTo>
                  <a:lnTo>
                    <a:pt x="3203" y="1288"/>
                  </a:lnTo>
                  <a:lnTo>
                    <a:pt x="3203" y="1285"/>
                  </a:lnTo>
                  <a:lnTo>
                    <a:pt x="3205" y="1281"/>
                  </a:lnTo>
                  <a:lnTo>
                    <a:pt x="3207" y="1278"/>
                  </a:lnTo>
                  <a:lnTo>
                    <a:pt x="3209" y="1274"/>
                  </a:lnTo>
                  <a:lnTo>
                    <a:pt x="3210" y="1270"/>
                  </a:lnTo>
                  <a:lnTo>
                    <a:pt x="3210" y="1267"/>
                  </a:lnTo>
                  <a:lnTo>
                    <a:pt x="3210" y="1263"/>
                  </a:lnTo>
                  <a:lnTo>
                    <a:pt x="3210" y="1246"/>
                  </a:lnTo>
                  <a:lnTo>
                    <a:pt x="3209" y="1246"/>
                  </a:lnTo>
                  <a:lnTo>
                    <a:pt x="3205" y="1244"/>
                  </a:lnTo>
                  <a:lnTo>
                    <a:pt x="3202" y="1242"/>
                  </a:lnTo>
                  <a:lnTo>
                    <a:pt x="3198" y="1240"/>
                  </a:lnTo>
                  <a:lnTo>
                    <a:pt x="3194" y="1239"/>
                  </a:lnTo>
                  <a:lnTo>
                    <a:pt x="3193" y="1239"/>
                  </a:lnTo>
                  <a:lnTo>
                    <a:pt x="3189" y="1237"/>
                  </a:lnTo>
                  <a:lnTo>
                    <a:pt x="3186" y="1237"/>
                  </a:lnTo>
                  <a:lnTo>
                    <a:pt x="3186" y="1230"/>
                  </a:lnTo>
                  <a:lnTo>
                    <a:pt x="3187" y="1224"/>
                  </a:lnTo>
                  <a:lnTo>
                    <a:pt x="3187" y="1219"/>
                  </a:lnTo>
                  <a:lnTo>
                    <a:pt x="3189" y="1214"/>
                  </a:lnTo>
                  <a:lnTo>
                    <a:pt x="3189" y="1209"/>
                  </a:lnTo>
                  <a:lnTo>
                    <a:pt x="3189" y="1203"/>
                  </a:lnTo>
                  <a:lnTo>
                    <a:pt x="3187" y="1196"/>
                  </a:lnTo>
                  <a:lnTo>
                    <a:pt x="3186" y="1191"/>
                  </a:lnTo>
                  <a:close/>
                  <a:moveTo>
                    <a:pt x="3203" y="1636"/>
                  </a:moveTo>
                  <a:lnTo>
                    <a:pt x="3246" y="1636"/>
                  </a:lnTo>
                  <a:lnTo>
                    <a:pt x="3263" y="1619"/>
                  </a:lnTo>
                  <a:lnTo>
                    <a:pt x="3279" y="1617"/>
                  </a:lnTo>
                  <a:lnTo>
                    <a:pt x="3293" y="1613"/>
                  </a:lnTo>
                  <a:lnTo>
                    <a:pt x="3306" y="1608"/>
                  </a:lnTo>
                  <a:lnTo>
                    <a:pt x="3318" y="1601"/>
                  </a:lnTo>
                  <a:lnTo>
                    <a:pt x="3329" y="1592"/>
                  </a:lnTo>
                  <a:lnTo>
                    <a:pt x="3339" y="1583"/>
                  </a:lnTo>
                  <a:lnTo>
                    <a:pt x="3350" y="1573"/>
                  </a:lnTo>
                  <a:lnTo>
                    <a:pt x="3359" y="1562"/>
                  </a:lnTo>
                  <a:lnTo>
                    <a:pt x="3341" y="1544"/>
                  </a:lnTo>
                  <a:lnTo>
                    <a:pt x="3307" y="1581"/>
                  </a:lnTo>
                  <a:lnTo>
                    <a:pt x="3272" y="1581"/>
                  </a:lnTo>
                  <a:lnTo>
                    <a:pt x="3265" y="1589"/>
                  </a:lnTo>
                  <a:lnTo>
                    <a:pt x="3256" y="1596"/>
                  </a:lnTo>
                  <a:lnTo>
                    <a:pt x="3247" y="1603"/>
                  </a:lnTo>
                  <a:lnTo>
                    <a:pt x="3237" y="1610"/>
                  </a:lnTo>
                  <a:lnTo>
                    <a:pt x="3228" y="1617"/>
                  </a:lnTo>
                  <a:lnTo>
                    <a:pt x="3219" y="1624"/>
                  </a:lnTo>
                  <a:lnTo>
                    <a:pt x="3210" y="1629"/>
                  </a:lnTo>
                  <a:lnTo>
                    <a:pt x="3203" y="1636"/>
                  </a:lnTo>
                  <a:close/>
                  <a:moveTo>
                    <a:pt x="3376" y="1581"/>
                  </a:moveTo>
                  <a:lnTo>
                    <a:pt x="3383" y="1576"/>
                  </a:lnTo>
                  <a:lnTo>
                    <a:pt x="3390" y="1571"/>
                  </a:lnTo>
                  <a:lnTo>
                    <a:pt x="3399" y="1564"/>
                  </a:lnTo>
                  <a:lnTo>
                    <a:pt x="3406" y="1558"/>
                  </a:lnTo>
                  <a:lnTo>
                    <a:pt x="3413" y="1551"/>
                  </a:lnTo>
                  <a:lnTo>
                    <a:pt x="3421" y="1544"/>
                  </a:lnTo>
                  <a:lnTo>
                    <a:pt x="3426" y="1539"/>
                  </a:lnTo>
                  <a:lnTo>
                    <a:pt x="3429" y="1534"/>
                  </a:lnTo>
                  <a:lnTo>
                    <a:pt x="3433" y="1536"/>
                  </a:lnTo>
                  <a:lnTo>
                    <a:pt x="3436" y="1536"/>
                  </a:lnTo>
                  <a:lnTo>
                    <a:pt x="3440" y="1537"/>
                  </a:lnTo>
                  <a:lnTo>
                    <a:pt x="3442" y="1539"/>
                  </a:lnTo>
                  <a:lnTo>
                    <a:pt x="3445" y="1541"/>
                  </a:lnTo>
                  <a:lnTo>
                    <a:pt x="3449" y="1543"/>
                  </a:lnTo>
                  <a:lnTo>
                    <a:pt x="3452" y="1544"/>
                  </a:lnTo>
                  <a:lnTo>
                    <a:pt x="3456" y="1544"/>
                  </a:lnTo>
                  <a:lnTo>
                    <a:pt x="3459" y="1541"/>
                  </a:lnTo>
                  <a:lnTo>
                    <a:pt x="3463" y="1539"/>
                  </a:lnTo>
                  <a:lnTo>
                    <a:pt x="3465" y="1537"/>
                  </a:lnTo>
                  <a:lnTo>
                    <a:pt x="3468" y="1536"/>
                  </a:lnTo>
                  <a:lnTo>
                    <a:pt x="3472" y="1536"/>
                  </a:lnTo>
                  <a:lnTo>
                    <a:pt x="3475" y="1536"/>
                  </a:lnTo>
                  <a:lnTo>
                    <a:pt x="3479" y="1534"/>
                  </a:lnTo>
                  <a:lnTo>
                    <a:pt x="3482" y="1534"/>
                  </a:lnTo>
                  <a:lnTo>
                    <a:pt x="3472" y="1525"/>
                  </a:lnTo>
                  <a:lnTo>
                    <a:pt x="3465" y="1518"/>
                  </a:lnTo>
                  <a:lnTo>
                    <a:pt x="3456" y="1513"/>
                  </a:lnTo>
                  <a:lnTo>
                    <a:pt x="3449" y="1507"/>
                  </a:lnTo>
                  <a:lnTo>
                    <a:pt x="3443" y="1502"/>
                  </a:lnTo>
                  <a:lnTo>
                    <a:pt x="3438" y="1495"/>
                  </a:lnTo>
                  <a:lnTo>
                    <a:pt x="3433" y="1488"/>
                  </a:lnTo>
                  <a:lnTo>
                    <a:pt x="3429" y="1479"/>
                  </a:lnTo>
                  <a:lnTo>
                    <a:pt x="3428" y="1490"/>
                  </a:lnTo>
                  <a:lnTo>
                    <a:pt x="3424" y="1498"/>
                  </a:lnTo>
                  <a:lnTo>
                    <a:pt x="3417" y="1505"/>
                  </a:lnTo>
                  <a:lnTo>
                    <a:pt x="3410" y="1514"/>
                  </a:lnTo>
                  <a:lnTo>
                    <a:pt x="3401" y="1520"/>
                  </a:lnTo>
                  <a:lnTo>
                    <a:pt x="3392" y="1525"/>
                  </a:lnTo>
                  <a:lnTo>
                    <a:pt x="3385" y="1530"/>
                  </a:lnTo>
                  <a:lnTo>
                    <a:pt x="3376" y="1534"/>
                  </a:lnTo>
                  <a:lnTo>
                    <a:pt x="3376" y="1581"/>
                  </a:lnTo>
                  <a:close/>
                  <a:moveTo>
                    <a:pt x="851" y="297"/>
                  </a:moveTo>
                  <a:lnTo>
                    <a:pt x="847" y="297"/>
                  </a:lnTo>
                  <a:lnTo>
                    <a:pt x="842" y="295"/>
                  </a:lnTo>
                  <a:lnTo>
                    <a:pt x="837" y="291"/>
                  </a:lnTo>
                  <a:lnTo>
                    <a:pt x="830" y="288"/>
                  </a:lnTo>
                  <a:lnTo>
                    <a:pt x="824" y="284"/>
                  </a:lnTo>
                  <a:lnTo>
                    <a:pt x="817" y="283"/>
                  </a:lnTo>
                  <a:lnTo>
                    <a:pt x="812" y="281"/>
                  </a:lnTo>
                  <a:lnTo>
                    <a:pt x="808" y="279"/>
                  </a:lnTo>
                  <a:lnTo>
                    <a:pt x="808" y="272"/>
                  </a:lnTo>
                  <a:lnTo>
                    <a:pt x="807" y="267"/>
                  </a:lnTo>
                  <a:lnTo>
                    <a:pt x="805" y="261"/>
                  </a:lnTo>
                  <a:lnTo>
                    <a:pt x="805" y="256"/>
                  </a:lnTo>
                  <a:lnTo>
                    <a:pt x="803" y="251"/>
                  </a:lnTo>
                  <a:lnTo>
                    <a:pt x="801" y="245"/>
                  </a:lnTo>
                  <a:lnTo>
                    <a:pt x="800" y="240"/>
                  </a:lnTo>
                  <a:lnTo>
                    <a:pt x="800" y="233"/>
                  </a:lnTo>
                  <a:lnTo>
                    <a:pt x="803" y="228"/>
                  </a:lnTo>
                  <a:lnTo>
                    <a:pt x="808" y="222"/>
                  </a:lnTo>
                  <a:lnTo>
                    <a:pt x="812" y="217"/>
                  </a:lnTo>
                  <a:lnTo>
                    <a:pt x="817" y="210"/>
                  </a:lnTo>
                  <a:lnTo>
                    <a:pt x="823" y="203"/>
                  </a:lnTo>
                  <a:lnTo>
                    <a:pt x="826" y="196"/>
                  </a:lnTo>
                  <a:lnTo>
                    <a:pt x="831" y="191"/>
                  </a:lnTo>
                  <a:lnTo>
                    <a:pt x="835" y="185"/>
                  </a:lnTo>
                  <a:lnTo>
                    <a:pt x="817" y="168"/>
                  </a:lnTo>
                  <a:lnTo>
                    <a:pt x="817" y="164"/>
                  </a:lnTo>
                  <a:lnTo>
                    <a:pt x="819" y="161"/>
                  </a:lnTo>
                  <a:lnTo>
                    <a:pt x="821" y="157"/>
                  </a:lnTo>
                  <a:lnTo>
                    <a:pt x="823" y="154"/>
                  </a:lnTo>
                  <a:lnTo>
                    <a:pt x="823" y="150"/>
                  </a:lnTo>
                  <a:lnTo>
                    <a:pt x="824" y="147"/>
                  </a:lnTo>
                  <a:lnTo>
                    <a:pt x="826" y="143"/>
                  </a:lnTo>
                  <a:lnTo>
                    <a:pt x="826" y="139"/>
                  </a:lnTo>
                  <a:lnTo>
                    <a:pt x="782" y="93"/>
                  </a:lnTo>
                  <a:lnTo>
                    <a:pt x="777" y="93"/>
                  </a:lnTo>
                  <a:lnTo>
                    <a:pt x="770" y="92"/>
                  </a:lnTo>
                  <a:lnTo>
                    <a:pt x="763" y="90"/>
                  </a:lnTo>
                  <a:lnTo>
                    <a:pt x="757" y="88"/>
                  </a:lnTo>
                  <a:lnTo>
                    <a:pt x="752" y="86"/>
                  </a:lnTo>
                  <a:lnTo>
                    <a:pt x="747" y="85"/>
                  </a:lnTo>
                  <a:lnTo>
                    <a:pt x="741" y="85"/>
                  </a:lnTo>
                  <a:lnTo>
                    <a:pt x="738" y="83"/>
                  </a:lnTo>
                  <a:lnTo>
                    <a:pt x="748" y="74"/>
                  </a:lnTo>
                  <a:lnTo>
                    <a:pt x="761" y="65"/>
                  </a:lnTo>
                  <a:lnTo>
                    <a:pt x="773" y="58"/>
                  </a:lnTo>
                  <a:lnTo>
                    <a:pt x="787" y="51"/>
                  </a:lnTo>
                  <a:lnTo>
                    <a:pt x="800" y="44"/>
                  </a:lnTo>
                  <a:lnTo>
                    <a:pt x="812" y="37"/>
                  </a:lnTo>
                  <a:lnTo>
                    <a:pt x="824" y="28"/>
                  </a:lnTo>
                  <a:lnTo>
                    <a:pt x="835" y="17"/>
                  </a:lnTo>
                  <a:lnTo>
                    <a:pt x="838" y="19"/>
                  </a:lnTo>
                  <a:lnTo>
                    <a:pt x="840" y="19"/>
                  </a:lnTo>
                  <a:lnTo>
                    <a:pt x="844" y="21"/>
                  </a:lnTo>
                  <a:lnTo>
                    <a:pt x="847" y="23"/>
                  </a:lnTo>
                  <a:lnTo>
                    <a:pt x="851" y="25"/>
                  </a:lnTo>
                  <a:lnTo>
                    <a:pt x="854" y="26"/>
                  </a:lnTo>
                  <a:lnTo>
                    <a:pt x="856" y="28"/>
                  </a:lnTo>
                  <a:lnTo>
                    <a:pt x="860" y="28"/>
                  </a:lnTo>
                  <a:lnTo>
                    <a:pt x="886" y="0"/>
                  </a:lnTo>
                  <a:lnTo>
                    <a:pt x="904" y="17"/>
                  </a:lnTo>
                  <a:lnTo>
                    <a:pt x="909" y="17"/>
                  </a:lnTo>
                  <a:lnTo>
                    <a:pt x="916" y="17"/>
                  </a:lnTo>
                  <a:lnTo>
                    <a:pt x="923" y="16"/>
                  </a:lnTo>
                  <a:lnTo>
                    <a:pt x="929" y="14"/>
                  </a:lnTo>
                  <a:lnTo>
                    <a:pt x="934" y="12"/>
                  </a:lnTo>
                  <a:lnTo>
                    <a:pt x="939" y="10"/>
                  </a:lnTo>
                  <a:lnTo>
                    <a:pt x="943" y="9"/>
                  </a:lnTo>
                  <a:lnTo>
                    <a:pt x="946" y="9"/>
                  </a:lnTo>
                  <a:lnTo>
                    <a:pt x="946" y="37"/>
                  </a:lnTo>
                  <a:lnTo>
                    <a:pt x="957" y="37"/>
                  </a:lnTo>
                  <a:lnTo>
                    <a:pt x="964" y="37"/>
                  </a:lnTo>
                  <a:lnTo>
                    <a:pt x="969" y="37"/>
                  </a:lnTo>
                  <a:lnTo>
                    <a:pt x="974" y="35"/>
                  </a:lnTo>
                  <a:lnTo>
                    <a:pt x="978" y="33"/>
                  </a:lnTo>
                  <a:lnTo>
                    <a:pt x="980" y="30"/>
                  </a:lnTo>
                  <a:lnTo>
                    <a:pt x="982" y="25"/>
                  </a:lnTo>
                  <a:lnTo>
                    <a:pt x="982" y="17"/>
                  </a:lnTo>
                  <a:lnTo>
                    <a:pt x="985" y="19"/>
                  </a:lnTo>
                  <a:lnTo>
                    <a:pt x="989" y="19"/>
                  </a:lnTo>
                  <a:lnTo>
                    <a:pt x="992" y="21"/>
                  </a:lnTo>
                  <a:lnTo>
                    <a:pt x="994" y="23"/>
                  </a:lnTo>
                  <a:lnTo>
                    <a:pt x="997" y="25"/>
                  </a:lnTo>
                  <a:lnTo>
                    <a:pt x="1001" y="26"/>
                  </a:lnTo>
                  <a:lnTo>
                    <a:pt x="1005" y="28"/>
                  </a:lnTo>
                  <a:lnTo>
                    <a:pt x="1008" y="28"/>
                  </a:lnTo>
                  <a:lnTo>
                    <a:pt x="1015" y="21"/>
                  </a:lnTo>
                  <a:lnTo>
                    <a:pt x="1024" y="16"/>
                  </a:lnTo>
                  <a:lnTo>
                    <a:pt x="1033" y="10"/>
                  </a:lnTo>
                  <a:lnTo>
                    <a:pt x="1043" y="9"/>
                  </a:lnTo>
                  <a:lnTo>
                    <a:pt x="1052" y="7"/>
                  </a:lnTo>
                  <a:lnTo>
                    <a:pt x="1063" y="5"/>
                  </a:lnTo>
                  <a:lnTo>
                    <a:pt x="1070" y="7"/>
                  </a:lnTo>
                  <a:lnTo>
                    <a:pt x="1079" y="9"/>
                  </a:lnTo>
                  <a:lnTo>
                    <a:pt x="1086" y="7"/>
                  </a:lnTo>
                  <a:lnTo>
                    <a:pt x="1095" y="3"/>
                  </a:lnTo>
                  <a:lnTo>
                    <a:pt x="1105" y="2"/>
                  </a:lnTo>
                  <a:lnTo>
                    <a:pt x="1118" y="2"/>
                  </a:lnTo>
                  <a:lnTo>
                    <a:pt x="1128" y="2"/>
                  </a:lnTo>
                  <a:lnTo>
                    <a:pt x="1139" y="0"/>
                  </a:lnTo>
                  <a:lnTo>
                    <a:pt x="1148" y="0"/>
                  </a:lnTo>
                  <a:lnTo>
                    <a:pt x="1156" y="0"/>
                  </a:lnTo>
                  <a:lnTo>
                    <a:pt x="1174" y="17"/>
                  </a:lnTo>
                  <a:lnTo>
                    <a:pt x="1121" y="17"/>
                  </a:lnTo>
                  <a:lnTo>
                    <a:pt x="1121" y="37"/>
                  </a:lnTo>
                  <a:lnTo>
                    <a:pt x="1126" y="39"/>
                  </a:lnTo>
                  <a:lnTo>
                    <a:pt x="1137" y="40"/>
                  </a:lnTo>
                  <a:lnTo>
                    <a:pt x="1148" y="39"/>
                  </a:lnTo>
                  <a:lnTo>
                    <a:pt x="1162" y="37"/>
                  </a:lnTo>
                  <a:lnTo>
                    <a:pt x="1176" y="33"/>
                  </a:lnTo>
                  <a:lnTo>
                    <a:pt x="1188" y="30"/>
                  </a:lnTo>
                  <a:lnTo>
                    <a:pt x="1201" y="28"/>
                  </a:lnTo>
                  <a:lnTo>
                    <a:pt x="1208" y="28"/>
                  </a:lnTo>
                  <a:lnTo>
                    <a:pt x="1197" y="33"/>
                  </a:lnTo>
                  <a:lnTo>
                    <a:pt x="1186" y="40"/>
                  </a:lnTo>
                  <a:lnTo>
                    <a:pt x="1176" y="51"/>
                  </a:lnTo>
                  <a:lnTo>
                    <a:pt x="1165" y="63"/>
                  </a:lnTo>
                  <a:lnTo>
                    <a:pt x="1158" y="78"/>
                  </a:lnTo>
                  <a:lnTo>
                    <a:pt x="1153" y="92"/>
                  </a:lnTo>
                  <a:lnTo>
                    <a:pt x="1153" y="99"/>
                  </a:lnTo>
                  <a:lnTo>
                    <a:pt x="1153" y="106"/>
                  </a:lnTo>
                  <a:lnTo>
                    <a:pt x="1153" y="113"/>
                  </a:lnTo>
                  <a:lnTo>
                    <a:pt x="1156" y="120"/>
                  </a:lnTo>
                  <a:lnTo>
                    <a:pt x="1139" y="139"/>
                  </a:lnTo>
                  <a:lnTo>
                    <a:pt x="1135" y="139"/>
                  </a:lnTo>
                  <a:lnTo>
                    <a:pt x="1132" y="138"/>
                  </a:lnTo>
                  <a:lnTo>
                    <a:pt x="1128" y="136"/>
                  </a:lnTo>
                  <a:lnTo>
                    <a:pt x="1126" y="134"/>
                  </a:lnTo>
                  <a:lnTo>
                    <a:pt x="1123" y="132"/>
                  </a:lnTo>
                  <a:lnTo>
                    <a:pt x="1119" y="131"/>
                  </a:lnTo>
                  <a:lnTo>
                    <a:pt x="1116" y="131"/>
                  </a:lnTo>
                  <a:lnTo>
                    <a:pt x="1112" y="131"/>
                  </a:lnTo>
                  <a:lnTo>
                    <a:pt x="1112" y="168"/>
                  </a:lnTo>
                  <a:lnTo>
                    <a:pt x="1103" y="168"/>
                  </a:lnTo>
                  <a:lnTo>
                    <a:pt x="1096" y="166"/>
                  </a:lnTo>
                  <a:lnTo>
                    <a:pt x="1089" y="166"/>
                  </a:lnTo>
                  <a:lnTo>
                    <a:pt x="1084" y="164"/>
                  </a:lnTo>
                  <a:lnTo>
                    <a:pt x="1077" y="164"/>
                  </a:lnTo>
                  <a:lnTo>
                    <a:pt x="1072" y="164"/>
                  </a:lnTo>
                  <a:lnTo>
                    <a:pt x="1066" y="164"/>
                  </a:lnTo>
                  <a:lnTo>
                    <a:pt x="1061" y="168"/>
                  </a:lnTo>
                  <a:lnTo>
                    <a:pt x="1061" y="171"/>
                  </a:lnTo>
                  <a:lnTo>
                    <a:pt x="1063" y="175"/>
                  </a:lnTo>
                  <a:lnTo>
                    <a:pt x="1066" y="177"/>
                  </a:lnTo>
                  <a:lnTo>
                    <a:pt x="1070" y="180"/>
                  </a:lnTo>
                  <a:lnTo>
                    <a:pt x="1075" y="182"/>
                  </a:lnTo>
                  <a:lnTo>
                    <a:pt x="1079" y="184"/>
                  </a:lnTo>
                  <a:lnTo>
                    <a:pt x="1082" y="185"/>
                  </a:lnTo>
                  <a:lnTo>
                    <a:pt x="1088" y="185"/>
                  </a:lnTo>
                  <a:lnTo>
                    <a:pt x="1079" y="192"/>
                  </a:lnTo>
                  <a:lnTo>
                    <a:pt x="1056" y="205"/>
                  </a:lnTo>
                  <a:lnTo>
                    <a:pt x="1024" y="219"/>
                  </a:lnTo>
                  <a:lnTo>
                    <a:pt x="987" y="237"/>
                  </a:lnTo>
                  <a:lnTo>
                    <a:pt x="950" y="253"/>
                  </a:lnTo>
                  <a:lnTo>
                    <a:pt x="914" y="267"/>
                  </a:lnTo>
                  <a:lnTo>
                    <a:pt x="884" y="276"/>
                  </a:lnTo>
                  <a:lnTo>
                    <a:pt x="869" y="279"/>
                  </a:lnTo>
                  <a:lnTo>
                    <a:pt x="869" y="283"/>
                  </a:lnTo>
                  <a:lnTo>
                    <a:pt x="867" y="286"/>
                  </a:lnTo>
                  <a:lnTo>
                    <a:pt x="865" y="290"/>
                  </a:lnTo>
                  <a:lnTo>
                    <a:pt x="863" y="291"/>
                  </a:lnTo>
                  <a:lnTo>
                    <a:pt x="861" y="293"/>
                  </a:lnTo>
                  <a:lnTo>
                    <a:pt x="858" y="295"/>
                  </a:lnTo>
                  <a:lnTo>
                    <a:pt x="854" y="297"/>
                  </a:lnTo>
                  <a:lnTo>
                    <a:pt x="851" y="297"/>
                  </a:lnTo>
                  <a:close/>
                  <a:moveTo>
                    <a:pt x="1165" y="242"/>
                  </a:moveTo>
                  <a:lnTo>
                    <a:pt x="1155" y="238"/>
                  </a:lnTo>
                  <a:lnTo>
                    <a:pt x="1144" y="237"/>
                  </a:lnTo>
                  <a:lnTo>
                    <a:pt x="1132" y="235"/>
                  </a:lnTo>
                  <a:lnTo>
                    <a:pt x="1118" y="235"/>
                  </a:lnTo>
                  <a:lnTo>
                    <a:pt x="1105" y="235"/>
                  </a:lnTo>
                  <a:lnTo>
                    <a:pt x="1093" y="237"/>
                  </a:lnTo>
                  <a:lnTo>
                    <a:pt x="1080" y="238"/>
                  </a:lnTo>
                  <a:lnTo>
                    <a:pt x="1070" y="242"/>
                  </a:lnTo>
                  <a:lnTo>
                    <a:pt x="1088" y="260"/>
                  </a:lnTo>
                  <a:lnTo>
                    <a:pt x="1098" y="260"/>
                  </a:lnTo>
                  <a:lnTo>
                    <a:pt x="1109" y="260"/>
                  </a:lnTo>
                  <a:lnTo>
                    <a:pt x="1119" y="258"/>
                  </a:lnTo>
                  <a:lnTo>
                    <a:pt x="1130" y="258"/>
                  </a:lnTo>
                  <a:lnTo>
                    <a:pt x="1140" y="256"/>
                  </a:lnTo>
                  <a:lnTo>
                    <a:pt x="1149" y="253"/>
                  </a:lnTo>
                  <a:lnTo>
                    <a:pt x="1158" y="247"/>
                  </a:lnTo>
                  <a:lnTo>
                    <a:pt x="1165" y="242"/>
                  </a:lnTo>
                  <a:close/>
                  <a:moveTo>
                    <a:pt x="1983" y="475"/>
                  </a:moveTo>
                  <a:lnTo>
                    <a:pt x="1976" y="479"/>
                  </a:lnTo>
                  <a:lnTo>
                    <a:pt x="1969" y="481"/>
                  </a:lnTo>
                  <a:lnTo>
                    <a:pt x="1963" y="484"/>
                  </a:lnTo>
                  <a:lnTo>
                    <a:pt x="1962" y="488"/>
                  </a:lnTo>
                  <a:lnTo>
                    <a:pt x="1960" y="493"/>
                  </a:lnTo>
                  <a:lnTo>
                    <a:pt x="1958" y="500"/>
                  </a:lnTo>
                  <a:lnTo>
                    <a:pt x="1958" y="509"/>
                  </a:lnTo>
                  <a:lnTo>
                    <a:pt x="1958" y="521"/>
                  </a:lnTo>
                  <a:lnTo>
                    <a:pt x="1969" y="519"/>
                  </a:lnTo>
                  <a:lnTo>
                    <a:pt x="1976" y="518"/>
                  </a:lnTo>
                  <a:lnTo>
                    <a:pt x="1981" y="512"/>
                  </a:lnTo>
                  <a:lnTo>
                    <a:pt x="1983" y="505"/>
                  </a:lnTo>
                  <a:lnTo>
                    <a:pt x="1985" y="498"/>
                  </a:lnTo>
                  <a:lnTo>
                    <a:pt x="1985" y="491"/>
                  </a:lnTo>
                  <a:lnTo>
                    <a:pt x="1983" y="482"/>
                  </a:lnTo>
                  <a:lnTo>
                    <a:pt x="1983" y="475"/>
                  </a:lnTo>
                  <a:close/>
                  <a:moveTo>
                    <a:pt x="1879" y="495"/>
                  </a:moveTo>
                  <a:lnTo>
                    <a:pt x="1882" y="493"/>
                  </a:lnTo>
                  <a:lnTo>
                    <a:pt x="1886" y="493"/>
                  </a:lnTo>
                  <a:lnTo>
                    <a:pt x="1888" y="491"/>
                  </a:lnTo>
                  <a:lnTo>
                    <a:pt x="1891" y="488"/>
                  </a:lnTo>
                  <a:lnTo>
                    <a:pt x="1893" y="486"/>
                  </a:lnTo>
                  <a:lnTo>
                    <a:pt x="1895" y="482"/>
                  </a:lnTo>
                  <a:lnTo>
                    <a:pt x="1896" y="479"/>
                  </a:lnTo>
                  <a:lnTo>
                    <a:pt x="1896" y="475"/>
                  </a:lnTo>
                  <a:lnTo>
                    <a:pt x="1886" y="475"/>
                  </a:lnTo>
                  <a:lnTo>
                    <a:pt x="1875" y="475"/>
                  </a:lnTo>
                  <a:lnTo>
                    <a:pt x="1863" y="477"/>
                  </a:lnTo>
                  <a:lnTo>
                    <a:pt x="1852" y="481"/>
                  </a:lnTo>
                  <a:lnTo>
                    <a:pt x="1842" y="484"/>
                  </a:lnTo>
                  <a:lnTo>
                    <a:pt x="1835" y="491"/>
                  </a:lnTo>
                  <a:lnTo>
                    <a:pt x="1831" y="495"/>
                  </a:lnTo>
                  <a:lnTo>
                    <a:pt x="1829" y="500"/>
                  </a:lnTo>
                  <a:lnTo>
                    <a:pt x="1828" y="505"/>
                  </a:lnTo>
                  <a:lnTo>
                    <a:pt x="1828" y="512"/>
                  </a:lnTo>
                  <a:lnTo>
                    <a:pt x="1833" y="512"/>
                  </a:lnTo>
                  <a:lnTo>
                    <a:pt x="1840" y="516"/>
                  </a:lnTo>
                  <a:lnTo>
                    <a:pt x="1847" y="518"/>
                  </a:lnTo>
                  <a:lnTo>
                    <a:pt x="1852" y="523"/>
                  </a:lnTo>
                  <a:lnTo>
                    <a:pt x="1858" y="526"/>
                  </a:lnTo>
                  <a:lnTo>
                    <a:pt x="1863" y="532"/>
                  </a:lnTo>
                  <a:lnTo>
                    <a:pt x="1866" y="537"/>
                  </a:lnTo>
                  <a:lnTo>
                    <a:pt x="1870" y="541"/>
                  </a:lnTo>
                  <a:lnTo>
                    <a:pt x="1870" y="595"/>
                  </a:lnTo>
                  <a:lnTo>
                    <a:pt x="1877" y="597"/>
                  </a:lnTo>
                  <a:lnTo>
                    <a:pt x="1884" y="599"/>
                  </a:lnTo>
                  <a:lnTo>
                    <a:pt x="1889" y="602"/>
                  </a:lnTo>
                  <a:lnTo>
                    <a:pt x="1895" y="606"/>
                  </a:lnTo>
                  <a:lnTo>
                    <a:pt x="1900" y="611"/>
                  </a:lnTo>
                  <a:lnTo>
                    <a:pt x="1905" y="615"/>
                  </a:lnTo>
                  <a:lnTo>
                    <a:pt x="1911" y="620"/>
                  </a:lnTo>
                  <a:lnTo>
                    <a:pt x="1914" y="624"/>
                  </a:lnTo>
                  <a:lnTo>
                    <a:pt x="1941" y="595"/>
                  </a:lnTo>
                  <a:lnTo>
                    <a:pt x="1923" y="578"/>
                  </a:lnTo>
                  <a:lnTo>
                    <a:pt x="1923" y="574"/>
                  </a:lnTo>
                  <a:lnTo>
                    <a:pt x="1925" y="571"/>
                  </a:lnTo>
                  <a:lnTo>
                    <a:pt x="1925" y="567"/>
                  </a:lnTo>
                  <a:lnTo>
                    <a:pt x="1926" y="564"/>
                  </a:lnTo>
                  <a:lnTo>
                    <a:pt x="1928" y="560"/>
                  </a:lnTo>
                  <a:lnTo>
                    <a:pt x="1930" y="556"/>
                  </a:lnTo>
                  <a:lnTo>
                    <a:pt x="1932" y="553"/>
                  </a:lnTo>
                  <a:lnTo>
                    <a:pt x="1932" y="549"/>
                  </a:lnTo>
                  <a:lnTo>
                    <a:pt x="1926" y="546"/>
                  </a:lnTo>
                  <a:lnTo>
                    <a:pt x="1921" y="541"/>
                  </a:lnTo>
                  <a:lnTo>
                    <a:pt x="1916" y="535"/>
                  </a:lnTo>
                  <a:lnTo>
                    <a:pt x="1909" y="530"/>
                  </a:lnTo>
                  <a:lnTo>
                    <a:pt x="1903" y="526"/>
                  </a:lnTo>
                  <a:lnTo>
                    <a:pt x="1896" y="521"/>
                  </a:lnTo>
                  <a:lnTo>
                    <a:pt x="1891" y="516"/>
                  </a:lnTo>
                  <a:lnTo>
                    <a:pt x="1888" y="512"/>
                  </a:lnTo>
                  <a:lnTo>
                    <a:pt x="1888" y="509"/>
                  </a:lnTo>
                  <a:lnTo>
                    <a:pt x="1889" y="505"/>
                  </a:lnTo>
                  <a:lnTo>
                    <a:pt x="1889" y="502"/>
                  </a:lnTo>
                  <a:lnTo>
                    <a:pt x="1889" y="500"/>
                  </a:lnTo>
                  <a:lnTo>
                    <a:pt x="1889" y="496"/>
                  </a:lnTo>
                  <a:lnTo>
                    <a:pt x="1888" y="495"/>
                  </a:lnTo>
                  <a:lnTo>
                    <a:pt x="1884" y="495"/>
                  </a:lnTo>
                  <a:lnTo>
                    <a:pt x="1879" y="495"/>
                  </a:lnTo>
                  <a:close/>
                  <a:moveTo>
                    <a:pt x="1997" y="723"/>
                  </a:moveTo>
                  <a:lnTo>
                    <a:pt x="1997" y="726"/>
                  </a:lnTo>
                  <a:lnTo>
                    <a:pt x="1997" y="728"/>
                  </a:lnTo>
                  <a:lnTo>
                    <a:pt x="1999" y="730"/>
                  </a:lnTo>
                  <a:lnTo>
                    <a:pt x="2001" y="731"/>
                  </a:lnTo>
                  <a:lnTo>
                    <a:pt x="2002" y="731"/>
                  </a:lnTo>
                  <a:lnTo>
                    <a:pt x="2004" y="733"/>
                  </a:lnTo>
                  <a:lnTo>
                    <a:pt x="2004" y="735"/>
                  </a:lnTo>
                  <a:lnTo>
                    <a:pt x="2006" y="739"/>
                  </a:lnTo>
                  <a:lnTo>
                    <a:pt x="2008" y="739"/>
                  </a:lnTo>
                  <a:lnTo>
                    <a:pt x="2011" y="740"/>
                  </a:lnTo>
                  <a:lnTo>
                    <a:pt x="2013" y="740"/>
                  </a:lnTo>
                  <a:lnTo>
                    <a:pt x="2016" y="742"/>
                  </a:lnTo>
                  <a:lnTo>
                    <a:pt x="2018" y="742"/>
                  </a:lnTo>
                  <a:lnTo>
                    <a:pt x="2022" y="744"/>
                  </a:lnTo>
                  <a:lnTo>
                    <a:pt x="2024" y="744"/>
                  </a:lnTo>
                  <a:lnTo>
                    <a:pt x="2027" y="744"/>
                  </a:lnTo>
                  <a:lnTo>
                    <a:pt x="2061" y="744"/>
                  </a:lnTo>
                  <a:lnTo>
                    <a:pt x="2052" y="753"/>
                  </a:lnTo>
                  <a:lnTo>
                    <a:pt x="2045" y="760"/>
                  </a:lnTo>
                  <a:lnTo>
                    <a:pt x="2038" y="769"/>
                  </a:lnTo>
                  <a:lnTo>
                    <a:pt x="2031" y="779"/>
                  </a:lnTo>
                  <a:lnTo>
                    <a:pt x="2025" y="788"/>
                  </a:lnTo>
                  <a:lnTo>
                    <a:pt x="2018" y="799"/>
                  </a:lnTo>
                  <a:lnTo>
                    <a:pt x="2009" y="809"/>
                  </a:lnTo>
                  <a:lnTo>
                    <a:pt x="2001" y="820"/>
                  </a:lnTo>
                  <a:lnTo>
                    <a:pt x="1965" y="820"/>
                  </a:lnTo>
                  <a:lnTo>
                    <a:pt x="1965" y="823"/>
                  </a:lnTo>
                  <a:lnTo>
                    <a:pt x="1965" y="827"/>
                  </a:lnTo>
                  <a:lnTo>
                    <a:pt x="1963" y="830"/>
                  </a:lnTo>
                  <a:lnTo>
                    <a:pt x="1962" y="834"/>
                  </a:lnTo>
                  <a:lnTo>
                    <a:pt x="1960" y="837"/>
                  </a:lnTo>
                  <a:lnTo>
                    <a:pt x="1958" y="841"/>
                  </a:lnTo>
                  <a:lnTo>
                    <a:pt x="1958" y="843"/>
                  </a:lnTo>
                  <a:lnTo>
                    <a:pt x="1958" y="846"/>
                  </a:lnTo>
                  <a:lnTo>
                    <a:pt x="1948" y="848"/>
                  </a:lnTo>
                  <a:lnTo>
                    <a:pt x="1937" y="852"/>
                  </a:lnTo>
                  <a:lnTo>
                    <a:pt x="1925" y="857"/>
                  </a:lnTo>
                  <a:lnTo>
                    <a:pt x="1914" y="862"/>
                  </a:lnTo>
                  <a:lnTo>
                    <a:pt x="1902" y="869"/>
                  </a:lnTo>
                  <a:lnTo>
                    <a:pt x="1891" y="875"/>
                  </a:lnTo>
                  <a:lnTo>
                    <a:pt x="1880" y="880"/>
                  </a:lnTo>
                  <a:lnTo>
                    <a:pt x="1870" y="885"/>
                  </a:lnTo>
                  <a:lnTo>
                    <a:pt x="1866" y="880"/>
                  </a:lnTo>
                  <a:lnTo>
                    <a:pt x="1861" y="876"/>
                  </a:lnTo>
                  <a:lnTo>
                    <a:pt x="1854" y="871"/>
                  </a:lnTo>
                  <a:lnTo>
                    <a:pt x="1849" y="868"/>
                  </a:lnTo>
                  <a:lnTo>
                    <a:pt x="1842" y="862"/>
                  </a:lnTo>
                  <a:lnTo>
                    <a:pt x="1836" y="859"/>
                  </a:lnTo>
                  <a:lnTo>
                    <a:pt x="1831" y="857"/>
                  </a:lnTo>
                  <a:lnTo>
                    <a:pt x="1828" y="857"/>
                  </a:lnTo>
                  <a:lnTo>
                    <a:pt x="1828" y="820"/>
                  </a:lnTo>
                  <a:lnTo>
                    <a:pt x="1824" y="816"/>
                  </a:lnTo>
                  <a:lnTo>
                    <a:pt x="1819" y="811"/>
                  </a:lnTo>
                  <a:lnTo>
                    <a:pt x="1815" y="806"/>
                  </a:lnTo>
                  <a:lnTo>
                    <a:pt x="1810" y="799"/>
                  </a:lnTo>
                  <a:lnTo>
                    <a:pt x="1806" y="793"/>
                  </a:lnTo>
                  <a:lnTo>
                    <a:pt x="1803" y="786"/>
                  </a:lnTo>
                  <a:lnTo>
                    <a:pt x="1801" y="779"/>
                  </a:lnTo>
                  <a:lnTo>
                    <a:pt x="1801" y="774"/>
                  </a:lnTo>
                  <a:lnTo>
                    <a:pt x="1796" y="774"/>
                  </a:lnTo>
                  <a:lnTo>
                    <a:pt x="1792" y="774"/>
                  </a:lnTo>
                  <a:lnTo>
                    <a:pt x="1789" y="772"/>
                  </a:lnTo>
                  <a:lnTo>
                    <a:pt x="1785" y="770"/>
                  </a:lnTo>
                  <a:lnTo>
                    <a:pt x="1780" y="765"/>
                  </a:lnTo>
                  <a:lnTo>
                    <a:pt x="1775" y="756"/>
                  </a:lnTo>
                  <a:lnTo>
                    <a:pt x="1769" y="747"/>
                  </a:lnTo>
                  <a:lnTo>
                    <a:pt x="1764" y="739"/>
                  </a:lnTo>
                  <a:lnTo>
                    <a:pt x="1757" y="731"/>
                  </a:lnTo>
                  <a:lnTo>
                    <a:pt x="1748" y="726"/>
                  </a:lnTo>
                  <a:lnTo>
                    <a:pt x="1716" y="726"/>
                  </a:lnTo>
                  <a:lnTo>
                    <a:pt x="1709" y="712"/>
                  </a:lnTo>
                  <a:lnTo>
                    <a:pt x="1702" y="700"/>
                  </a:lnTo>
                  <a:lnTo>
                    <a:pt x="1697" y="689"/>
                  </a:lnTo>
                  <a:lnTo>
                    <a:pt x="1692" y="678"/>
                  </a:lnTo>
                  <a:lnTo>
                    <a:pt x="1686" y="670"/>
                  </a:lnTo>
                  <a:lnTo>
                    <a:pt x="1681" y="663"/>
                  </a:lnTo>
                  <a:lnTo>
                    <a:pt x="1672" y="657"/>
                  </a:lnTo>
                  <a:lnTo>
                    <a:pt x="1663" y="654"/>
                  </a:lnTo>
                  <a:lnTo>
                    <a:pt x="1669" y="654"/>
                  </a:lnTo>
                  <a:lnTo>
                    <a:pt x="1674" y="650"/>
                  </a:lnTo>
                  <a:lnTo>
                    <a:pt x="1679" y="647"/>
                  </a:lnTo>
                  <a:lnTo>
                    <a:pt x="1683" y="643"/>
                  </a:lnTo>
                  <a:lnTo>
                    <a:pt x="1686" y="638"/>
                  </a:lnTo>
                  <a:lnTo>
                    <a:pt x="1690" y="632"/>
                  </a:lnTo>
                  <a:lnTo>
                    <a:pt x="1693" y="627"/>
                  </a:lnTo>
                  <a:lnTo>
                    <a:pt x="1697" y="624"/>
                  </a:lnTo>
                  <a:lnTo>
                    <a:pt x="1695" y="620"/>
                  </a:lnTo>
                  <a:lnTo>
                    <a:pt x="1695" y="617"/>
                  </a:lnTo>
                  <a:lnTo>
                    <a:pt x="1693" y="613"/>
                  </a:lnTo>
                  <a:lnTo>
                    <a:pt x="1692" y="610"/>
                  </a:lnTo>
                  <a:lnTo>
                    <a:pt x="1690" y="606"/>
                  </a:lnTo>
                  <a:lnTo>
                    <a:pt x="1688" y="602"/>
                  </a:lnTo>
                  <a:lnTo>
                    <a:pt x="1688" y="599"/>
                  </a:lnTo>
                  <a:lnTo>
                    <a:pt x="1688" y="595"/>
                  </a:lnTo>
                  <a:lnTo>
                    <a:pt x="1714" y="567"/>
                  </a:lnTo>
                  <a:lnTo>
                    <a:pt x="1707" y="567"/>
                  </a:lnTo>
                  <a:lnTo>
                    <a:pt x="1700" y="567"/>
                  </a:lnTo>
                  <a:lnTo>
                    <a:pt x="1695" y="565"/>
                  </a:lnTo>
                  <a:lnTo>
                    <a:pt x="1688" y="564"/>
                  </a:lnTo>
                  <a:lnTo>
                    <a:pt x="1683" y="562"/>
                  </a:lnTo>
                  <a:lnTo>
                    <a:pt x="1677" y="560"/>
                  </a:lnTo>
                  <a:lnTo>
                    <a:pt x="1674" y="560"/>
                  </a:lnTo>
                  <a:lnTo>
                    <a:pt x="1670" y="560"/>
                  </a:lnTo>
                  <a:lnTo>
                    <a:pt x="1653" y="560"/>
                  </a:lnTo>
                  <a:lnTo>
                    <a:pt x="1626" y="587"/>
                  </a:lnTo>
                  <a:lnTo>
                    <a:pt x="1624" y="585"/>
                  </a:lnTo>
                  <a:lnTo>
                    <a:pt x="1621" y="583"/>
                  </a:lnTo>
                  <a:lnTo>
                    <a:pt x="1616" y="578"/>
                  </a:lnTo>
                  <a:lnTo>
                    <a:pt x="1609" y="572"/>
                  </a:lnTo>
                  <a:lnTo>
                    <a:pt x="1603" y="565"/>
                  </a:lnTo>
                  <a:lnTo>
                    <a:pt x="1598" y="560"/>
                  </a:lnTo>
                  <a:lnTo>
                    <a:pt x="1593" y="553"/>
                  </a:lnTo>
                  <a:lnTo>
                    <a:pt x="1591" y="549"/>
                  </a:lnTo>
                  <a:lnTo>
                    <a:pt x="1591" y="532"/>
                  </a:lnTo>
                  <a:lnTo>
                    <a:pt x="1617" y="519"/>
                  </a:lnTo>
                  <a:lnTo>
                    <a:pt x="1639" y="511"/>
                  </a:lnTo>
                  <a:lnTo>
                    <a:pt x="1660" y="505"/>
                  </a:lnTo>
                  <a:lnTo>
                    <a:pt x="1677" y="503"/>
                  </a:lnTo>
                  <a:lnTo>
                    <a:pt x="1693" y="502"/>
                  </a:lnTo>
                  <a:lnTo>
                    <a:pt x="1707" y="502"/>
                  </a:lnTo>
                  <a:lnTo>
                    <a:pt x="1720" y="502"/>
                  </a:lnTo>
                  <a:lnTo>
                    <a:pt x="1732" y="502"/>
                  </a:lnTo>
                  <a:lnTo>
                    <a:pt x="1729" y="505"/>
                  </a:lnTo>
                  <a:lnTo>
                    <a:pt x="1730" y="509"/>
                  </a:lnTo>
                  <a:lnTo>
                    <a:pt x="1732" y="512"/>
                  </a:lnTo>
                  <a:lnTo>
                    <a:pt x="1737" y="516"/>
                  </a:lnTo>
                  <a:lnTo>
                    <a:pt x="1743" y="521"/>
                  </a:lnTo>
                  <a:lnTo>
                    <a:pt x="1748" y="525"/>
                  </a:lnTo>
                  <a:lnTo>
                    <a:pt x="1753" y="528"/>
                  </a:lnTo>
                  <a:lnTo>
                    <a:pt x="1757" y="532"/>
                  </a:lnTo>
                  <a:lnTo>
                    <a:pt x="1757" y="528"/>
                  </a:lnTo>
                  <a:lnTo>
                    <a:pt x="1759" y="525"/>
                  </a:lnTo>
                  <a:lnTo>
                    <a:pt x="1760" y="521"/>
                  </a:lnTo>
                  <a:lnTo>
                    <a:pt x="1762" y="516"/>
                  </a:lnTo>
                  <a:lnTo>
                    <a:pt x="1764" y="512"/>
                  </a:lnTo>
                  <a:lnTo>
                    <a:pt x="1764" y="509"/>
                  </a:lnTo>
                  <a:lnTo>
                    <a:pt x="1766" y="505"/>
                  </a:lnTo>
                  <a:lnTo>
                    <a:pt x="1766" y="502"/>
                  </a:lnTo>
                  <a:lnTo>
                    <a:pt x="1759" y="498"/>
                  </a:lnTo>
                  <a:lnTo>
                    <a:pt x="1748" y="489"/>
                  </a:lnTo>
                  <a:lnTo>
                    <a:pt x="1736" y="479"/>
                  </a:lnTo>
                  <a:lnTo>
                    <a:pt x="1723" y="466"/>
                  </a:lnTo>
                  <a:lnTo>
                    <a:pt x="1711" y="454"/>
                  </a:lnTo>
                  <a:lnTo>
                    <a:pt x="1700" y="449"/>
                  </a:lnTo>
                  <a:lnTo>
                    <a:pt x="1697" y="447"/>
                  </a:lnTo>
                  <a:lnTo>
                    <a:pt x="1693" y="447"/>
                  </a:lnTo>
                  <a:lnTo>
                    <a:pt x="1690" y="450"/>
                  </a:lnTo>
                  <a:lnTo>
                    <a:pt x="1688" y="456"/>
                  </a:lnTo>
                  <a:lnTo>
                    <a:pt x="1697" y="466"/>
                  </a:lnTo>
                  <a:lnTo>
                    <a:pt x="1693" y="468"/>
                  </a:lnTo>
                  <a:lnTo>
                    <a:pt x="1692" y="470"/>
                  </a:lnTo>
                  <a:lnTo>
                    <a:pt x="1688" y="472"/>
                  </a:lnTo>
                  <a:lnTo>
                    <a:pt x="1684" y="472"/>
                  </a:lnTo>
                  <a:lnTo>
                    <a:pt x="1676" y="472"/>
                  </a:lnTo>
                  <a:lnTo>
                    <a:pt x="1665" y="468"/>
                  </a:lnTo>
                  <a:lnTo>
                    <a:pt x="1656" y="465"/>
                  </a:lnTo>
                  <a:lnTo>
                    <a:pt x="1647" y="461"/>
                  </a:lnTo>
                  <a:lnTo>
                    <a:pt x="1640" y="458"/>
                  </a:lnTo>
                  <a:lnTo>
                    <a:pt x="1635" y="456"/>
                  </a:lnTo>
                  <a:lnTo>
                    <a:pt x="1635" y="463"/>
                  </a:lnTo>
                  <a:lnTo>
                    <a:pt x="1633" y="468"/>
                  </a:lnTo>
                  <a:lnTo>
                    <a:pt x="1631" y="472"/>
                  </a:lnTo>
                  <a:lnTo>
                    <a:pt x="1628" y="473"/>
                  </a:lnTo>
                  <a:lnTo>
                    <a:pt x="1624" y="477"/>
                  </a:lnTo>
                  <a:lnTo>
                    <a:pt x="1621" y="479"/>
                  </a:lnTo>
                  <a:lnTo>
                    <a:pt x="1616" y="481"/>
                  </a:lnTo>
                  <a:lnTo>
                    <a:pt x="1609" y="484"/>
                  </a:lnTo>
                  <a:lnTo>
                    <a:pt x="1609" y="489"/>
                  </a:lnTo>
                  <a:lnTo>
                    <a:pt x="1609" y="493"/>
                  </a:lnTo>
                  <a:lnTo>
                    <a:pt x="1610" y="496"/>
                  </a:lnTo>
                  <a:lnTo>
                    <a:pt x="1610" y="498"/>
                  </a:lnTo>
                  <a:lnTo>
                    <a:pt x="1612" y="500"/>
                  </a:lnTo>
                  <a:lnTo>
                    <a:pt x="1612" y="502"/>
                  </a:lnTo>
                  <a:lnTo>
                    <a:pt x="1612" y="505"/>
                  </a:lnTo>
                  <a:lnTo>
                    <a:pt x="1612" y="511"/>
                  </a:lnTo>
                  <a:lnTo>
                    <a:pt x="1614" y="512"/>
                  </a:lnTo>
                  <a:lnTo>
                    <a:pt x="1614" y="514"/>
                  </a:lnTo>
                  <a:lnTo>
                    <a:pt x="1614" y="516"/>
                  </a:lnTo>
                  <a:lnTo>
                    <a:pt x="1610" y="518"/>
                  </a:lnTo>
                  <a:lnTo>
                    <a:pt x="1607" y="519"/>
                  </a:lnTo>
                  <a:lnTo>
                    <a:pt x="1603" y="519"/>
                  </a:lnTo>
                  <a:lnTo>
                    <a:pt x="1600" y="519"/>
                  </a:lnTo>
                  <a:lnTo>
                    <a:pt x="1596" y="516"/>
                  </a:lnTo>
                  <a:lnTo>
                    <a:pt x="1591" y="519"/>
                  </a:lnTo>
                  <a:lnTo>
                    <a:pt x="1589" y="521"/>
                  </a:lnTo>
                  <a:lnTo>
                    <a:pt x="1587" y="523"/>
                  </a:lnTo>
                  <a:lnTo>
                    <a:pt x="1586" y="521"/>
                  </a:lnTo>
                  <a:lnTo>
                    <a:pt x="1582" y="521"/>
                  </a:lnTo>
                  <a:lnTo>
                    <a:pt x="1573" y="521"/>
                  </a:lnTo>
                  <a:lnTo>
                    <a:pt x="1557" y="541"/>
                  </a:lnTo>
                  <a:lnTo>
                    <a:pt x="1557" y="544"/>
                  </a:lnTo>
                  <a:lnTo>
                    <a:pt x="1559" y="549"/>
                  </a:lnTo>
                  <a:lnTo>
                    <a:pt x="1559" y="553"/>
                  </a:lnTo>
                  <a:lnTo>
                    <a:pt x="1561" y="560"/>
                  </a:lnTo>
                  <a:lnTo>
                    <a:pt x="1563" y="565"/>
                  </a:lnTo>
                  <a:lnTo>
                    <a:pt x="1564" y="572"/>
                  </a:lnTo>
                  <a:lnTo>
                    <a:pt x="1564" y="579"/>
                  </a:lnTo>
                  <a:lnTo>
                    <a:pt x="1564" y="587"/>
                  </a:lnTo>
                  <a:lnTo>
                    <a:pt x="1559" y="585"/>
                  </a:lnTo>
                  <a:lnTo>
                    <a:pt x="1554" y="581"/>
                  </a:lnTo>
                  <a:lnTo>
                    <a:pt x="1548" y="574"/>
                  </a:lnTo>
                  <a:lnTo>
                    <a:pt x="1543" y="567"/>
                  </a:lnTo>
                  <a:lnTo>
                    <a:pt x="1536" y="558"/>
                  </a:lnTo>
                  <a:lnTo>
                    <a:pt x="1531" y="551"/>
                  </a:lnTo>
                  <a:lnTo>
                    <a:pt x="1522" y="544"/>
                  </a:lnTo>
                  <a:lnTo>
                    <a:pt x="1513" y="541"/>
                  </a:lnTo>
                  <a:lnTo>
                    <a:pt x="1513" y="535"/>
                  </a:lnTo>
                  <a:lnTo>
                    <a:pt x="1513" y="530"/>
                  </a:lnTo>
                  <a:lnTo>
                    <a:pt x="1511" y="525"/>
                  </a:lnTo>
                  <a:lnTo>
                    <a:pt x="1506" y="518"/>
                  </a:lnTo>
                  <a:lnTo>
                    <a:pt x="1497" y="507"/>
                  </a:lnTo>
                  <a:lnTo>
                    <a:pt x="1483" y="498"/>
                  </a:lnTo>
                  <a:lnTo>
                    <a:pt x="1469" y="491"/>
                  </a:lnTo>
                  <a:lnTo>
                    <a:pt x="1455" y="486"/>
                  </a:lnTo>
                  <a:lnTo>
                    <a:pt x="1450" y="484"/>
                  </a:lnTo>
                  <a:lnTo>
                    <a:pt x="1444" y="482"/>
                  </a:lnTo>
                  <a:lnTo>
                    <a:pt x="1439" y="484"/>
                  </a:lnTo>
                  <a:lnTo>
                    <a:pt x="1435" y="484"/>
                  </a:lnTo>
                  <a:lnTo>
                    <a:pt x="1439" y="488"/>
                  </a:lnTo>
                  <a:lnTo>
                    <a:pt x="1442" y="493"/>
                  </a:lnTo>
                  <a:lnTo>
                    <a:pt x="1446" y="496"/>
                  </a:lnTo>
                  <a:lnTo>
                    <a:pt x="1450" y="500"/>
                  </a:lnTo>
                  <a:lnTo>
                    <a:pt x="1453" y="503"/>
                  </a:lnTo>
                  <a:lnTo>
                    <a:pt x="1458" y="505"/>
                  </a:lnTo>
                  <a:lnTo>
                    <a:pt x="1464" y="505"/>
                  </a:lnTo>
                  <a:lnTo>
                    <a:pt x="1469" y="502"/>
                  </a:lnTo>
                  <a:lnTo>
                    <a:pt x="1471" y="509"/>
                  </a:lnTo>
                  <a:lnTo>
                    <a:pt x="1471" y="516"/>
                  </a:lnTo>
                  <a:lnTo>
                    <a:pt x="1473" y="521"/>
                  </a:lnTo>
                  <a:lnTo>
                    <a:pt x="1474" y="525"/>
                  </a:lnTo>
                  <a:lnTo>
                    <a:pt x="1478" y="530"/>
                  </a:lnTo>
                  <a:lnTo>
                    <a:pt x="1481" y="534"/>
                  </a:lnTo>
                  <a:lnTo>
                    <a:pt x="1485" y="537"/>
                  </a:lnTo>
                  <a:lnTo>
                    <a:pt x="1487" y="541"/>
                  </a:lnTo>
                  <a:lnTo>
                    <a:pt x="1487" y="544"/>
                  </a:lnTo>
                  <a:lnTo>
                    <a:pt x="1487" y="548"/>
                  </a:lnTo>
                  <a:lnTo>
                    <a:pt x="1485" y="551"/>
                  </a:lnTo>
                  <a:lnTo>
                    <a:pt x="1483" y="555"/>
                  </a:lnTo>
                  <a:lnTo>
                    <a:pt x="1481" y="558"/>
                  </a:lnTo>
                  <a:lnTo>
                    <a:pt x="1480" y="562"/>
                  </a:lnTo>
                  <a:lnTo>
                    <a:pt x="1480" y="565"/>
                  </a:lnTo>
                  <a:lnTo>
                    <a:pt x="1478" y="567"/>
                  </a:lnTo>
                  <a:lnTo>
                    <a:pt x="1478" y="565"/>
                  </a:lnTo>
                  <a:lnTo>
                    <a:pt x="1478" y="562"/>
                  </a:lnTo>
                  <a:lnTo>
                    <a:pt x="1476" y="558"/>
                  </a:lnTo>
                  <a:lnTo>
                    <a:pt x="1474" y="555"/>
                  </a:lnTo>
                  <a:lnTo>
                    <a:pt x="1473" y="551"/>
                  </a:lnTo>
                  <a:lnTo>
                    <a:pt x="1471" y="548"/>
                  </a:lnTo>
                  <a:lnTo>
                    <a:pt x="1471" y="544"/>
                  </a:lnTo>
                  <a:lnTo>
                    <a:pt x="1469" y="541"/>
                  </a:lnTo>
                  <a:lnTo>
                    <a:pt x="1464" y="539"/>
                  </a:lnTo>
                  <a:lnTo>
                    <a:pt x="1457" y="537"/>
                  </a:lnTo>
                  <a:lnTo>
                    <a:pt x="1451" y="534"/>
                  </a:lnTo>
                  <a:lnTo>
                    <a:pt x="1446" y="528"/>
                  </a:lnTo>
                  <a:lnTo>
                    <a:pt x="1441" y="523"/>
                  </a:lnTo>
                  <a:lnTo>
                    <a:pt x="1437" y="516"/>
                  </a:lnTo>
                  <a:lnTo>
                    <a:pt x="1435" y="509"/>
                  </a:lnTo>
                  <a:lnTo>
                    <a:pt x="1435" y="502"/>
                  </a:lnTo>
                  <a:lnTo>
                    <a:pt x="1428" y="502"/>
                  </a:lnTo>
                  <a:lnTo>
                    <a:pt x="1423" y="502"/>
                  </a:lnTo>
                  <a:lnTo>
                    <a:pt x="1418" y="500"/>
                  </a:lnTo>
                  <a:lnTo>
                    <a:pt x="1414" y="496"/>
                  </a:lnTo>
                  <a:lnTo>
                    <a:pt x="1411" y="495"/>
                  </a:lnTo>
                  <a:lnTo>
                    <a:pt x="1407" y="491"/>
                  </a:lnTo>
                  <a:lnTo>
                    <a:pt x="1404" y="488"/>
                  </a:lnTo>
                  <a:lnTo>
                    <a:pt x="1400" y="484"/>
                  </a:lnTo>
                  <a:lnTo>
                    <a:pt x="1397" y="486"/>
                  </a:lnTo>
                  <a:lnTo>
                    <a:pt x="1393" y="486"/>
                  </a:lnTo>
                  <a:lnTo>
                    <a:pt x="1390" y="488"/>
                  </a:lnTo>
                  <a:lnTo>
                    <a:pt x="1388" y="489"/>
                  </a:lnTo>
                  <a:lnTo>
                    <a:pt x="1384" y="491"/>
                  </a:lnTo>
                  <a:lnTo>
                    <a:pt x="1381" y="493"/>
                  </a:lnTo>
                  <a:lnTo>
                    <a:pt x="1377" y="493"/>
                  </a:lnTo>
                  <a:lnTo>
                    <a:pt x="1375" y="495"/>
                  </a:lnTo>
                  <a:lnTo>
                    <a:pt x="1367" y="484"/>
                  </a:lnTo>
                  <a:lnTo>
                    <a:pt x="1356" y="486"/>
                  </a:lnTo>
                  <a:lnTo>
                    <a:pt x="1347" y="491"/>
                  </a:lnTo>
                  <a:lnTo>
                    <a:pt x="1337" y="500"/>
                  </a:lnTo>
                  <a:lnTo>
                    <a:pt x="1326" y="507"/>
                  </a:lnTo>
                  <a:lnTo>
                    <a:pt x="1317" y="516"/>
                  </a:lnTo>
                  <a:lnTo>
                    <a:pt x="1307" y="523"/>
                  </a:lnTo>
                  <a:lnTo>
                    <a:pt x="1298" y="528"/>
                  </a:lnTo>
                  <a:lnTo>
                    <a:pt x="1287" y="532"/>
                  </a:lnTo>
                  <a:lnTo>
                    <a:pt x="1287" y="567"/>
                  </a:lnTo>
                  <a:lnTo>
                    <a:pt x="1275" y="569"/>
                  </a:lnTo>
                  <a:lnTo>
                    <a:pt x="1261" y="569"/>
                  </a:lnTo>
                  <a:lnTo>
                    <a:pt x="1245" y="571"/>
                  </a:lnTo>
                  <a:lnTo>
                    <a:pt x="1231" y="572"/>
                  </a:lnTo>
                  <a:lnTo>
                    <a:pt x="1216" y="574"/>
                  </a:lnTo>
                  <a:lnTo>
                    <a:pt x="1202" y="576"/>
                  </a:lnTo>
                  <a:lnTo>
                    <a:pt x="1188" y="578"/>
                  </a:lnTo>
                  <a:lnTo>
                    <a:pt x="1174" y="578"/>
                  </a:lnTo>
                  <a:lnTo>
                    <a:pt x="1174" y="572"/>
                  </a:lnTo>
                  <a:lnTo>
                    <a:pt x="1174" y="567"/>
                  </a:lnTo>
                  <a:lnTo>
                    <a:pt x="1174" y="562"/>
                  </a:lnTo>
                  <a:lnTo>
                    <a:pt x="1176" y="556"/>
                  </a:lnTo>
                  <a:lnTo>
                    <a:pt x="1176" y="551"/>
                  </a:lnTo>
                  <a:lnTo>
                    <a:pt x="1178" y="548"/>
                  </a:lnTo>
                  <a:lnTo>
                    <a:pt x="1179" y="548"/>
                  </a:lnTo>
                  <a:lnTo>
                    <a:pt x="1183" y="549"/>
                  </a:lnTo>
                  <a:lnTo>
                    <a:pt x="1179" y="542"/>
                  </a:lnTo>
                  <a:lnTo>
                    <a:pt x="1178" y="539"/>
                  </a:lnTo>
                  <a:lnTo>
                    <a:pt x="1178" y="534"/>
                  </a:lnTo>
                  <a:lnTo>
                    <a:pt x="1176" y="530"/>
                  </a:lnTo>
                  <a:lnTo>
                    <a:pt x="1178" y="526"/>
                  </a:lnTo>
                  <a:lnTo>
                    <a:pt x="1178" y="523"/>
                  </a:lnTo>
                  <a:lnTo>
                    <a:pt x="1179" y="518"/>
                  </a:lnTo>
                  <a:lnTo>
                    <a:pt x="1183" y="512"/>
                  </a:lnTo>
                  <a:lnTo>
                    <a:pt x="1183" y="509"/>
                  </a:lnTo>
                  <a:lnTo>
                    <a:pt x="1181" y="505"/>
                  </a:lnTo>
                  <a:lnTo>
                    <a:pt x="1179" y="502"/>
                  </a:lnTo>
                  <a:lnTo>
                    <a:pt x="1179" y="498"/>
                  </a:lnTo>
                  <a:lnTo>
                    <a:pt x="1178" y="495"/>
                  </a:lnTo>
                  <a:lnTo>
                    <a:pt x="1176" y="491"/>
                  </a:lnTo>
                  <a:lnTo>
                    <a:pt x="1174" y="488"/>
                  </a:lnTo>
                  <a:lnTo>
                    <a:pt x="1174" y="484"/>
                  </a:lnTo>
                  <a:lnTo>
                    <a:pt x="1185" y="486"/>
                  </a:lnTo>
                  <a:lnTo>
                    <a:pt x="1197" y="488"/>
                  </a:lnTo>
                  <a:lnTo>
                    <a:pt x="1209" y="489"/>
                  </a:lnTo>
                  <a:lnTo>
                    <a:pt x="1222" y="493"/>
                  </a:lnTo>
                  <a:lnTo>
                    <a:pt x="1236" y="495"/>
                  </a:lnTo>
                  <a:lnTo>
                    <a:pt x="1248" y="496"/>
                  </a:lnTo>
                  <a:lnTo>
                    <a:pt x="1259" y="496"/>
                  </a:lnTo>
                  <a:lnTo>
                    <a:pt x="1269" y="495"/>
                  </a:lnTo>
                  <a:lnTo>
                    <a:pt x="1268" y="488"/>
                  </a:lnTo>
                  <a:lnTo>
                    <a:pt x="1266" y="481"/>
                  </a:lnTo>
                  <a:lnTo>
                    <a:pt x="1266" y="475"/>
                  </a:lnTo>
                  <a:lnTo>
                    <a:pt x="1266" y="470"/>
                  </a:lnTo>
                  <a:lnTo>
                    <a:pt x="1268" y="463"/>
                  </a:lnTo>
                  <a:lnTo>
                    <a:pt x="1269" y="456"/>
                  </a:lnTo>
                  <a:lnTo>
                    <a:pt x="1269" y="447"/>
                  </a:lnTo>
                  <a:lnTo>
                    <a:pt x="1269" y="438"/>
                  </a:lnTo>
                  <a:lnTo>
                    <a:pt x="1266" y="438"/>
                  </a:lnTo>
                  <a:lnTo>
                    <a:pt x="1264" y="436"/>
                  </a:lnTo>
                  <a:lnTo>
                    <a:pt x="1261" y="435"/>
                  </a:lnTo>
                  <a:lnTo>
                    <a:pt x="1257" y="433"/>
                  </a:lnTo>
                  <a:lnTo>
                    <a:pt x="1254" y="431"/>
                  </a:lnTo>
                  <a:lnTo>
                    <a:pt x="1250" y="431"/>
                  </a:lnTo>
                  <a:lnTo>
                    <a:pt x="1248" y="429"/>
                  </a:lnTo>
                  <a:lnTo>
                    <a:pt x="1245" y="429"/>
                  </a:lnTo>
                  <a:lnTo>
                    <a:pt x="1252" y="427"/>
                  </a:lnTo>
                  <a:lnTo>
                    <a:pt x="1259" y="427"/>
                  </a:lnTo>
                  <a:lnTo>
                    <a:pt x="1266" y="426"/>
                  </a:lnTo>
                  <a:lnTo>
                    <a:pt x="1275" y="424"/>
                  </a:lnTo>
                  <a:lnTo>
                    <a:pt x="1282" y="422"/>
                  </a:lnTo>
                  <a:lnTo>
                    <a:pt x="1291" y="420"/>
                  </a:lnTo>
                  <a:lnTo>
                    <a:pt x="1298" y="420"/>
                  </a:lnTo>
                  <a:lnTo>
                    <a:pt x="1305" y="419"/>
                  </a:lnTo>
                  <a:lnTo>
                    <a:pt x="1349" y="373"/>
                  </a:lnTo>
                  <a:lnTo>
                    <a:pt x="1352" y="373"/>
                  </a:lnTo>
                  <a:lnTo>
                    <a:pt x="1356" y="373"/>
                  </a:lnTo>
                  <a:lnTo>
                    <a:pt x="1361" y="373"/>
                  </a:lnTo>
                  <a:lnTo>
                    <a:pt x="1367" y="371"/>
                  </a:lnTo>
                  <a:lnTo>
                    <a:pt x="1374" y="371"/>
                  </a:lnTo>
                  <a:lnTo>
                    <a:pt x="1379" y="369"/>
                  </a:lnTo>
                  <a:lnTo>
                    <a:pt x="1384" y="367"/>
                  </a:lnTo>
                  <a:lnTo>
                    <a:pt x="1391" y="364"/>
                  </a:lnTo>
                  <a:lnTo>
                    <a:pt x="1386" y="357"/>
                  </a:lnTo>
                  <a:lnTo>
                    <a:pt x="1382" y="351"/>
                  </a:lnTo>
                  <a:lnTo>
                    <a:pt x="1381" y="346"/>
                  </a:lnTo>
                  <a:lnTo>
                    <a:pt x="1381" y="341"/>
                  </a:lnTo>
                  <a:lnTo>
                    <a:pt x="1382" y="337"/>
                  </a:lnTo>
                  <a:lnTo>
                    <a:pt x="1386" y="334"/>
                  </a:lnTo>
                  <a:lnTo>
                    <a:pt x="1391" y="330"/>
                  </a:lnTo>
                  <a:lnTo>
                    <a:pt x="1400" y="327"/>
                  </a:lnTo>
                  <a:lnTo>
                    <a:pt x="1400" y="332"/>
                  </a:lnTo>
                  <a:lnTo>
                    <a:pt x="1402" y="339"/>
                  </a:lnTo>
                  <a:lnTo>
                    <a:pt x="1404" y="344"/>
                  </a:lnTo>
                  <a:lnTo>
                    <a:pt x="1405" y="348"/>
                  </a:lnTo>
                  <a:lnTo>
                    <a:pt x="1407" y="353"/>
                  </a:lnTo>
                  <a:lnTo>
                    <a:pt x="1411" y="357"/>
                  </a:lnTo>
                  <a:lnTo>
                    <a:pt x="1414" y="360"/>
                  </a:lnTo>
                  <a:lnTo>
                    <a:pt x="1418" y="364"/>
                  </a:lnTo>
                  <a:lnTo>
                    <a:pt x="1423" y="360"/>
                  </a:lnTo>
                  <a:lnTo>
                    <a:pt x="1427" y="359"/>
                  </a:lnTo>
                  <a:lnTo>
                    <a:pt x="1428" y="359"/>
                  </a:lnTo>
                  <a:lnTo>
                    <a:pt x="1430" y="359"/>
                  </a:lnTo>
                  <a:lnTo>
                    <a:pt x="1432" y="359"/>
                  </a:lnTo>
                  <a:lnTo>
                    <a:pt x="1435" y="359"/>
                  </a:lnTo>
                  <a:lnTo>
                    <a:pt x="1439" y="357"/>
                  </a:lnTo>
                  <a:lnTo>
                    <a:pt x="1444" y="353"/>
                  </a:lnTo>
                  <a:lnTo>
                    <a:pt x="1444" y="355"/>
                  </a:lnTo>
                  <a:lnTo>
                    <a:pt x="1446" y="357"/>
                  </a:lnTo>
                  <a:lnTo>
                    <a:pt x="1450" y="360"/>
                  </a:lnTo>
                  <a:lnTo>
                    <a:pt x="1453" y="364"/>
                  </a:lnTo>
                  <a:lnTo>
                    <a:pt x="1458" y="367"/>
                  </a:lnTo>
                  <a:lnTo>
                    <a:pt x="1462" y="369"/>
                  </a:lnTo>
                  <a:lnTo>
                    <a:pt x="1465" y="373"/>
                  </a:lnTo>
                  <a:lnTo>
                    <a:pt x="1469" y="373"/>
                  </a:lnTo>
                  <a:lnTo>
                    <a:pt x="1480" y="367"/>
                  </a:lnTo>
                  <a:lnTo>
                    <a:pt x="1490" y="362"/>
                  </a:lnTo>
                  <a:lnTo>
                    <a:pt x="1501" y="353"/>
                  </a:lnTo>
                  <a:lnTo>
                    <a:pt x="1513" y="344"/>
                  </a:lnTo>
                  <a:lnTo>
                    <a:pt x="1524" y="336"/>
                  </a:lnTo>
                  <a:lnTo>
                    <a:pt x="1536" y="329"/>
                  </a:lnTo>
                  <a:lnTo>
                    <a:pt x="1547" y="321"/>
                  </a:lnTo>
                  <a:lnTo>
                    <a:pt x="1557" y="318"/>
                  </a:lnTo>
                  <a:lnTo>
                    <a:pt x="1556" y="311"/>
                  </a:lnTo>
                  <a:lnTo>
                    <a:pt x="1556" y="304"/>
                  </a:lnTo>
                  <a:lnTo>
                    <a:pt x="1559" y="300"/>
                  </a:lnTo>
                  <a:lnTo>
                    <a:pt x="1564" y="295"/>
                  </a:lnTo>
                  <a:lnTo>
                    <a:pt x="1571" y="291"/>
                  </a:lnTo>
                  <a:lnTo>
                    <a:pt x="1577" y="286"/>
                  </a:lnTo>
                  <a:lnTo>
                    <a:pt x="1586" y="284"/>
                  </a:lnTo>
                  <a:lnTo>
                    <a:pt x="1591" y="281"/>
                  </a:lnTo>
                  <a:lnTo>
                    <a:pt x="1582" y="281"/>
                  </a:lnTo>
                  <a:lnTo>
                    <a:pt x="1571" y="281"/>
                  </a:lnTo>
                  <a:lnTo>
                    <a:pt x="1559" y="279"/>
                  </a:lnTo>
                  <a:lnTo>
                    <a:pt x="1548" y="279"/>
                  </a:lnTo>
                  <a:lnTo>
                    <a:pt x="1538" y="277"/>
                  </a:lnTo>
                  <a:lnTo>
                    <a:pt x="1529" y="276"/>
                  </a:lnTo>
                  <a:lnTo>
                    <a:pt x="1520" y="274"/>
                  </a:lnTo>
                  <a:lnTo>
                    <a:pt x="1513" y="270"/>
                  </a:lnTo>
                  <a:lnTo>
                    <a:pt x="1548" y="233"/>
                  </a:lnTo>
                  <a:lnTo>
                    <a:pt x="1545" y="233"/>
                  </a:lnTo>
                  <a:lnTo>
                    <a:pt x="1541" y="231"/>
                  </a:lnTo>
                  <a:lnTo>
                    <a:pt x="1538" y="230"/>
                  </a:lnTo>
                  <a:lnTo>
                    <a:pt x="1534" y="228"/>
                  </a:lnTo>
                  <a:lnTo>
                    <a:pt x="1533" y="226"/>
                  </a:lnTo>
                  <a:lnTo>
                    <a:pt x="1529" y="224"/>
                  </a:lnTo>
                  <a:lnTo>
                    <a:pt x="1526" y="224"/>
                  </a:lnTo>
                  <a:lnTo>
                    <a:pt x="1522" y="224"/>
                  </a:lnTo>
                  <a:lnTo>
                    <a:pt x="1469" y="281"/>
                  </a:lnTo>
                  <a:lnTo>
                    <a:pt x="1469" y="284"/>
                  </a:lnTo>
                  <a:lnTo>
                    <a:pt x="1469" y="288"/>
                  </a:lnTo>
                  <a:lnTo>
                    <a:pt x="1469" y="293"/>
                  </a:lnTo>
                  <a:lnTo>
                    <a:pt x="1469" y="298"/>
                  </a:lnTo>
                  <a:lnTo>
                    <a:pt x="1467" y="304"/>
                  </a:lnTo>
                  <a:lnTo>
                    <a:pt x="1465" y="309"/>
                  </a:lnTo>
                  <a:lnTo>
                    <a:pt x="1464" y="313"/>
                  </a:lnTo>
                  <a:lnTo>
                    <a:pt x="1460" y="318"/>
                  </a:lnTo>
                  <a:lnTo>
                    <a:pt x="1462" y="316"/>
                  </a:lnTo>
                  <a:lnTo>
                    <a:pt x="1464" y="316"/>
                  </a:lnTo>
                  <a:lnTo>
                    <a:pt x="1462" y="320"/>
                  </a:lnTo>
                  <a:lnTo>
                    <a:pt x="1460" y="325"/>
                  </a:lnTo>
                  <a:lnTo>
                    <a:pt x="1457" y="332"/>
                  </a:lnTo>
                  <a:lnTo>
                    <a:pt x="1451" y="339"/>
                  </a:lnTo>
                  <a:lnTo>
                    <a:pt x="1444" y="346"/>
                  </a:lnTo>
                  <a:lnTo>
                    <a:pt x="1435" y="351"/>
                  </a:lnTo>
                  <a:lnTo>
                    <a:pt x="1427" y="353"/>
                  </a:lnTo>
                  <a:lnTo>
                    <a:pt x="1428" y="344"/>
                  </a:lnTo>
                  <a:lnTo>
                    <a:pt x="1430" y="337"/>
                  </a:lnTo>
                  <a:lnTo>
                    <a:pt x="1428" y="332"/>
                  </a:lnTo>
                  <a:lnTo>
                    <a:pt x="1427" y="327"/>
                  </a:lnTo>
                  <a:lnTo>
                    <a:pt x="1425" y="323"/>
                  </a:lnTo>
                  <a:lnTo>
                    <a:pt x="1420" y="320"/>
                  </a:lnTo>
                  <a:lnTo>
                    <a:pt x="1414" y="314"/>
                  </a:lnTo>
                  <a:lnTo>
                    <a:pt x="1409" y="307"/>
                  </a:lnTo>
                  <a:lnTo>
                    <a:pt x="1409" y="302"/>
                  </a:lnTo>
                  <a:lnTo>
                    <a:pt x="1411" y="297"/>
                  </a:lnTo>
                  <a:lnTo>
                    <a:pt x="1411" y="293"/>
                  </a:lnTo>
                  <a:lnTo>
                    <a:pt x="1412" y="290"/>
                  </a:lnTo>
                  <a:lnTo>
                    <a:pt x="1412" y="284"/>
                  </a:lnTo>
                  <a:lnTo>
                    <a:pt x="1412" y="281"/>
                  </a:lnTo>
                  <a:lnTo>
                    <a:pt x="1411" y="276"/>
                  </a:lnTo>
                  <a:lnTo>
                    <a:pt x="1409" y="270"/>
                  </a:lnTo>
                  <a:lnTo>
                    <a:pt x="1405" y="277"/>
                  </a:lnTo>
                  <a:lnTo>
                    <a:pt x="1402" y="284"/>
                  </a:lnTo>
                  <a:lnTo>
                    <a:pt x="1398" y="290"/>
                  </a:lnTo>
                  <a:lnTo>
                    <a:pt x="1393" y="297"/>
                  </a:lnTo>
                  <a:lnTo>
                    <a:pt x="1388" y="300"/>
                  </a:lnTo>
                  <a:lnTo>
                    <a:pt x="1382" y="304"/>
                  </a:lnTo>
                  <a:lnTo>
                    <a:pt x="1375" y="307"/>
                  </a:lnTo>
                  <a:lnTo>
                    <a:pt x="1367" y="307"/>
                  </a:lnTo>
                  <a:lnTo>
                    <a:pt x="1365" y="304"/>
                  </a:lnTo>
                  <a:lnTo>
                    <a:pt x="1363" y="298"/>
                  </a:lnTo>
                  <a:lnTo>
                    <a:pt x="1361" y="295"/>
                  </a:lnTo>
                  <a:lnTo>
                    <a:pt x="1358" y="290"/>
                  </a:lnTo>
                  <a:lnTo>
                    <a:pt x="1354" y="284"/>
                  </a:lnTo>
                  <a:lnTo>
                    <a:pt x="1351" y="279"/>
                  </a:lnTo>
                  <a:lnTo>
                    <a:pt x="1349" y="274"/>
                  </a:lnTo>
                  <a:lnTo>
                    <a:pt x="1349" y="270"/>
                  </a:lnTo>
                  <a:lnTo>
                    <a:pt x="1354" y="261"/>
                  </a:lnTo>
                  <a:lnTo>
                    <a:pt x="1361" y="256"/>
                  </a:lnTo>
                  <a:lnTo>
                    <a:pt x="1368" y="251"/>
                  </a:lnTo>
                  <a:lnTo>
                    <a:pt x="1374" y="249"/>
                  </a:lnTo>
                  <a:lnTo>
                    <a:pt x="1381" y="247"/>
                  </a:lnTo>
                  <a:lnTo>
                    <a:pt x="1388" y="247"/>
                  </a:lnTo>
                  <a:lnTo>
                    <a:pt x="1393" y="245"/>
                  </a:lnTo>
                  <a:lnTo>
                    <a:pt x="1400" y="242"/>
                  </a:lnTo>
                  <a:lnTo>
                    <a:pt x="1409" y="233"/>
                  </a:lnTo>
                  <a:lnTo>
                    <a:pt x="1416" y="221"/>
                  </a:lnTo>
                  <a:lnTo>
                    <a:pt x="1425" y="208"/>
                  </a:lnTo>
                  <a:lnTo>
                    <a:pt x="1434" y="198"/>
                  </a:lnTo>
                  <a:lnTo>
                    <a:pt x="1444" y="187"/>
                  </a:lnTo>
                  <a:lnTo>
                    <a:pt x="1455" y="178"/>
                  </a:lnTo>
                  <a:lnTo>
                    <a:pt x="1465" y="169"/>
                  </a:lnTo>
                  <a:lnTo>
                    <a:pt x="1478" y="159"/>
                  </a:lnTo>
                  <a:lnTo>
                    <a:pt x="1487" y="150"/>
                  </a:lnTo>
                  <a:lnTo>
                    <a:pt x="1573" y="150"/>
                  </a:lnTo>
                  <a:lnTo>
                    <a:pt x="1591" y="168"/>
                  </a:lnTo>
                  <a:lnTo>
                    <a:pt x="1626" y="168"/>
                  </a:lnTo>
                  <a:lnTo>
                    <a:pt x="1633" y="175"/>
                  </a:lnTo>
                  <a:lnTo>
                    <a:pt x="1640" y="180"/>
                  </a:lnTo>
                  <a:lnTo>
                    <a:pt x="1646" y="185"/>
                  </a:lnTo>
                  <a:lnTo>
                    <a:pt x="1653" y="187"/>
                  </a:lnTo>
                  <a:lnTo>
                    <a:pt x="1660" y="191"/>
                  </a:lnTo>
                  <a:lnTo>
                    <a:pt x="1665" y="191"/>
                  </a:lnTo>
                  <a:lnTo>
                    <a:pt x="1672" y="189"/>
                  </a:lnTo>
                  <a:lnTo>
                    <a:pt x="1679" y="187"/>
                  </a:lnTo>
                  <a:lnTo>
                    <a:pt x="1697" y="205"/>
                  </a:lnTo>
                  <a:lnTo>
                    <a:pt x="1679" y="224"/>
                  </a:lnTo>
                  <a:lnTo>
                    <a:pt x="1644" y="224"/>
                  </a:lnTo>
                  <a:lnTo>
                    <a:pt x="1626" y="205"/>
                  </a:lnTo>
                  <a:lnTo>
                    <a:pt x="1617" y="215"/>
                  </a:lnTo>
                  <a:lnTo>
                    <a:pt x="1653" y="253"/>
                  </a:lnTo>
                  <a:lnTo>
                    <a:pt x="1670" y="253"/>
                  </a:lnTo>
                  <a:lnTo>
                    <a:pt x="1674" y="251"/>
                  </a:lnTo>
                  <a:lnTo>
                    <a:pt x="1681" y="245"/>
                  </a:lnTo>
                  <a:lnTo>
                    <a:pt x="1688" y="240"/>
                  </a:lnTo>
                  <a:lnTo>
                    <a:pt x="1695" y="233"/>
                  </a:lnTo>
                  <a:lnTo>
                    <a:pt x="1702" y="226"/>
                  </a:lnTo>
                  <a:lnTo>
                    <a:pt x="1707" y="221"/>
                  </a:lnTo>
                  <a:lnTo>
                    <a:pt x="1713" y="217"/>
                  </a:lnTo>
                  <a:lnTo>
                    <a:pt x="1714" y="215"/>
                  </a:lnTo>
                  <a:lnTo>
                    <a:pt x="1732" y="215"/>
                  </a:lnTo>
                  <a:lnTo>
                    <a:pt x="1757" y="187"/>
                  </a:lnTo>
                  <a:lnTo>
                    <a:pt x="1775" y="205"/>
                  </a:lnTo>
                  <a:lnTo>
                    <a:pt x="1801" y="177"/>
                  </a:lnTo>
                  <a:lnTo>
                    <a:pt x="1819" y="196"/>
                  </a:lnTo>
                  <a:lnTo>
                    <a:pt x="1824" y="192"/>
                  </a:lnTo>
                  <a:lnTo>
                    <a:pt x="1831" y="191"/>
                  </a:lnTo>
                  <a:lnTo>
                    <a:pt x="1838" y="189"/>
                  </a:lnTo>
                  <a:lnTo>
                    <a:pt x="1843" y="187"/>
                  </a:lnTo>
                  <a:lnTo>
                    <a:pt x="1850" y="185"/>
                  </a:lnTo>
                  <a:lnTo>
                    <a:pt x="1858" y="184"/>
                  </a:lnTo>
                  <a:lnTo>
                    <a:pt x="1863" y="180"/>
                  </a:lnTo>
                  <a:lnTo>
                    <a:pt x="1870" y="177"/>
                  </a:lnTo>
                  <a:lnTo>
                    <a:pt x="1845" y="150"/>
                  </a:lnTo>
                  <a:lnTo>
                    <a:pt x="1854" y="154"/>
                  </a:lnTo>
                  <a:lnTo>
                    <a:pt x="1865" y="157"/>
                  </a:lnTo>
                  <a:lnTo>
                    <a:pt x="1873" y="161"/>
                  </a:lnTo>
                  <a:lnTo>
                    <a:pt x="1884" y="162"/>
                  </a:lnTo>
                  <a:lnTo>
                    <a:pt x="1895" y="166"/>
                  </a:lnTo>
                  <a:lnTo>
                    <a:pt x="1907" y="168"/>
                  </a:lnTo>
                  <a:lnTo>
                    <a:pt x="1919" y="168"/>
                  </a:lnTo>
                  <a:lnTo>
                    <a:pt x="1932" y="168"/>
                  </a:lnTo>
                  <a:lnTo>
                    <a:pt x="1932" y="164"/>
                  </a:lnTo>
                  <a:lnTo>
                    <a:pt x="1933" y="161"/>
                  </a:lnTo>
                  <a:lnTo>
                    <a:pt x="1933" y="157"/>
                  </a:lnTo>
                  <a:lnTo>
                    <a:pt x="1935" y="154"/>
                  </a:lnTo>
                  <a:lnTo>
                    <a:pt x="1937" y="150"/>
                  </a:lnTo>
                  <a:lnTo>
                    <a:pt x="1939" y="147"/>
                  </a:lnTo>
                  <a:lnTo>
                    <a:pt x="1941" y="143"/>
                  </a:lnTo>
                  <a:lnTo>
                    <a:pt x="1941" y="139"/>
                  </a:lnTo>
                  <a:lnTo>
                    <a:pt x="1983" y="187"/>
                  </a:lnTo>
                  <a:lnTo>
                    <a:pt x="1983" y="191"/>
                  </a:lnTo>
                  <a:lnTo>
                    <a:pt x="1983" y="194"/>
                  </a:lnTo>
                  <a:lnTo>
                    <a:pt x="1981" y="198"/>
                  </a:lnTo>
                  <a:lnTo>
                    <a:pt x="1979" y="201"/>
                  </a:lnTo>
                  <a:lnTo>
                    <a:pt x="1978" y="205"/>
                  </a:lnTo>
                  <a:lnTo>
                    <a:pt x="1976" y="208"/>
                  </a:lnTo>
                  <a:lnTo>
                    <a:pt x="1976" y="212"/>
                  </a:lnTo>
                  <a:lnTo>
                    <a:pt x="1974" y="215"/>
                  </a:lnTo>
                  <a:lnTo>
                    <a:pt x="2009" y="215"/>
                  </a:lnTo>
                  <a:lnTo>
                    <a:pt x="2009" y="177"/>
                  </a:lnTo>
                  <a:lnTo>
                    <a:pt x="2016" y="184"/>
                  </a:lnTo>
                  <a:lnTo>
                    <a:pt x="2024" y="189"/>
                  </a:lnTo>
                  <a:lnTo>
                    <a:pt x="2032" y="192"/>
                  </a:lnTo>
                  <a:lnTo>
                    <a:pt x="2039" y="194"/>
                  </a:lnTo>
                  <a:lnTo>
                    <a:pt x="2048" y="198"/>
                  </a:lnTo>
                  <a:lnTo>
                    <a:pt x="2057" y="200"/>
                  </a:lnTo>
                  <a:lnTo>
                    <a:pt x="2064" y="203"/>
                  </a:lnTo>
                  <a:lnTo>
                    <a:pt x="2071" y="205"/>
                  </a:lnTo>
                  <a:lnTo>
                    <a:pt x="2071" y="201"/>
                  </a:lnTo>
                  <a:lnTo>
                    <a:pt x="2069" y="198"/>
                  </a:lnTo>
                  <a:lnTo>
                    <a:pt x="2068" y="194"/>
                  </a:lnTo>
                  <a:lnTo>
                    <a:pt x="2066" y="191"/>
                  </a:lnTo>
                  <a:lnTo>
                    <a:pt x="2064" y="187"/>
                  </a:lnTo>
                  <a:lnTo>
                    <a:pt x="2062" y="184"/>
                  </a:lnTo>
                  <a:lnTo>
                    <a:pt x="2062" y="180"/>
                  </a:lnTo>
                  <a:lnTo>
                    <a:pt x="2061" y="177"/>
                  </a:lnTo>
                  <a:lnTo>
                    <a:pt x="2045" y="177"/>
                  </a:lnTo>
                  <a:lnTo>
                    <a:pt x="2036" y="187"/>
                  </a:lnTo>
                  <a:lnTo>
                    <a:pt x="2018" y="187"/>
                  </a:lnTo>
                  <a:lnTo>
                    <a:pt x="1992" y="159"/>
                  </a:lnTo>
                  <a:lnTo>
                    <a:pt x="2002" y="157"/>
                  </a:lnTo>
                  <a:lnTo>
                    <a:pt x="2011" y="155"/>
                  </a:lnTo>
                  <a:lnTo>
                    <a:pt x="2022" y="155"/>
                  </a:lnTo>
                  <a:lnTo>
                    <a:pt x="2031" y="154"/>
                  </a:lnTo>
                  <a:lnTo>
                    <a:pt x="2041" y="154"/>
                  </a:lnTo>
                  <a:lnTo>
                    <a:pt x="2052" y="154"/>
                  </a:lnTo>
                  <a:lnTo>
                    <a:pt x="2061" y="152"/>
                  </a:lnTo>
                  <a:lnTo>
                    <a:pt x="2071" y="150"/>
                  </a:lnTo>
                  <a:lnTo>
                    <a:pt x="2068" y="150"/>
                  </a:lnTo>
                  <a:lnTo>
                    <a:pt x="2064" y="148"/>
                  </a:lnTo>
                  <a:lnTo>
                    <a:pt x="2061" y="147"/>
                  </a:lnTo>
                  <a:lnTo>
                    <a:pt x="2057" y="145"/>
                  </a:lnTo>
                  <a:lnTo>
                    <a:pt x="2054" y="143"/>
                  </a:lnTo>
                  <a:lnTo>
                    <a:pt x="2052" y="141"/>
                  </a:lnTo>
                  <a:lnTo>
                    <a:pt x="2048" y="141"/>
                  </a:lnTo>
                  <a:lnTo>
                    <a:pt x="2045" y="139"/>
                  </a:lnTo>
                  <a:lnTo>
                    <a:pt x="2048" y="136"/>
                  </a:lnTo>
                  <a:lnTo>
                    <a:pt x="2052" y="131"/>
                  </a:lnTo>
                  <a:lnTo>
                    <a:pt x="2057" y="124"/>
                  </a:lnTo>
                  <a:lnTo>
                    <a:pt x="2061" y="116"/>
                  </a:lnTo>
                  <a:lnTo>
                    <a:pt x="2064" y="109"/>
                  </a:lnTo>
                  <a:lnTo>
                    <a:pt x="2068" y="104"/>
                  </a:lnTo>
                  <a:lnTo>
                    <a:pt x="2069" y="99"/>
                  </a:lnTo>
                  <a:lnTo>
                    <a:pt x="2071" y="93"/>
                  </a:lnTo>
                  <a:lnTo>
                    <a:pt x="2078" y="93"/>
                  </a:lnTo>
                  <a:lnTo>
                    <a:pt x="2085" y="93"/>
                  </a:lnTo>
                  <a:lnTo>
                    <a:pt x="2092" y="95"/>
                  </a:lnTo>
                  <a:lnTo>
                    <a:pt x="2101" y="95"/>
                  </a:lnTo>
                  <a:lnTo>
                    <a:pt x="2108" y="97"/>
                  </a:lnTo>
                  <a:lnTo>
                    <a:pt x="2117" y="97"/>
                  </a:lnTo>
                  <a:lnTo>
                    <a:pt x="2124" y="101"/>
                  </a:lnTo>
                  <a:lnTo>
                    <a:pt x="2131" y="104"/>
                  </a:lnTo>
                  <a:lnTo>
                    <a:pt x="2135" y="102"/>
                  </a:lnTo>
                  <a:lnTo>
                    <a:pt x="2138" y="102"/>
                  </a:lnTo>
                  <a:lnTo>
                    <a:pt x="2142" y="101"/>
                  </a:lnTo>
                  <a:lnTo>
                    <a:pt x="2144" y="99"/>
                  </a:lnTo>
                  <a:lnTo>
                    <a:pt x="2147" y="97"/>
                  </a:lnTo>
                  <a:lnTo>
                    <a:pt x="2151" y="95"/>
                  </a:lnTo>
                  <a:lnTo>
                    <a:pt x="2154" y="93"/>
                  </a:lnTo>
                  <a:lnTo>
                    <a:pt x="2158" y="93"/>
                  </a:lnTo>
                  <a:lnTo>
                    <a:pt x="2158" y="90"/>
                  </a:lnTo>
                  <a:lnTo>
                    <a:pt x="2158" y="86"/>
                  </a:lnTo>
                  <a:lnTo>
                    <a:pt x="2158" y="83"/>
                  </a:lnTo>
                  <a:lnTo>
                    <a:pt x="2160" y="79"/>
                  </a:lnTo>
                  <a:lnTo>
                    <a:pt x="2160" y="76"/>
                  </a:lnTo>
                  <a:lnTo>
                    <a:pt x="2161" y="72"/>
                  </a:lnTo>
                  <a:lnTo>
                    <a:pt x="2163" y="69"/>
                  </a:lnTo>
                  <a:lnTo>
                    <a:pt x="2167" y="65"/>
                  </a:lnTo>
                  <a:lnTo>
                    <a:pt x="2211" y="93"/>
                  </a:lnTo>
                  <a:lnTo>
                    <a:pt x="2202" y="85"/>
                  </a:lnTo>
                  <a:lnTo>
                    <a:pt x="2220" y="85"/>
                  </a:lnTo>
                  <a:lnTo>
                    <a:pt x="2202" y="85"/>
                  </a:lnTo>
                  <a:lnTo>
                    <a:pt x="2209" y="85"/>
                  </a:lnTo>
                  <a:lnTo>
                    <a:pt x="2218" y="85"/>
                  </a:lnTo>
                  <a:lnTo>
                    <a:pt x="2228" y="85"/>
                  </a:lnTo>
                  <a:lnTo>
                    <a:pt x="2241" y="83"/>
                  </a:lnTo>
                  <a:lnTo>
                    <a:pt x="2251" y="83"/>
                  </a:lnTo>
                  <a:lnTo>
                    <a:pt x="2262" y="81"/>
                  </a:lnTo>
                  <a:lnTo>
                    <a:pt x="2273" y="78"/>
                  </a:lnTo>
                  <a:lnTo>
                    <a:pt x="2280" y="76"/>
                  </a:lnTo>
                  <a:lnTo>
                    <a:pt x="2280" y="79"/>
                  </a:lnTo>
                  <a:lnTo>
                    <a:pt x="2278" y="83"/>
                  </a:lnTo>
                  <a:lnTo>
                    <a:pt x="2276" y="86"/>
                  </a:lnTo>
                  <a:lnTo>
                    <a:pt x="2276" y="90"/>
                  </a:lnTo>
                  <a:lnTo>
                    <a:pt x="2274" y="93"/>
                  </a:lnTo>
                  <a:lnTo>
                    <a:pt x="2273" y="97"/>
                  </a:lnTo>
                  <a:lnTo>
                    <a:pt x="2271" y="101"/>
                  </a:lnTo>
                  <a:lnTo>
                    <a:pt x="2271" y="104"/>
                  </a:lnTo>
                  <a:lnTo>
                    <a:pt x="2288" y="122"/>
                  </a:lnTo>
                  <a:lnTo>
                    <a:pt x="2281" y="125"/>
                  </a:lnTo>
                  <a:lnTo>
                    <a:pt x="2274" y="131"/>
                  </a:lnTo>
                  <a:lnTo>
                    <a:pt x="2265" y="136"/>
                  </a:lnTo>
                  <a:lnTo>
                    <a:pt x="2258" y="141"/>
                  </a:lnTo>
                  <a:lnTo>
                    <a:pt x="2250" y="148"/>
                  </a:lnTo>
                  <a:lnTo>
                    <a:pt x="2243" y="155"/>
                  </a:lnTo>
                  <a:lnTo>
                    <a:pt x="2234" y="162"/>
                  </a:lnTo>
                  <a:lnTo>
                    <a:pt x="2228" y="168"/>
                  </a:lnTo>
                  <a:lnTo>
                    <a:pt x="2235" y="161"/>
                  </a:lnTo>
                  <a:lnTo>
                    <a:pt x="2246" y="154"/>
                  </a:lnTo>
                  <a:lnTo>
                    <a:pt x="2257" y="150"/>
                  </a:lnTo>
                  <a:lnTo>
                    <a:pt x="2269" y="147"/>
                  </a:lnTo>
                  <a:lnTo>
                    <a:pt x="2281" y="143"/>
                  </a:lnTo>
                  <a:lnTo>
                    <a:pt x="2294" y="141"/>
                  </a:lnTo>
                  <a:lnTo>
                    <a:pt x="2308" y="141"/>
                  </a:lnTo>
                  <a:lnTo>
                    <a:pt x="2320" y="141"/>
                  </a:lnTo>
                  <a:lnTo>
                    <a:pt x="2348" y="143"/>
                  </a:lnTo>
                  <a:lnTo>
                    <a:pt x="2377" y="147"/>
                  </a:lnTo>
                  <a:lnTo>
                    <a:pt x="2403" y="148"/>
                  </a:lnTo>
                  <a:lnTo>
                    <a:pt x="2428" y="150"/>
                  </a:lnTo>
                  <a:lnTo>
                    <a:pt x="2454" y="177"/>
                  </a:lnTo>
                  <a:lnTo>
                    <a:pt x="2470" y="171"/>
                  </a:lnTo>
                  <a:lnTo>
                    <a:pt x="2486" y="168"/>
                  </a:lnTo>
                  <a:lnTo>
                    <a:pt x="2506" y="168"/>
                  </a:lnTo>
                  <a:lnTo>
                    <a:pt x="2527" y="169"/>
                  </a:lnTo>
                  <a:lnTo>
                    <a:pt x="2569" y="175"/>
                  </a:lnTo>
                  <a:lnTo>
                    <a:pt x="2615" y="185"/>
                  </a:lnTo>
                  <a:lnTo>
                    <a:pt x="2663" y="198"/>
                  </a:lnTo>
                  <a:lnTo>
                    <a:pt x="2707" y="208"/>
                  </a:lnTo>
                  <a:lnTo>
                    <a:pt x="2728" y="212"/>
                  </a:lnTo>
                  <a:lnTo>
                    <a:pt x="2749" y="214"/>
                  </a:lnTo>
                  <a:lnTo>
                    <a:pt x="2767" y="215"/>
                  </a:lnTo>
                  <a:lnTo>
                    <a:pt x="2785" y="215"/>
                  </a:lnTo>
                  <a:lnTo>
                    <a:pt x="2792" y="215"/>
                  </a:lnTo>
                  <a:lnTo>
                    <a:pt x="2797" y="214"/>
                  </a:lnTo>
                  <a:lnTo>
                    <a:pt x="2804" y="212"/>
                  </a:lnTo>
                  <a:lnTo>
                    <a:pt x="2811" y="212"/>
                  </a:lnTo>
                  <a:lnTo>
                    <a:pt x="2817" y="210"/>
                  </a:lnTo>
                  <a:lnTo>
                    <a:pt x="2824" y="210"/>
                  </a:lnTo>
                  <a:lnTo>
                    <a:pt x="2831" y="212"/>
                  </a:lnTo>
                  <a:lnTo>
                    <a:pt x="2838" y="215"/>
                  </a:lnTo>
                  <a:lnTo>
                    <a:pt x="2839" y="215"/>
                  </a:lnTo>
                  <a:lnTo>
                    <a:pt x="2843" y="214"/>
                  </a:lnTo>
                  <a:lnTo>
                    <a:pt x="2847" y="212"/>
                  </a:lnTo>
                  <a:lnTo>
                    <a:pt x="2850" y="210"/>
                  </a:lnTo>
                  <a:lnTo>
                    <a:pt x="2854" y="208"/>
                  </a:lnTo>
                  <a:lnTo>
                    <a:pt x="2857" y="207"/>
                  </a:lnTo>
                  <a:lnTo>
                    <a:pt x="2859" y="207"/>
                  </a:lnTo>
                  <a:lnTo>
                    <a:pt x="2862" y="205"/>
                  </a:lnTo>
                  <a:lnTo>
                    <a:pt x="2880" y="224"/>
                  </a:lnTo>
                  <a:lnTo>
                    <a:pt x="2889" y="222"/>
                  </a:lnTo>
                  <a:lnTo>
                    <a:pt x="2898" y="222"/>
                  </a:lnTo>
                  <a:lnTo>
                    <a:pt x="2903" y="221"/>
                  </a:lnTo>
                  <a:lnTo>
                    <a:pt x="2910" y="221"/>
                  </a:lnTo>
                  <a:lnTo>
                    <a:pt x="2915" y="219"/>
                  </a:lnTo>
                  <a:lnTo>
                    <a:pt x="2921" y="221"/>
                  </a:lnTo>
                  <a:lnTo>
                    <a:pt x="2926" y="221"/>
                  </a:lnTo>
                  <a:lnTo>
                    <a:pt x="2933" y="224"/>
                  </a:lnTo>
                  <a:lnTo>
                    <a:pt x="2951" y="205"/>
                  </a:lnTo>
                  <a:lnTo>
                    <a:pt x="2933" y="205"/>
                  </a:lnTo>
                  <a:lnTo>
                    <a:pt x="2945" y="207"/>
                  </a:lnTo>
                  <a:lnTo>
                    <a:pt x="2960" y="208"/>
                  </a:lnTo>
                  <a:lnTo>
                    <a:pt x="2972" y="212"/>
                  </a:lnTo>
                  <a:lnTo>
                    <a:pt x="2984" y="214"/>
                  </a:lnTo>
                  <a:lnTo>
                    <a:pt x="2998" y="217"/>
                  </a:lnTo>
                  <a:lnTo>
                    <a:pt x="3011" y="221"/>
                  </a:lnTo>
                  <a:lnTo>
                    <a:pt x="3025" y="222"/>
                  </a:lnTo>
                  <a:lnTo>
                    <a:pt x="3037" y="224"/>
                  </a:lnTo>
                  <a:lnTo>
                    <a:pt x="3055" y="242"/>
                  </a:lnTo>
                  <a:lnTo>
                    <a:pt x="3062" y="242"/>
                  </a:lnTo>
                  <a:lnTo>
                    <a:pt x="3069" y="242"/>
                  </a:lnTo>
                  <a:lnTo>
                    <a:pt x="3076" y="244"/>
                  </a:lnTo>
                  <a:lnTo>
                    <a:pt x="3085" y="244"/>
                  </a:lnTo>
                  <a:lnTo>
                    <a:pt x="3094" y="245"/>
                  </a:lnTo>
                  <a:lnTo>
                    <a:pt x="3101" y="247"/>
                  </a:lnTo>
                  <a:lnTo>
                    <a:pt x="3108" y="249"/>
                  </a:lnTo>
                  <a:lnTo>
                    <a:pt x="3115" y="253"/>
                  </a:lnTo>
                  <a:lnTo>
                    <a:pt x="3113" y="258"/>
                  </a:lnTo>
                  <a:lnTo>
                    <a:pt x="3111" y="261"/>
                  </a:lnTo>
                  <a:lnTo>
                    <a:pt x="3111" y="263"/>
                  </a:lnTo>
                  <a:lnTo>
                    <a:pt x="3111" y="265"/>
                  </a:lnTo>
                  <a:lnTo>
                    <a:pt x="3111" y="268"/>
                  </a:lnTo>
                  <a:lnTo>
                    <a:pt x="3110" y="270"/>
                  </a:lnTo>
                  <a:lnTo>
                    <a:pt x="3110" y="274"/>
                  </a:lnTo>
                  <a:lnTo>
                    <a:pt x="3106" y="281"/>
                  </a:lnTo>
                  <a:lnTo>
                    <a:pt x="3088" y="261"/>
                  </a:lnTo>
                  <a:lnTo>
                    <a:pt x="3037" y="261"/>
                  </a:lnTo>
                  <a:lnTo>
                    <a:pt x="3037" y="258"/>
                  </a:lnTo>
                  <a:lnTo>
                    <a:pt x="3036" y="253"/>
                  </a:lnTo>
                  <a:lnTo>
                    <a:pt x="3032" y="249"/>
                  </a:lnTo>
                  <a:lnTo>
                    <a:pt x="3028" y="244"/>
                  </a:lnTo>
                  <a:lnTo>
                    <a:pt x="3025" y="240"/>
                  </a:lnTo>
                  <a:lnTo>
                    <a:pt x="3023" y="237"/>
                  </a:lnTo>
                  <a:lnTo>
                    <a:pt x="3021" y="233"/>
                  </a:lnTo>
                  <a:lnTo>
                    <a:pt x="3020" y="233"/>
                  </a:lnTo>
                  <a:lnTo>
                    <a:pt x="3020" y="237"/>
                  </a:lnTo>
                  <a:lnTo>
                    <a:pt x="3020" y="240"/>
                  </a:lnTo>
                  <a:lnTo>
                    <a:pt x="3020" y="245"/>
                  </a:lnTo>
                  <a:lnTo>
                    <a:pt x="3021" y="249"/>
                  </a:lnTo>
                  <a:lnTo>
                    <a:pt x="3028" y="260"/>
                  </a:lnTo>
                  <a:lnTo>
                    <a:pt x="3037" y="268"/>
                  </a:lnTo>
                  <a:lnTo>
                    <a:pt x="3048" y="276"/>
                  </a:lnTo>
                  <a:lnTo>
                    <a:pt x="3058" y="283"/>
                  </a:lnTo>
                  <a:lnTo>
                    <a:pt x="3071" y="288"/>
                  </a:lnTo>
                  <a:lnTo>
                    <a:pt x="3081" y="290"/>
                  </a:lnTo>
                  <a:lnTo>
                    <a:pt x="3080" y="293"/>
                  </a:lnTo>
                  <a:lnTo>
                    <a:pt x="3078" y="297"/>
                  </a:lnTo>
                  <a:lnTo>
                    <a:pt x="3076" y="302"/>
                  </a:lnTo>
                  <a:lnTo>
                    <a:pt x="3073" y="307"/>
                  </a:lnTo>
                  <a:lnTo>
                    <a:pt x="3069" y="311"/>
                  </a:lnTo>
                  <a:lnTo>
                    <a:pt x="3066" y="314"/>
                  </a:lnTo>
                  <a:lnTo>
                    <a:pt x="3064" y="316"/>
                  </a:lnTo>
                  <a:lnTo>
                    <a:pt x="3064" y="318"/>
                  </a:lnTo>
                  <a:lnTo>
                    <a:pt x="3060" y="318"/>
                  </a:lnTo>
                  <a:lnTo>
                    <a:pt x="3057" y="318"/>
                  </a:lnTo>
                  <a:lnTo>
                    <a:pt x="3053" y="320"/>
                  </a:lnTo>
                  <a:lnTo>
                    <a:pt x="3050" y="321"/>
                  </a:lnTo>
                  <a:lnTo>
                    <a:pt x="3046" y="323"/>
                  </a:lnTo>
                  <a:lnTo>
                    <a:pt x="3044" y="325"/>
                  </a:lnTo>
                  <a:lnTo>
                    <a:pt x="3041" y="327"/>
                  </a:lnTo>
                  <a:lnTo>
                    <a:pt x="3037" y="327"/>
                  </a:lnTo>
                  <a:lnTo>
                    <a:pt x="3032" y="327"/>
                  </a:lnTo>
                  <a:lnTo>
                    <a:pt x="3025" y="325"/>
                  </a:lnTo>
                  <a:lnTo>
                    <a:pt x="3021" y="323"/>
                  </a:lnTo>
                  <a:lnTo>
                    <a:pt x="3016" y="323"/>
                  </a:lnTo>
                  <a:lnTo>
                    <a:pt x="3011" y="323"/>
                  </a:lnTo>
                  <a:lnTo>
                    <a:pt x="3005" y="323"/>
                  </a:lnTo>
                  <a:lnTo>
                    <a:pt x="3000" y="323"/>
                  </a:lnTo>
                  <a:lnTo>
                    <a:pt x="2993" y="327"/>
                  </a:lnTo>
                  <a:lnTo>
                    <a:pt x="2995" y="336"/>
                  </a:lnTo>
                  <a:lnTo>
                    <a:pt x="2998" y="344"/>
                  </a:lnTo>
                  <a:lnTo>
                    <a:pt x="3002" y="351"/>
                  </a:lnTo>
                  <a:lnTo>
                    <a:pt x="3009" y="357"/>
                  </a:lnTo>
                  <a:lnTo>
                    <a:pt x="3016" y="362"/>
                  </a:lnTo>
                  <a:lnTo>
                    <a:pt x="3023" y="366"/>
                  </a:lnTo>
                  <a:lnTo>
                    <a:pt x="3030" y="369"/>
                  </a:lnTo>
                  <a:lnTo>
                    <a:pt x="3037" y="373"/>
                  </a:lnTo>
                  <a:lnTo>
                    <a:pt x="3037" y="380"/>
                  </a:lnTo>
                  <a:lnTo>
                    <a:pt x="3039" y="389"/>
                  </a:lnTo>
                  <a:lnTo>
                    <a:pt x="3041" y="396"/>
                  </a:lnTo>
                  <a:lnTo>
                    <a:pt x="3041" y="405"/>
                  </a:lnTo>
                  <a:lnTo>
                    <a:pt x="3043" y="413"/>
                  </a:lnTo>
                  <a:lnTo>
                    <a:pt x="3044" y="422"/>
                  </a:lnTo>
                  <a:lnTo>
                    <a:pt x="3046" y="431"/>
                  </a:lnTo>
                  <a:lnTo>
                    <a:pt x="3046" y="438"/>
                  </a:lnTo>
                  <a:lnTo>
                    <a:pt x="3036" y="427"/>
                  </a:lnTo>
                  <a:lnTo>
                    <a:pt x="3023" y="420"/>
                  </a:lnTo>
                  <a:lnTo>
                    <a:pt x="3011" y="412"/>
                  </a:lnTo>
                  <a:lnTo>
                    <a:pt x="2998" y="405"/>
                  </a:lnTo>
                  <a:lnTo>
                    <a:pt x="2984" y="397"/>
                  </a:lnTo>
                  <a:lnTo>
                    <a:pt x="2972" y="390"/>
                  </a:lnTo>
                  <a:lnTo>
                    <a:pt x="2961" y="383"/>
                  </a:lnTo>
                  <a:lnTo>
                    <a:pt x="2951" y="373"/>
                  </a:lnTo>
                  <a:lnTo>
                    <a:pt x="2951" y="369"/>
                  </a:lnTo>
                  <a:lnTo>
                    <a:pt x="2951" y="366"/>
                  </a:lnTo>
                  <a:lnTo>
                    <a:pt x="2952" y="362"/>
                  </a:lnTo>
                  <a:lnTo>
                    <a:pt x="2954" y="359"/>
                  </a:lnTo>
                  <a:lnTo>
                    <a:pt x="2956" y="355"/>
                  </a:lnTo>
                  <a:lnTo>
                    <a:pt x="2958" y="351"/>
                  </a:lnTo>
                  <a:lnTo>
                    <a:pt x="2958" y="348"/>
                  </a:lnTo>
                  <a:lnTo>
                    <a:pt x="2960" y="344"/>
                  </a:lnTo>
                  <a:lnTo>
                    <a:pt x="2958" y="341"/>
                  </a:lnTo>
                  <a:lnTo>
                    <a:pt x="2956" y="334"/>
                  </a:lnTo>
                  <a:lnTo>
                    <a:pt x="2952" y="329"/>
                  </a:lnTo>
                  <a:lnTo>
                    <a:pt x="2951" y="320"/>
                  </a:lnTo>
                  <a:lnTo>
                    <a:pt x="2947" y="313"/>
                  </a:lnTo>
                  <a:lnTo>
                    <a:pt x="2944" y="304"/>
                  </a:lnTo>
                  <a:lnTo>
                    <a:pt x="2942" y="297"/>
                  </a:lnTo>
                  <a:lnTo>
                    <a:pt x="2942" y="290"/>
                  </a:lnTo>
                  <a:lnTo>
                    <a:pt x="2935" y="291"/>
                  </a:lnTo>
                  <a:lnTo>
                    <a:pt x="2931" y="293"/>
                  </a:lnTo>
                  <a:lnTo>
                    <a:pt x="2928" y="293"/>
                  </a:lnTo>
                  <a:lnTo>
                    <a:pt x="2924" y="293"/>
                  </a:lnTo>
                  <a:lnTo>
                    <a:pt x="2921" y="291"/>
                  </a:lnTo>
                  <a:lnTo>
                    <a:pt x="2917" y="290"/>
                  </a:lnTo>
                  <a:lnTo>
                    <a:pt x="2912" y="290"/>
                  </a:lnTo>
                  <a:lnTo>
                    <a:pt x="2907" y="290"/>
                  </a:lnTo>
                  <a:lnTo>
                    <a:pt x="2903" y="297"/>
                  </a:lnTo>
                  <a:lnTo>
                    <a:pt x="2898" y="304"/>
                  </a:lnTo>
                  <a:lnTo>
                    <a:pt x="2894" y="313"/>
                  </a:lnTo>
                  <a:lnTo>
                    <a:pt x="2887" y="321"/>
                  </a:lnTo>
                  <a:lnTo>
                    <a:pt x="2882" y="330"/>
                  </a:lnTo>
                  <a:lnTo>
                    <a:pt x="2877" y="339"/>
                  </a:lnTo>
                  <a:lnTo>
                    <a:pt x="2869" y="346"/>
                  </a:lnTo>
                  <a:lnTo>
                    <a:pt x="2862" y="353"/>
                  </a:lnTo>
                  <a:lnTo>
                    <a:pt x="2854" y="353"/>
                  </a:lnTo>
                  <a:lnTo>
                    <a:pt x="2847" y="351"/>
                  </a:lnTo>
                  <a:lnTo>
                    <a:pt x="2841" y="350"/>
                  </a:lnTo>
                  <a:lnTo>
                    <a:pt x="2836" y="346"/>
                  </a:lnTo>
                  <a:lnTo>
                    <a:pt x="2832" y="343"/>
                  </a:lnTo>
                  <a:lnTo>
                    <a:pt x="2831" y="339"/>
                  </a:lnTo>
                  <a:lnTo>
                    <a:pt x="2829" y="332"/>
                  </a:lnTo>
                  <a:lnTo>
                    <a:pt x="2829" y="327"/>
                  </a:lnTo>
                  <a:lnTo>
                    <a:pt x="2811" y="344"/>
                  </a:lnTo>
                  <a:lnTo>
                    <a:pt x="2794" y="327"/>
                  </a:lnTo>
                  <a:lnTo>
                    <a:pt x="2790" y="330"/>
                  </a:lnTo>
                  <a:lnTo>
                    <a:pt x="2785" y="336"/>
                  </a:lnTo>
                  <a:lnTo>
                    <a:pt x="2778" y="343"/>
                  </a:lnTo>
                  <a:lnTo>
                    <a:pt x="2772" y="350"/>
                  </a:lnTo>
                  <a:lnTo>
                    <a:pt x="2767" y="359"/>
                  </a:lnTo>
                  <a:lnTo>
                    <a:pt x="2762" y="367"/>
                  </a:lnTo>
                  <a:lnTo>
                    <a:pt x="2760" y="374"/>
                  </a:lnTo>
                  <a:lnTo>
                    <a:pt x="2758" y="382"/>
                  </a:lnTo>
                  <a:lnTo>
                    <a:pt x="2762" y="382"/>
                  </a:lnTo>
                  <a:lnTo>
                    <a:pt x="2767" y="385"/>
                  </a:lnTo>
                  <a:lnTo>
                    <a:pt x="2771" y="387"/>
                  </a:lnTo>
                  <a:lnTo>
                    <a:pt x="2776" y="390"/>
                  </a:lnTo>
                  <a:lnTo>
                    <a:pt x="2781" y="394"/>
                  </a:lnTo>
                  <a:lnTo>
                    <a:pt x="2785" y="397"/>
                  </a:lnTo>
                  <a:lnTo>
                    <a:pt x="2790" y="399"/>
                  </a:lnTo>
                  <a:lnTo>
                    <a:pt x="2794" y="401"/>
                  </a:lnTo>
                  <a:lnTo>
                    <a:pt x="2802" y="390"/>
                  </a:lnTo>
                  <a:lnTo>
                    <a:pt x="2809" y="392"/>
                  </a:lnTo>
                  <a:lnTo>
                    <a:pt x="2817" y="396"/>
                  </a:lnTo>
                  <a:lnTo>
                    <a:pt x="2824" y="401"/>
                  </a:lnTo>
                  <a:lnTo>
                    <a:pt x="2831" y="406"/>
                  </a:lnTo>
                  <a:lnTo>
                    <a:pt x="2838" y="413"/>
                  </a:lnTo>
                  <a:lnTo>
                    <a:pt x="2845" y="419"/>
                  </a:lnTo>
                  <a:lnTo>
                    <a:pt x="2850" y="424"/>
                  </a:lnTo>
                  <a:lnTo>
                    <a:pt x="2855" y="429"/>
                  </a:lnTo>
                  <a:lnTo>
                    <a:pt x="2855" y="466"/>
                  </a:lnTo>
                  <a:lnTo>
                    <a:pt x="2857" y="470"/>
                  </a:lnTo>
                  <a:lnTo>
                    <a:pt x="2862" y="473"/>
                  </a:lnTo>
                  <a:lnTo>
                    <a:pt x="2866" y="477"/>
                  </a:lnTo>
                  <a:lnTo>
                    <a:pt x="2871" y="481"/>
                  </a:lnTo>
                  <a:lnTo>
                    <a:pt x="2877" y="484"/>
                  </a:lnTo>
                  <a:lnTo>
                    <a:pt x="2882" y="488"/>
                  </a:lnTo>
                  <a:lnTo>
                    <a:pt x="2885" y="491"/>
                  </a:lnTo>
                  <a:lnTo>
                    <a:pt x="2889" y="495"/>
                  </a:lnTo>
                  <a:lnTo>
                    <a:pt x="2889" y="498"/>
                  </a:lnTo>
                  <a:lnTo>
                    <a:pt x="2887" y="503"/>
                  </a:lnTo>
                  <a:lnTo>
                    <a:pt x="2884" y="511"/>
                  </a:lnTo>
                  <a:lnTo>
                    <a:pt x="2880" y="518"/>
                  </a:lnTo>
                  <a:lnTo>
                    <a:pt x="2877" y="523"/>
                  </a:lnTo>
                  <a:lnTo>
                    <a:pt x="2875" y="530"/>
                  </a:lnTo>
                  <a:lnTo>
                    <a:pt x="2873" y="535"/>
                  </a:lnTo>
                  <a:lnTo>
                    <a:pt x="2871" y="541"/>
                  </a:lnTo>
                  <a:lnTo>
                    <a:pt x="2868" y="541"/>
                  </a:lnTo>
                  <a:lnTo>
                    <a:pt x="2864" y="539"/>
                  </a:lnTo>
                  <a:lnTo>
                    <a:pt x="2859" y="539"/>
                  </a:lnTo>
                  <a:lnTo>
                    <a:pt x="2855" y="537"/>
                  </a:lnTo>
                  <a:lnTo>
                    <a:pt x="2852" y="539"/>
                  </a:lnTo>
                  <a:lnTo>
                    <a:pt x="2848" y="541"/>
                  </a:lnTo>
                  <a:lnTo>
                    <a:pt x="2847" y="544"/>
                  </a:lnTo>
                  <a:lnTo>
                    <a:pt x="2847" y="549"/>
                  </a:lnTo>
                  <a:lnTo>
                    <a:pt x="2847" y="567"/>
                  </a:lnTo>
                  <a:lnTo>
                    <a:pt x="2848" y="579"/>
                  </a:lnTo>
                  <a:lnTo>
                    <a:pt x="2852" y="590"/>
                  </a:lnTo>
                  <a:lnTo>
                    <a:pt x="2859" y="602"/>
                  </a:lnTo>
                  <a:lnTo>
                    <a:pt x="2868" y="615"/>
                  </a:lnTo>
                  <a:lnTo>
                    <a:pt x="2875" y="627"/>
                  </a:lnTo>
                  <a:lnTo>
                    <a:pt x="2882" y="638"/>
                  </a:lnTo>
                  <a:lnTo>
                    <a:pt x="2887" y="650"/>
                  </a:lnTo>
                  <a:lnTo>
                    <a:pt x="2889" y="661"/>
                  </a:lnTo>
                  <a:lnTo>
                    <a:pt x="2880" y="661"/>
                  </a:lnTo>
                  <a:lnTo>
                    <a:pt x="2875" y="659"/>
                  </a:lnTo>
                  <a:lnTo>
                    <a:pt x="2871" y="657"/>
                  </a:lnTo>
                  <a:lnTo>
                    <a:pt x="2869" y="654"/>
                  </a:lnTo>
                  <a:lnTo>
                    <a:pt x="2868" y="650"/>
                  </a:lnTo>
                  <a:lnTo>
                    <a:pt x="2866" y="645"/>
                  </a:lnTo>
                  <a:lnTo>
                    <a:pt x="2866" y="640"/>
                  </a:lnTo>
                  <a:lnTo>
                    <a:pt x="2862" y="632"/>
                  </a:lnTo>
                  <a:lnTo>
                    <a:pt x="2855" y="624"/>
                  </a:lnTo>
                  <a:lnTo>
                    <a:pt x="2845" y="620"/>
                  </a:lnTo>
                  <a:lnTo>
                    <a:pt x="2836" y="613"/>
                  </a:lnTo>
                  <a:lnTo>
                    <a:pt x="2829" y="606"/>
                  </a:lnTo>
                  <a:lnTo>
                    <a:pt x="2820" y="599"/>
                  </a:lnTo>
                  <a:lnTo>
                    <a:pt x="2813" y="592"/>
                  </a:lnTo>
                  <a:lnTo>
                    <a:pt x="2808" y="583"/>
                  </a:lnTo>
                  <a:lnTo>
                    <a:pt x="2801" y="576"/>
                  </a:lnTo>
                  <a:lnTo>
                    <a:pt x="2794" y="567"/>
                  </a:lnTo>
                  <a:lnTo>
                    <a:pt x="2786" y="571"/>
                  </a:lnTo>
                  <a:lnTo>
                    <a:pt x="2779" y="574"/>
                  </a:lnTo>
                  <a:lnTo>
                    <a:pt x="2771" y="579"/>
                  </a:lnTo>
                  <a:lnTo>
                    <a:pt x="2762" y="583"/>
                  </a:lnTo>
                  <a:lnTo>
                    <a:pt x="2755" y="588"/>
                  </a:lnTo>
                  <a:lnTo>
                    <a:pt x="2746" y="594"/>
                  </a:lnTo>
                  <a:lnTo>
                    <a:pt x="2739" y="599"/>
                  </a:lnTo>
                  <a:lnTo>
                    <a:pt x="2732" y="606"/>
                  </a:lnTo>
                  <a:lnTo>
                    <a:pt x="2739" y="606"/>
                  </a:lnTo>
                  <a:lnTo>
                    <a:pt x="2744" y="608"/>
                  </a:lnTo>
                  <a:lnTo>
                    <a:pt x="2751" y="608"/>
                  </a:lnTo>
                  <a:lnTo>
                    <a:pt x="2756" y="610"/>
                  </a:lnTo>
                  <a:lnTo>
                    <a:pt x="2764" y="611"/>
                  </a:lnTo>
                  <a:lnTo>
                    <a:pt x="2767" y="613"/>
                  </a:lnTo>
                  <a:lnTo>
                    <a:pt x="2772" y="613"/>
                  </a:lnTo>
                  <a:lnTo>
                    <a:pt x="2776" y="615"/>
                  </a:lnTo>
                  <a:lnTo>
                    <a:pt x="2776" y="620"/>
                  </a:lnTo>
                  <a:lnTo>
                    <a:pt x="2776" y="625"/>
                  </a:lnTo>
                  <a:lnTo>
                    <a:pt x="2778" y="631"/>
                  </a:lnTo>
                  <a:lnTo>
                    <a:pt x="2781" y="636"/>
                  </a:lnTo>
                  <a:lnTo>
                    <a:pt x="2788" y="647"/>
                  </a:lnTo>
                  <a:lnTo>
                    <a:pt x="2799" y="657"/>
                  </a:lnTo>
                  <a:lnTo>
                    <a:pt x="2809" y="670"/>
                  </a:lnTo>
                  <a:lnTo>
                    <a:pt x="2818" y="682"/>
                  </a:lnTo>
                  <a:lnTo>
                    <a:pt x="2822" y="687"/>
                  </a:lnTo>
                  <a:lnTo>
                    <a:pt x="2825" y="694"/>
                  </a:lnTo>
                  <a:lnTo>
                    <a:pt x="2827" y="700"/>
                  </a:lnTo>
                  <a:lnTo>
                    <a:pt x="2829" y="707"/>
                  </a:lnTo>
                  <a:lnTo>
                    <a:pt x="2832" y="708"/>
                  </a:lnTo>
                  <a:lnTo>
                    <a:pt x="2836" y="710"/>
                  </a:lnTo>
                  <a:lnTo>
                    <a:pt x="2839" y="712"/>
                  </a:lnTo>
                  <a:lnTo>
                    <a:pt x="2845" y="716"/>
                  </a:lnTo>
                  <a:lnTo>
                    <a:pt x="2848" y="719"/>
                  </a:lnTo>
                  <a:lnTo>
                    <a:pt x="2852" y="723"/>
                  </a:lnTo>
                  <a:lnTo>
                    <a:pt x="2854" y="724"/>
                  </a:lnTo>
                  <a:lnTo>
                    <a:pt x="2855" y="726"/>
                  </a:lnTo>
                  <a:lnTo>
                    <a:pt x="2854" y="730"/>
                  </a:lnTo>
                  <a:lnTo>
                    <a:pt x="2854" y="735"/>
                  </a:lnTo>
                  <a:lnTo>
                    <a:pt x="2852" y="740"/>
                  </a:lnTo>
                  <a:lnTo>
                    <a:pt x="2850" y="746"/>
                  </a:lnTo>
                  <a:lnTo>
                    <a:pt x="2848" y="753"/>
                  </a:lnTo>
                  <a:lnTo>
                    <a:pt x="2847" y="760"/>
                  </a:lnTo>
                  <a:lnTo>
                    <a:pt x="2847" y="767"/>
                  </a:lnTo>
                  <a:lnTo>
                    <a:pt x="2847" y="774"/>
                  </a:lnTo>
                  <a:lnTo>
                    <a:pt x="2829" y="792"/>
                  </a:lnTo>
                  <a:lnTo>
                    <a:pt x="2794" y="792"/>
                  </a:lnTo>
                  <a:lnTo>
                    <a:pt x="2788" y="797"/>
                  </a:lnTo>
                  <a:lnTo>
                    <a:pt x="2783" y="800"/>
                  </a:lnTo>
                  <a:lnTo>
                    <a:pt x="2779" y="802"/>
                  </a:lnTo>
                  <a:lnTo>
                    <a:pt x="2776" y="802"/>
                  </a:lnTo>
                  <a:lnTo>
                    <a:pt x="2772" y="802"/>
                  </a:lnTo>
                  <a:lnTo>
                    <a:pt x="2769" y="802"/>
                  </a:lnTo>
                  <a:lnTo>
                    <a:pt x="2764" y="800"/>
                  </a:lnTo>
                  <a:lnTo>
                    <a:pt x="2758" y="800"/>
                  </a:lnTo>
                  <a:lnTo>
                    <a:pt x="2776" y="781"/>
                  </a:lnTo>
                  <a:lnTo>
                    <a:pt x="2771" y="784"/>
                  </a:lnTo>
                  <a:lnTo>
                    <a:pt x="2767" y="786"/>
                  </a:lnTo>
                  <a:lnTo>
                    <a:pt x="2764" y="786"/>
                  </a:lnTo>
                  <a:lnTo>
                    <a:pt x="2762" y="788"/>
                  </a:lnTo>
                  <a:lnTo>
                    <a:pt x="2758" y="792"/>
                  </a:lnTo>
                  <a:lnTo>
                    <a:pt x="2755" y="795"/>
                  </a:lnTo>
                  <a:lnTo>
                    <a:pt x="2749" y="800"/>
                  </a:lnTo>
                  <a:lnTo>
                    <a:pt x="2742" y="797"/>
                  </a:lnTo>
                  <a:lnTo>
                    <a:pt x="2737" y="795"/>
                  </a:lnTo>
                  <a:lnTo>
                    <a:pt x="2730" y="793"/>
                  </a:lnTo>
                  <a:lnTo>
                    <a:pt x="2723" y="793"/>
                  </a:lnTo>
                  <a:lnTo>
                    <a:pt x="2718" y="793"/>
                  </a:lnTo>
                  <a:lnTo>
                    <a:pt x="2711" y="795"/>
                  </a:lnTo>
                  <a:lnTo>
                    <a:pt x="2703" y="797"/>
                  </a:lnTo>
                  <a:lnTo>
                    <a:pt x="2698" y="800"/>
                  </a:lnTo>
                  <a:lnTo>
                    <a:pt x="2700" y="807"/>
                  </a:lnTo>
                  <a:lnTo>
                    <a:pt x="2702" y="816"/>
                  </a:lnTo>
                  <a:lnTo>
                    <a:pt x="2707" y="823"/>
                  </a:lnTo>
                  <a:lnTo>
                    <a:pt x="2712" y="832"/>
                  </a:lnTo>
                  <a:lnTo>
                    <a:pt x="2718" y="839"/>
                  </a:lnTo>
                  <a:lnTo>
                    <a:pt x="2723" y="846"/>
                  </a:lnTo>
                  <a:lnTo>
                    <a:pt x="2728" y="852"/>
                  </a:lnTo>
                  <a:lnTo>
                    <a:pt x="2732" y="857"/>
                  </a:lnTo>
                  <a:lnTo>
                    <a:pt x="2732" y="860"/>
                  </a:lnTo>
                  <a:lnTo>
                    <a:pt x="2730" y="864"/>
                  </a:lnTo>
                  <a:lnTo>
                    <a:pt x="2730" y="868"/>
                  </a:lnTo>
                  <a:lnTo>
                    <a:pt x="2728" y="871"/>
                  </a:lnTo>
                  <a:lnTo>
                    <a:pt x="2726" y="875"/>
                  </a:lnTo>
                  <a:lnTo>
                    <a:pt x="2725" y="878"/>
                  </a:lnTo>
                  <a:lnTo>
                    <a:pt x="2725" y="882"/>
                  </a:lnTo>
                  <a:lnTo>
                    <a:pt x="2723" y="885"/>
                  </a:lnTo>
                  <a:lnTo>
                    <a:pt x="2726" y="889"/>
                  </a:lnTo>
                  <a:lnTo>
                    <a:pt x="2732" y="892"/>
                  </a:lnTo>
                  <a:lnTo>
                    <a:pt x="2735" y="898"/>
                  </a:lnTo>
                  <a:lnTo>
                    <a:pt x="2739" y="905"/>
                  </a:lnTo>
                  <a:lnTo>
                    <a:pt x="2744" y="910"/>
                  </a:lnTo>
                  <a:lnTo>
                    <a:pt x="2746" y="917"/>
                  </a:lnTo>
                  <a:lnTo>
                    <a:pt x="2749" y="924"/>
                  </a:lnTo>
                  <a:lnTo>
                    <a:pt x="2749" y="931"/>
                  </a:lnTo>
                  <a:lnTo>
                    <a:pt x="2744" y="931"/>
                  </a:lnTo>
                  <a:lnTo>
                    <a:pt x="2739" y="933"/>
                  </a:lnTo>
                  <a:lnTo>
                    <a:pt x="2735" y="935"/>
                  </a:lnTo>
                  <a:lnTo>
                    <a:pt x="2734" y="938"/>
                  </a:lnTo>
                  <a:lnTo>
                    <a:pt x="2730" y="942"/>
                  </a:lnTo>
                  <a:lnTo>
                    <a:pt x="2728" y="947"/>
                  </a:lnTo>
                  <a:lnTo>
                    <a:pt x="2726" y="952"/>
                  </a:lnTo>
                  <a:lnTo>
                    <a:pt x="2723" y="958"/>
                  </a:lnTo>
                  <a:lnTo>
                    <a:pt x="2718" y="956"/>
                  </a:lnTo>
                  <a:lnTo>
                    <a:pt x="2707" y="949"/>
                  </a:lnTo>
                  <a:lnTo>
                    <a:pt x="2691" y="940"/>
                  </a:lnTo>
                  <a:lnTo>
                    <a:pt x="2675" y="929"/>
                  </a:lnTo>
                  <a:lnTo>
                    <a:pt x="2659" y="919"/>
                  </a:lnTo>
                  <a:lnTo>
                    <a:pt x="2645" y="908"/>
                  </a:lnTo>
                  <a:lnTo>
                    <a:pt x="2635" y="899"/>
                  </a:lnTo>
                  <a:lnTo>
                    <a:pt x="2628" y="894"/>
                  </a:lnTo>
                  <a:lnTo>
                    <a:pt x="2624" y="903"/>
                  </a:lnTo>
                  <a:lnTo>
                    <a:pt x="2624" y="913"/>
                  </a:lnTo>
                  <a:lnTo>
                    <a:pt x="2624" y="924"/>
                  </a:lnTo>
                  <a:lnTo>
                    <a:pt x="2628" y="933"/>
                  </a:lnTo>
                  <a:lnTo>
                    <a:pt x="2638" y="951"/>
                  </a:lnTo>
                  <a:lnTo>
                    <a:pt x="2654" y="968"/>
                  </a:lnTo>
                  <a:lnTo>
                    <a:pt x="2668" y="986"/>
                  </a:lnTo>
                  <a:lnTo>
                    <a:pt x="2684" y="1004"/>
                  </a:lnTo>
                  <a:lnTo>
                    <a:pt x="2689" y="1012"/>
                  </a:lnTo>
                  <a:lnTo>
                    <a:pt x="2695" y="1023"/>
                  </a:lnTo>
                  <a:lnTo>
                    <a:pt x="2696" y="1032"/>
                  </a:lnTo>
                  <a:lnTo>
                    <a:pt x="2698" y="1042"/>
                  </a:lnTo>
                  <a:lnTo>
                    <a:pt x="2688" y="1041"/>
                  </a:lnTo>
                  <a:lnTo>
                    <a:pt x="2677" y="1039"/>
                  </a:lnTo>
                  <a:lnTo>
                    <a:pt x="2666" y="1034"/>
                  </a:lnTo>
                  <a:lnTo>
                    <a:pt x="2658" y="1027"/>
                  </a:lnTo>
                  <a:lnTo>
                    <a:pt x="2647" y="1018"/>
                  </a:lnTo>
                  <a:lnTo>
                    <a:pt x="2636" y="1007"/>
                  </a:lnTo>
                  <a:lnTo>
                    <a:pt x="2628" y="997"/>
                  </a:lnTo>
                  <a:lnTo>
                    <a:pt x="2619" y="986"/>
                  </a:lnTo>
                  <a:lnTo>
                    <a:pt x="2612" y="974"/>
                  </a:lnTo>
                  <a:lnTo>
                    <a:pt x="2605" y="961"/>
                  </a:lnTo>
                  <a:lnTo>
                    <a:pt x="2599" y="949"/>
                  </a:lnTo>
                  <a:lnTo>
                    <a:pt x="2594" y="936"/>
                  </a:lnTo>
                  <a:lnTo>
                    <a:pt x="2592" y="924"/>
                  </a:lnTo>
                  <a:lnTo>
                    <a:pt x="2590" y="913"/>
                  </a:lnTo>
                  <a:lnTo>
                    <a:pt x="2590" y="903"/>
                  </a:lnTo>
                  <a:lnTo>
                    <a:pt x="2592" y="894"/>
                  </a:lnTo>
                  <a:lnTo>
                    <a:pt x="2589" y="892"/>
                  </a:lnTo>
                  <a:lnTo>
                    <a:pt x="2587" y="892"/>
                  </a:lnTo>
                  <a:lnTo>
                    <a:pt x="2583" y="890"/>
                  </a:lnTo>
                  <a:lnTo>
                    <a:pt x="2580" y="889"/>
                  </a:lnTo>
                  <a:lnTo>
                    <a:pt x="2576" y="887"/>
                  </a:lnTo>
                  <a:lnTo>
                    <a:pt x="2573" y="885"/>
                  </a:lnTo>
                  <a:lnTo>
                    <a:pt x="2571" y="885"/>
                  </a:lnTo>
                  <a:lnTo>
                    <a:pt x="2567" y="885"/>
                  </a:lnTo>
                  <a:lnTo>
                    <a:pt x="2560" y="875"/>
                  </a:lnTo>
                  <a:lnTo>
                    <a:pt x="2550" y="859"/>
                  </a:lnTo>
                  <a:lnTo>
                    <a:pt x="2536" y="839"/>
                  </a:lnTo>
                  <a:lnTo>
                    <a:pt x="2522" y="818"/>
                  </a:lnTo>
                  <a:lnTo>
                    <a:pt x="2507" y="799"/>
                  </a:lnTo>
                  <a:lnTo>
                    <a:pt x="2495" y="784"/>
                  </a:lnTo>
                  <a:lnTo>
                    <a:pt x="2490" y="774"/>
                  </a:lnTo>
                  <a:lnTo>
                    <a:pt x="2488" y="774"/>
                  </a:lnTo>
                  <a:lnTo>
                    <a:pt x="2484" y="772"/>
                  </a:lnTo>
                  <a:lnTo>
                    <a:pt x="2483" y="772"/>
                  </a:lnTo>
                  <a:lnTo>
                    <a:pt x="2479" y="770"/>
                  </a:lnTo>
                  <a:lnTo>
                    <a:pt x="2476" y="769"/>
                  </a:lnTo>
                  <a:lnTo>
                    <a:pt x="2472" y="767"/>
                  </a:lnTo>
                  <a:lnTo>
                    <a:pt x="2469" y="765"/>
                  </a:lnTo>
                  <a:lnTo>
                    <a:pt x="2465" y="763"/>
                  </a:lnTo>
                  <a:lnTo>
                    <a:pt x="2462" y="763"/>
                  </a:lnTo>
                  <a:lnTo>
                    <a:pt x="2458" y="767"/>
                  </a:lnTo>
                  <a:lnTo>
                    <a:pt x="2454" y="769"/>
                  </a:lnTo>
                  <a:lnTo>
                    <a:pt x="2449" y="770"/>
                  </a:lnTo>
                  <a:lnTo>
                    <a:pt x="2446" y="772"/>
                  </a:lnTo>
                  <a:lnTo>
                    <a:pt x="2440" y="774"/>
                  </a:lnTo>
                  <a:lnTo>
                    <a:pt x="2435" y="776"/>
                  </a:lnTo>
                  <a:lnTo>
                    <a:pt x="2432" y="779"/>
                  </a:lnTo>
                  <a:lnTo>
                    <a:pt x="2428" y="781"/>
                  </a:lnTo>
                  <a:lnTo>
                    <a:pt x="2419" y="792"/>
                  </a:lnTo>
                  <a:lnTo>
                    <a:pt x="2419" y="809"/>
                  </a:lnTo>
                  <a:lnTo>
                    <a:pt x="2410" y="820"/>
                  </a:lnTo>
                  <a:lnTo>
                    <a:pt x="2393" y="820"/>
                  </a:lnTo>
                  <a:lnTo>
                    <a:pt x="2384" y="829"/>
                  </a:lnTo>
                  <a:lnTo>
                    <a:pt x="2380" y="836"/>
                  </a:lnTo>
                  <a:lnTo>
                    <a:pt x="2377" y="841"/>
                  </a:lnTo>
                  <a:lnTo>
                    <a:pt x="2373" y="846"/>
                  </a:lnTo>
                  <a:lnTo>
                    <a:pt x="2370" y="852"/>
                  </a:lnTo>
                  <a:lnTo>
                    <a:pt x="2366" y="857"/>
                  </a:lnTo>
                  <a:lnTo>
                    <a:pt x="2361" y="862"/>
                  </a:lnTo>
                  <a:lnTo>
                    <a:pt x="2356" y="869"/>
                  </a:lnTo>
                  <a:lnTo>
                    <a:pt x="2348" y="875"/>
                  </a:lnTo>
                  <a:lnTo>
                    <a:pt x="2352" y="882"/>
                  </a:lnTo>
                  <a:lnTo>
                    <a:pt x="2354" y="889"/>
                  </a:lnTo>
                  <a:lnTo>
                    <a:pt x="2356" y="896"/>
                  </a:lnTo>
                  <a:lnTo>
                    <a:pt x="2357" y="901"/>
                  </a:lnTo>
                  <a:lnTo>
                    <a:pt x="2357" y="908"/>
                  </a:lnTo>
                  <a:lnTo>
                    <a:pt x="2357" y="913"/>
                  </a:lnTo>
                  <a:lnTo>
                    <a:pt x="2357" y="917"/>
                  </a:lnTo>
                  <a:lnTo>
                    <a:pt x="2357" y="922"/>
                  </a:lnTo>
                  <a:lnTo>
                    <a:pt x="2333" y="951"/>
                  </a:lnTo>
                  <a:lnTo>
                    <a:pt x="2315" y="951"/>
                  </a:lnTo>
                  <a:lnTo>
                    <a:pt x="2311" y="949"/>
                  </a:lnTo>
                  <a:lnTo>
                    <a:pt x="2306" y="944"/>
                  </a:lnTo>
                  <a:lnTo>
                    <a:pt x="2303" y="938"/>
                  </a:lnTo>
                  <a:lnTo>
                    <a:pt x="2297" y="929"/>
                  </a:lnTo>
                  <a:lnTo>
                    <a:pt x="2294" y="922"/>
                  </a:lnTo>
                  <a:lnTo>
                    <a:pt x="2292" y="913"/>
                  </a:lnTo>
                  <a:lnTo>
                    <a:pt x="2288" y="908"/>
                  </a:lnTo>
                  <a:lnTo>
                    <a:pt x="2288" y="903"/>
                  </a:lnTo>
                  <a:lnTo>
                    <a:pt x="2285" y="903"/>
                  </a:lnTo>
                  <a:lnTo>
                    <a:pt x="2281" y="901"/>
                  </a:lnTo>
                  <a:lnTo>
                    <a:pt x="2278" y="899"/>
                  </a:lnTo>
                  <a:lnTo>
                    <a:pt x="2276" y="898"/>
                  </a:lnTo>
                  <a:lnTo>
                    <a:pt x="2273" y="896"/>
                  </a:lnTo>
                  <a:lnTo>
                    <a:pt x="2269" y="894"/>
                  </a:lnTo>
                  <a:lnTo>
                    <a:pt x="2265" y="894"/>
                  </a:lnTo>
                  <a:lnTo>
                    <a:pt x="2262" y="894"/>
                  </a:lnTo>
                  <a:lnTo>
                    <a:pt x="2262" y="887"/>
                  </a:lnTo>
                  <a:lnTo>
                    <a:pt x="2260" y="882"/>
                  </a:lnTo>
                  <a:lnTo>
                    <a:pt x="2260" y="876"/>
                  </a:lnTo>
                  <a:lnTo>
                    <a:pt x="2258" y="871"/>
                  </a:lnTo>
                  <a:lnTo>
                    <a:pt x="2258" y="866"/>
                  </a:lnTo>
                  <a:lnTo>
                    <a:pt x="2258" y="859"/>
                  </a:lnTo>
                  <a:lnTo>
                    <a:pt x="2260" y="853"/>
                  </a:lnTo>
                  <a:lnTo>
                    <a:pt x="2262" y="846"/>
                  </a:lnTo>
                  <a:lnTo>
                    <a:pt x="2257" y="839"/>
                  </a:lnTo>
                  <a:lnTo>
                    <a:pt x="2250" y="829"/>
                  </a:lnTo>
                  <a:lnTo>
                    <a:pt x="2246" y="816"/>
                  </a:lnTo>
                  <a:lnTo>
                    <a:pt x="2243" y="804"/>
                  </a:lnTo>
                  <a:lnTo>
                    <a:pt x="2239" y="792"/>
                  </a:lnTo>
                  <a:lnTo>
                    <a:pt x="2237" y="777"/>
                  </a:lnTo>
                  <a:lnTo>
                    <a:pt x="2235" y="765"/>
                  </a:lnTo>
                  <a:lnTo>
                    <a:pt x="2235" y="754"/>
                  </a:lnTo>
                  <a:lnTo>
                    <a:pt x="2235" y="758"/>
                  </a:lnTo>
                  <a:lnTo>
                    <a:pt x="2234" y="761"/>
                  </a:lnTo>
                  <a:lnTo>
                    <a:pt x="2234" y="765"/>
                  </a:lnTo>
                  <a:lnTo>
                    <a:pt x="2232" y="769"/>
                  </a:lnTo>
                  <a:lnTo>
                    <a:pt x="2230" y="772"/>
                  </a:lnTo>
                  <a:lnTo>
                    <a:pt x="2228" y="776"/>
                  </a:lnTo>
                  <a:lnTo>
                    <a:pt x="2228" y="779"/>
                  </a:lnTo>
                  <a:lnTo>
                    <a:pt x="2228" y="781"/>
                  </a:lnTo>
                  <a:lnTo>
                    <a:pt x="2221" y="781"/>
                  </a:lnTo>
                  <a:lnTo>
                    <a:pt x="2216" y="781"/>
                  </a:lnTo>
                  <a:lnTo>
                    <a:pt x="2211" y="779"/>
                  </a:lnTo>
                  <a:lnTo>
                    <a:pt x="2207" y="776"/>
                  </a:lnTo>
                  <a:lnTo>
                    <a:pt x="2202" y="774"/>
                  </a:lnTo>
                  <a:lnTo>
                    <a:pt x="2198" y="770"/>
                  </a:lnTo>
                  <a:lnTo>
                    <a:pt x="2195" y="767"/>
                  </a:lnTo>
                  <a:lnTo>
                    <a:pt x="2193" y="763"/>
                  </a:lnTo>
                  <a:lnTo>
                    <a:pt x="2158" y="763"/>
                  </a:lnTo>
                  <a:lnTo>
                    <a:pt x="2158" y="760"/>
                  </a:lnTo>
                  <a:lnTo>
                    <a:pt x="2160" y="756"/>
                  </a:lnTo>
                  <a:lnTo>
                    <a:pt x="2161" y="753"/>
                  </a:lnTo>
                  <a:lnTo>
                    <a:pt x="2161" y="749"/>
                  </a:lnTo>
                  <a:lnTo>
                    <a:pt x="2163" y="746"/>
                  </a:lnTo>
                  <a:lnTo>
                    <a:pt x="2165" y="742"/>
                  </a:lnTo>
                  <a:lnTo>
                    <a:pt x="2167" y="739"/>
                  </a:lnTo>
                  <a:lnTo>
                    <a:pt x="2167" y="735"/>
                  </a:lnTo>
                  <a:lnTo>
                    <a:pt x="2161" y="737"/>
                  </a:lnTo>
                  <a:lnTo>
                    <a:pt x="2156" y="737"/>
                  </a:lnTo>
                  <a:lnTo>
                    <a:pt x="2152" y="737"/>
                  </a:lnTo>
                  <a:lnTo>
                    <a:pt x="2151" y="733"/>
                  </a:lnTo>
                  <a:lnTo>
                    <a:pt x="2149" y="730"/>
                  </a:lnTo>
                  <a:lnTo>
                    <a:pt x="2149" y="724"/>
                  </a:lnTo>
                  <a:lnTo>
                    <a:pt x="2149" y="721"/>
                  </a:lnTo>
                  <a:lnTo>
                    <a:pt x="2149" y="717"/>
                  </a:lnTo>
                  <a:lnTo>
                    <a:pt x="2114" y="754"/>
                  </a:lnTo>
                  <a:lnTo>
                    <a:pt x="2110" y="753"/>
                  </a:lnTo>
                  <a:lnTo>
                    <a:pt x="2105" y="751"/>
                  </a:lnTo>
                  <a:lnTo>
                    <a:pt x="2099" y="747"/>
                  </a:lnTo>
                  <a:lnTo>
                    <a:pt x="2092" y="744"/>
                  </a:lnTo>
                  <a:lnTo>
                    <a:pt x="2085" y="739"/>
                  </a:lnTo>
                  <a:lnTo>
                    <a:pt x="2080" y="735"/>
                  </a:lnTo>
                  <a:lnTo>
                    <a:pt x="2075" y="730"/>
                  </a:lnTo>
                  <a:lnTo>
                    <a:pt x="2071" y="726"/>
                  </a:lnTo>
                  <a:lnTo>
                    <a:pt x="2064" y="728"/>
                  </a:lnTo>
                  <a:lnTo>
                    <a:pt x="2057" y="728"/>
                  </a:lnTo>
                  <a:lnTo>
                    <a:pt x="2048" y="726"/>
                  </a:lnTo>
                  <a:lnTo>
                    <a:pt x="2041" y="724"/>
                  </a:lnTo>
                  <a:lnTo>
                    <a:pt x="2034" y="719"/>
                  </a:lnTo>
                  <a:lnTo>
                    <a:pt x="2027" y="716"/>
                  </a:lnTo>
                  <a:lnTo>
                    <a:pt x="2022" y="710"/>
                  </a:lnTo>
                  <a:lnTo>
                    <a:pt x="2018" y="707"/>
                  </a:lnTo>
                  <a:lnTo>
                    <a:pt x="2011" y="714"/>
                  </a:lnTo>
                  <a:lnTo>
                    <a:pt x="2002" y="717"/>
                  </a:lnTo>
                  <a:lnTo>
                    <a:pt x="1994" y="721"/>
                  </a:lnTo>
                  <a:lnTo>
                    <a:pt x="1983" y="723"/>
                  </a:lnTo>
                  <a:lnTo>
                    <a:pt x="1974" y="723"/>
                  </a:lnTo>
                  <a:lnTo>
                    <a:pt x="1963" y="723"/>
                  </a:lnTo>
                  <a:lnTo>
                    <a:pt x="1955" y="721"/>
                  </a:lnTo>
                  <a:lnTo>
                    <a:pt x="1948" y="717"/>
                  </a:lnTo>
                  <a:lnTo>
                    <a:pt x="1941" y="707"/>
                  </a:lnTo>
                  <a:lnTo>
                    <a:pt x="1937" y="700"/>
                  </a:lnTo>
                  <a:lnTo>
                    <a:pt x="1933" y="691"/>
                  </a:lnTo>
                  <a:lnTo>
                    <a:pt x="1928" y="682"/>
                  </a:lnTo>
                  <a:lnTo>
                    <a:pt x="1923" y="675"/>
                  </a:lnTo>
                  <a:lnTo>
                    <a:pt x="1918" y="670"/>
                  </a:lnTo>
                  <a:lnTo>
                    <a:pt x="1909" y="666"/>
                  </a:lnTo>
                  <a:lnTo>
                    <a:pt x="1905" y="666"/>
                  </a:lnTo>
                  <a:lnTo>
                    <a:pt x="1900" y="666"/>
                  </a:lnTo>
                  <a:lnTo>
                    <a:pt x="1895" y="668"/>
                  </a:lnTo>
                  <a:lnTo>
                    <a:pt x="1888" y="671"/>
                  </a:lnTo>
                  <a:lnTo>
                    <a:pt x="1898" y="680"/>
                  </a:lnTo>
                  <a:lnTo>
                    <a:pt x="1907" y="691"/>
                  </a:lnTo>
                  <a:lnTo>
                    <a:pt x="1916" y="700"/>
                  </a:lnTo>
                  <a:lnTo>
                    <a:pt x="1926" y="708"/>
                  </a:lnTo>
                  <a:lnTo>
                    <a:pt x="1935" y="719"/>
                  </a:lnTo>
                  <a:lnTo>
                    <a:pt x="1942" y="730"/>
                  </a:lnTo>
                  <a:lnTo>
                    <a:pt x="1951" y="740"/>
                  </a:lnTo>
                  <a:lnTo>
                    <a:pt x="1958" y="754"/>
                  </a:lnTo>
                  <a:lnTo>
                    <a:pt x="1963" y="753"/>
                  </a:lnTo>
                  <a:lnTo>
                    <a:pt x="1969" y="751"/>
                  </a:lnTo>
                  <a:lnTo>
                    <a:pt x="1974" y="749"/>
                  </a:lnTo>
                  <a:lnTo>
                    <a:pt x="1978" y="746"/>
                  </a:lnTo>
                  <a:lnTo>
                    <a:pt x="1983" y="744"/>
                  </a:lnTo>
                  <a:lnTo>
                    <a:pt x="1986" y="740"/>
                  </a:lnTo>
                  <a:lnTo>
                    <a:pt x="1990" y="739"/>
                  </a:lnTo>
                  <a:lnTo>
                    <a:pt x="1994" y="739"/>
                  </a:lnTo>
                  <a:lnTo>
                    <a:pt x="1997" y="723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569156" y="1812513"/>
              <a:ext cx="2012244" cy="2303198"/>
            </a:xfrm>
            <a:custGeom>
              <a:avLst/>
              <a:gdLst>
                <a:gd name="T0" fmla="*/ 1450975 w 1426"/>
                <a:gd name="T1" fmla="*/ 2227262 h 1741"/>
                <a:gd name="T2" fmla="*/ 1155700 w 1426"/>
                <a:gd name="T3" fmla="*/ 1839912 h 1741"/>
                <a:gd name="T4" fmla="*/ 1200150 w 1426"/>
                <a:gd name="T5" fmla="*/ 1536700 h 1741"/>
                <a:gd name="T6" fmla="*/ 1506538 w 1426"/>
                <a:gd name="T7" fmla="*/ 1473200 h 1741"/>
                <a:gd name="T8" fmla="*/ 1795463 w 1426"/>
                <a:gd name="T9" fmla="*/ 1649412 h 1741"/>
                <a:gd name="T10" fmla="*/ 2165350 w 1426"/>
                <a:gd name="T11" fmla="*/ 1865312 h 1741"/>
                <a:gd name="T12" fmla="*/ 1971675 w 1426"/>
                <a:gd name="T13" fmla="*/ 2260600 h 1741"/>
                <a:gd name="T14" fmla="*/ 1800225 w 1426"/>
                <a:gd name="T15" fmla="*/ 2446337 h 1741"/>
                <a:gd name="T16" fmla="*/ 1752600 w 1426"/>
                <a:gd name="T17" fmla="*/ 2673350 h 1741"/>
                <a:gd name="T18" fmla="*/ 785813 w 1426"/>
                <a:gd name="T19" fmla="*/ 1360487 h 1741"/>
                <a:gd name="T20" fmla="*/ 628650 w 1426"/>
                <a:gd name="T21" fmla="*/ 1196975 h 1741"/>
                <a:gd name="T22" fmla="*/ 544513 w 1426"/>
                <a:gd name="T23" fmla="*/ 992187 h 1741"/>
                <a:gd name="T24" fmla="*/ 742950 w 1426"/>
                <a:gd name="T25" fmla="*/ 498475 h 1741"/>
                <a:gd name="T26" fmla="*/ 527050 w 1426"/>
                <a:gd name="T27" fmla="*/ 465137 h 1741"/>
                <a:gd name="T28" fmla="*/ 233363 w 1426"/>
                <a:gd name="T29" fmla="*/ 533400 h 1741"/>
                <a:gd name="T30" fmla="*/ 409575 w 1426"/>
                <a:gd name="T31" fmla="*/ 392112 h 1741"/>
                <a:gd name="T32" fmla="*/ 584200 w 1426"/>
                <a:gd name="T33" fmla="*/ 311150 h 1741"/>
                <a:gd name="T34" fmla="*/ 862013 w 1426"/>
                <a:gd name="T35" fmla="*/ 285750 h 1741"/>
                <a:gd name="T36" fmla="*/ 1104900 w 1426"/>
                <a:gd name="T37" fmla="*/ 392112 h 1741"/>
                <a:gd name="T38" fmla="*/ 1366838 w 1426"/>
                <a:gd name="T39" fmla="*/ 341312 h 1741"/>
                <a:gd name="T40" fmla="*/ 1595438 w 1426"/>
                <a:gd name="T41" fmla="*/ 339725 h 1741"/>
                <a:gd name="T42" fmla="*/ 1725613 w 1426"/>
                <a:gd name="T43" fmla="*/ 381000 h 1741"/>
                <a:gd name="T44" fmla="*/ 1535113 w 1426"/>
                <a:gd name="T45" fmla="*/ 428625 h 1741"/>
                <a:gd name="T46" fmla="*/ 1609725 w 1426"/>
                <a:gd name="T47" fmla="*/ 628650 h 1741"/>
                <a:gd name="T48" fmla="*/ 1738313 w 1426"/>
                <a:gd name="T49" fmla="*/ 465137 h 1741"/>
                <a:gd name="T50" fmla="*/ 1954213 w 1426"/>
                <a:gd name="T51" fmla="*/ 628650 h 1741"/>
                <a:gd name="T52" fmla="*/ 1716088 w 1426"/>
                <a:gd name="T53" fmla="*/ 763587 h 1741"/>
                <a:gd name="T54" fmla="*/ 1744663 w 1426"/>
                <a:gd name="T55" fmla="*/ 812800 h 1741"/>
                <a:gd name="T56" fmla="*/ 1309688 w 1426"/>
                <a:gd name="T57" fmla="*/ 1063625 h 1741"/>
                <a:gd name="T58" fmla="*/ 1198563 w 1426"/>
                <a:gd name="T59" fmla="*/ 1090612 h 1741"/>
                <a:gd name="T60" fmla="*/ 936625 w 1426"/>
                <a:gd name="T61" fmla="*/ 1122362 h 1741"/>
                <a:gd name="T62" fmla="*/ 1066800 w 1426"/>
                <a:gd name="T63" fmla="*/ 1257300 h 1741"/>
                <a:gd name="T64" fmla="*/ 1319213 w 1426"/>
                <a:gd name="T65" fmla="*/ 768350 h 1741"/>
                <a:gd name="T66" fmla="*/ 1371600 w 1426"/>
                <a:gd name="T67" fmla="*/ 841375 h 1741"/>
                <a:gd name="T68" fmla="*/ 1257300 w 1426"/>
                <a:gd name="T69" fmla="*/ 754062 h 1741"/>
                <a:gd name="T70" fmla="*/ 1960563 w 1426"/>
                <a:gd name="T71" fmla="*/ 684212 h 1741"/>
                <a:gd name="T72" fmla="*/ 1990725 w 1426"/>
                <a:gd name="T73" fmla="*/ 303212 h 1741"/>
                <a:gd name="T74" fmla="*/ 1954213 w 1426"/>
                <a:gd name="T75" fmla="*/ 409575 h 1741"/>
                <a:gd name="T76" fmla="*/ 1876425 w 1426"/>
                <a:gd name="T77" fmla="*/ 307975 h 1741"/>
                <a:gd name="T78" fmla="*/ 1828800 w 1426"/>
                <a:gd name="T79" fmla="*/ 171450 h 1741"/>
                <a:gd name="T80" fmla="*/ 2187575 w 1426"/>
                <a:gd name="T81" fmla="*/ 33337 h 1741"/>
                <a:gd name="T82" fmla="*/ 2111375 w 1426"/>
                <a:gd name="T83" fmla="*/ 15875 h 1741"/>
                <a:gd name="T84" fmla="*/ 1452563 w 1426"/>
                <a:gd name="T85" fmla="*/ 233362 h 1741"/>
                <a:gd name="T86" fmla="*/ 1214438 w 1426"/>
                <a:gd name="T87" fmla="*/ 266700 h 1741"/>
                <a:gd name="T88" fmla="*/ 1414463 w 1426"/>
                <a:gd name="T89" fmla="*/ 304800 h 1741"/>
                <a:gd name="T90" fmla="*/ 1679575 w 1426"/>
                <a:gd name="T91" fmla="*/ 66675 h 1741"/>
                <a:gd name="T92" fmla="*/ 1470025 w 1426"/>
                <a:gd name="T93" fmla="*/ 173037 h 1741"/>
                <a:gd name="T94" fmla="*/ 1408113 w 1426"/>
                <a:gd name="T95" fmla="*/ 161925 h 1741"/>
                <a:gd name="T96" fmla="*/ 1506538 w 1426"/>
                <a:gd name="T97" fmla="*/ 76200 h 1741"/>
                <a:gd name="T98" fmla="*/ 1601788 w 1426"/>
                <a:gd name="T99" fmla="*/ 22225 h 1741"/>
                <a:gd name="T100" fmla="*/ 1579563 w 1426"/>
                <a:gd name="T101" fmla="*/ 134937 h 1741"/>
                <a:gd name="T102" fmla="*/ 1379538 w 1426"/>
                <a:gd name="T103" fmla="*/ 1323975 h 1741"/>
                <a:gd name="T104" fmla="*/ 1173163 w 1426"/>
                <a:gd name="T105" fmla="*/ 1236662 h 1741"/>
                <a:gd name="T106" fmla="*/ 109538 w 1426"/>
                <a:gd name="T107" fmla="*/ 608012 h 1741"/>
                <a:gd name="T108" fmla="*/ 120650 w 1426"/>
                <a:gd name="T109" fmla="*/ 596900 h 1741"/>
                <a:gd name="T110" fmla="*/ 138113 w 1426"/>
                <a:gd name="T111" fmla="*/ 596900 h 1741"/>
                <a:gd name="T112" fmla="*/ 155575 w 1426"/>
                <a:gd name="T113" fmla="*/ 603250 h 1741"/>
                <a:gd name="T114" fmla="*/ 185738 w 1426"/>
                <a:gd name="T115" fmla="*/ 581025 h 1741"/>
                <a:gd name="T116" fmla="*/ 211138 w 1426"/>
                <a:gd name="T117" fmla="*/ 581025 h 1741"/>
                <a:gd name="T118" fmla="*/ 228600 w 1426"/>
                <a:gd name="T119" fmla="*/ 577850 h 1741"/>
                <a:gd name="T120" fmla="*/ 65088 w 1426"/>
                <a:gd name="T121" fmla="*/ 611187 h 1741"/>
                <a:gd name="T122" fmla="*/ 12700 w 1426"/>
                <a:gd name="T123" fmla="*/ 611187 h 17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6"/>
                <a:gd name="T187" fmla="*/ 0 h 1741"/>
                <a:gd name="T188" fmla="*/ 1426 w 1426"/>
                <a:gd name="T189" fmla="*/ 1741 h 17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6" h="1741">
                  <a:moveTo>
                    <a:pt x="1078" y="1741"/>
                  </a:moveTo>
                  <a:lnTo>
                    <a:pt x="1069" y="1735"/>
                  </a:lnTo>
                  <a:lnTo>
                    <a:pt x="1058" y="1730"/>
                  </a:lnTo>
                  <a:lnTo>
                    <a:pt x="1046" y="1723"/>
                  </a:lnTo>
                  <a:lnTo>
                    <a:pt x="1034" y="1714"/>
                  </a:lnTo>
                  <a:lnTo>
                    <a:pt x="1021" y="1705"/>
                  </a:lnTo>
                  <a:lnTo>
                    <a:pt x="1012" y="1696"/>
                  </a:lnTo>
                  <a:lnTo>
                    <a:pt x="1011" y="1691"/>
                  </a:lnTo>
                  <a:lnTo>
                    <a:pt x="1009" y="1686"/>
                  </a:lnTo>
                  <a:lnTo>
                    <a:pt x="1007" y="1680"/>
                  </a:lnTo>
                  <a:lnTo>
                    <a:pt x="1009" y="1675"/>
                  </a:lnTo>
                  <a:lnTo>
                    <a:pt x="1005" y="1675"/>
                  </a:lnTo>
                  <a:lnTo>
                    <a:pt x="1000" y="1672"/>
                  </a:lnTo>
                  <a:lnTo>
                    <a:pt x="997" y="1670"/>
                  </a:lnTo>
                  <a:lnTo>
                    <a:pt x="991" y="1666"/>
                  </a:lnTo>
                  <a:lnTo>
                    <a:pt x="986" y="1663"/>
                  </a:lnTo>
                  <a:lnTo>
                    <a:pt x="981" y="1659"/>
                  </a:lnTo>
                  <a:lnTo>
                    <a:pt x="977" y="1657"/>
                  </a:lnTo>
                  <a:lnTo>
                    <a:pt x="974" y="1656"/>
                  </a:lnTo>
                  <a:lnTo>
                    <a:pt x="974" y="1620"/>
                  </a:lnTo>
                  <a:lnTo>
                    <a:pt x="963" y="1606"/>
                  </a:lnTo>
                  <a:lnTo>
                    <a:pt x="956" y="1594"/>
                  </a:lnTo>
                  <a:lnTo>
                    <a:pt x="949" y="1578"/>
                  </a:lnTo>
                  <a:lnTo>
                    <a:pt x="944" y="1564"/>
                  </a:lnTo>
                  <a:lnTo>
                    <a:pt x="938" y="1532"/>
                  </a:lnTo>
                  <a:lnTo>
                    <a:pt x="935" y="1498"/>
                  </a:lnTo>
                  <a:lnTo>
                    <a:pt x="931" y="1465"/>
                  </a:lnTo>
                  <a:lnTo>
                    <a:pt x="924" y="1433"/>
                  </a:lnTo>
                  <a:lnTo>
                    <a:pt x="921" y="1419"/>
                  </a:lnTo>
                  <a:lnTo>
                    <a:pt x="914" y="1403"/>
                  </a:lnTo>
                  <a:lnTo>
                    <a:pt x="906" y="1391"/>
                  </a:lnTo>
                  <a:lnTo>
                    <a:pt x="896" y="1378"/>
                  </a:lnTo>
                  <a:lnTo>
                    <a:pt x="896" y="1368"/>
                  </a:lnTo>
                  <a:lnTo>
                    <a:pt x="898" y="1357"/>
                  </a:lnTo>
                  <a:lnTo>
                    <a:pt x="901" y="1346"/>
                  </a:lnTo>
                  <a:lnTo>
                    <a:pt x="905" y="1336"/>
                  </a:lnTo>
                  <a:lnTo>
                    <a:pt x="906" y="1325"/>
                  </a:lnTo>
                  <a:lnTo>
                    <a:pt x="910" y="1315"/>
                  </a:lnTo>
                  <a:lnTo>
                    <a:pt x="912" y="1304"/>
                  </a:lnTo>
                  <a:lnTo>
                    <a:pt x="912" y="1293"/>
                  </a:lnTo>
                  <a:lnTo>
                    <a:pt x="898" y="1292"/>
                  </a:lnTo>
                  <a:lnTo>
                    <a:pt x="882" y="1286"/>
                  </a:lnTo>
                  <a:lnTo>
                    <a:pt x="862" y="1278"/>
                  </a:lnTo>
                  <a:lnTo>
                    <a:pt x="845" y="1267"/>
                  </a:lnTo>
                  <a:lnTo>
                    <a:pt x="825" y="1255"/>
                  </a:lnTo>
                  <a:lnTo>
                    <a:pt x="809" y="1242"/>
                  </a:lnTo>
                  <a:lnTo>
                    <a:pt x="793" y="1230"/>
                  </a:lnTo>
                  <a:lnTo>
                    <a:pt x="783" y="1219"/>
                  </a:lnTo>
                  <a:lnTo>
                    <a:pt x="783" y="1182"/>
                  </a:lnTo>
                  <a:lnTo>
                    <a:pt x="776" y="1182"/>
                  </a:lnTo>
                  <a:lnTo>
                    <a:pt x="770" y="1180"/>
                  </a:lnTo>
                  <a:lnTo>
                    <a:pt x="765" y="1179"/>
                  </a:lnTo>
                  <a:lnTo>
                    <a:pt x="760" y="1177"/>
                  </a:lnTo>
                  <a:lnTo>
                    <a:pt x="755" y="1175"/>
                  </a:lnTo>
                  <a:lnTo>
                    <a:pt x="749" y="1175"/>
                  </a:lnTo>
                  <a:lnTo>
                    <a:pt x="744" y="1173"/>
                  </a:lnTo>
                  <a:lnTo>
                    <a:pt x="739" y="1173"/>
                  </a:lnTo>
                  <a:lnTo>
                    <a:pt x="735" y="1170"/>
                  </a:lnTo>
                  <a:lnTo>
                    <a:pt x="732" y="1164"/>
                  </a:lnTo>
                  <a:lnTo>
                    <a:pt x="728" y="1159"/>
                  </a:lnTo>
                  <a:lnTo>
                    <a:pt x="725" y="1154"/>
                  </a:lnTo>
                  <a:lnTo>
                    <a:pt x="719" y="1148"/>
                  </a:lnTo>
                  <a:lnTo>
                    <a:pt x="716" y="1143"/>
                  </a:lnTo>
                  <a:lnTo>
                    <a:pt x="710" y="1140"/>
                  </a:lnTo>
                  <a:lnTo>
                    <a:pt x="703" y="1136"/>
                  </a:lnTo>
                  <a:lnTo>
                    <a:pt x="705" y="1131"/>
                  </a:lnTo>
                  <a:lnTo>
                    <a:pt x="707" y="1126"/>
                  </a:lnTo>
                  <a:lnTo>
                    <a:pt x="710" y="1120"/>
                  </a:lnTo>
                  <a:lnTo>
                    <a:pt x="714" y="1113"/>
                  </a:lnTo>
                  <a:lnTo>
                    <a:pt x="717" y="1106"/>
                  </a:lnTo>
                  <a:lnTo>
                    <a:pt x="723" y="1099"/>
                  </a:lnTo>
                  <a:lnTo>
                    <a:pt x="726" y="1094"/>
                  </a:lnTo>
                  <a:lnTo>
                    <a:pt x="730" y="1088"/>
                  </a:lnTo>
                  <a:lnTo>
                    <a:pt x="730" y="1085"/>
                  </a:lnTo>
                  <a:lnTo>
                    <a:pt x="728" y="1083"/>
                  </a:lnTo>
                  <a:lnTo>
                    <a:pt x="726" y="1080"/>
                  </a:lnTo>
                  <a:lnTo>
                    <a:pt x="725" y="1076"/>
                  </a:lnTo>
                  <a:lnTo>
                    <a:pt x="725" y="1073"/>
                  </a:lnTo>
                  <a:lnTo>
                    <a:pt x="723" y="1069"/>
                  </a:lnTo>
                  <a:lnTo>
                    <a:pt x="721" y="1065"/>
                  </a:lnTo>
                  <a:lnTo>
                    <a:pt x="721" y="1062"/>
                  </a:lnTo>
                  <a:lnTo>
                    <a:pt x="728" y="1053"/>
                  </a:lnTo>
                  <a:lnTo>
                    <a:pt x="733" y="1044"/>
                  </a:lnTo>
                  <a:lnTo>
                    <a:pt x="740" y="1034"/>
                  </a:lnTo>
                  <a:lnTo>
                    <a:pt x="748" y="1025"/>
                  </a:lnTo>
                  <a:lnTo>
                    <a:pt x="753" y="1014"/>
                  </a:lnTo>
                  <a:lnTo>
                    <a:pt x="760" y="1004"/>
                  </a:lnTo>
                  <a:lnTo>
                    <a:pt x="767" y="995"/>
                  </a:lnTo>
                  <a:lnTo>
                    <a:pt x="772" y="986"/>
                  </a:lnTo>
                  <a:lnTo>
                    <a:pt x="756" y="968"/>
                  </a:lnTo>
                  <a:lnTo>
                    <a:pt x="756" y="951"/>
                  </a:lnTo>
                  <a:lnTo>
                    <a:pt x="783" y="922"/>
                  </a:lnTo>
                  <a:lnTo>
                    <a:pt x="790" y="924"/>
                  </a:lnTo>
                  <a:lnTo>
                    <a:pt x="799" y="926"/>
                  </a:lnTo>
                  <a:lnTo>
                    <a:pt x="808" y="924"/>
                  </a:lnTo>
                  <a:lnTo>
                    <a:pt x="816" y="922"/>
                  </a:lnTo>
                  <a:lnTo>
                    <a:pt x="827" y="919"/>
                  </a:lnTo>
                  <a:lnTo>
                    <a:pt x="836" y="915"/>
                  </a:lnTo>
                  <a:lnTo>
                    <a:pt x="845" y="910"/>
                  </a:lnTo>
                  <a:lnTo>
                    <a:pt x="852" y="903"/>
                  </a:lnTo>
                  <a:lnTo>
                    <a:pt x="859" y="906"/>
                  </a:lnTo>
                  <a:lnTo>
                    <a:pt x="864" y="910"/>
                  </a:lnTo>
                  <a:lnTo>
                    <a:pt x="871" y="912"/>
                  </a:lnTo>
                  <a:lnTo>
                    <a:pt x="878" y="913"/>
                  </a:lnTo>
                  <a:lnTo>
                    <a:pt x="883" y="915"/>
                  </a:lnTo>
                  <a:lnTo>
                    <a:pt x="891" y="917"/>
                  </a:lnTo>
                  <a:lnTo>
                    <a:pt x="898" y="919"/>
                  </a:lnTo>
                  <a:lnTo>
                    <a:pt x="903" y="922"/>
                  </a:lnTo>
                  <a:lnTo>
                    <a:pt x="906" y="921"/>
                  </a:lnTo>
                  <a:lnTo>
                    <a:pt x="910" y="921"/>
                  </a:lnTo>
                  <a:lnTo>
                    <a:pt x="914" y="919"/>
                  </a:lnTo>
                  <a:lnTo>
                    <a:pt x="917" y="917"/>
                  </a:lnTo>
                  <a:lnTo>
                    <a:pt x="921" y="915"/>
                  </a:lnTo>
                  <a:lnTo>
                    <a:pt x="924" y="913"/>
                  </a:lnTo>
                  <a:lnTo>
                    <a:pt x="928" y="913"/>
                  </a:lnTo>
                  <a:lnTo>
                    <a:pt x="929" y="913"/>
                  </a:lnTo>
                  <a:lnTo>
                    <a:pt x="938" y="931"/>
                  </a:lnTo>
                  <a:lnTo>
                    <a:pt x="942" y="931"/>
                  </a:lnTo>
                  <a:lnTo>
                    <a:pt x="945" y="929"/>
                  </a:lnTo>
                  <a:lnTo>
                    <a:pt x="949" y="928"/>
                  </a:lnTo>
                  <a:lnTo>
                    <a:pt x="952" y="926"/>
                  </a:lnTo>
                  <a:lnTo>
                    <a:pt x="954" y="924"/>
                  </a:lnTo>
                  <a:lnTo>
                    <a:pt x="958" y="922"/>
                  </a:lnTo>
                  <a:lnTo>
                    <a:pt x="961" y="922"/>
                  </a:lnTo>
                  <a:lnTo>
                    <a:pt x="965" y="922"/>
                  </a:lnTo>
                  <a:lnTo>
                    <a:pt x="972" y="926"/>
                  </a:lnTo>
                  <a:lnTo>
                    <a:pt x="981" y="929"/>
                  </a:lnTo>
                  <a:lnTo>
                    <a:pt x="989" y="933"/>
                  </a:lnTo>
                  <a:lnTo>
                    <a:pt x="998" y="936"/>
                  </a:lnTo>
                  <a:lnTo>
                    <a:pt x="1007" y="940"/>
                  </a:lnTo>
                  <a:lnTo>
                    <a:pt x="1014" y="944"/>
                  </a:lnTo>
                  <a:lnTo>
                    <a:pt x="1021" y="947"/>
                  </a:lnTo>
                  <a:lnTo>
                    <a:pt x="1025" y="951"/>
                  </a:lnTo>
                  <a:lnTo>
                    <a:pt x="1034" y="959"/>
                  </a:lnTo>
                  <a:lnTo>
                    <a:pt x="1034" y="977"/>
                  </a:lnTo>
                  <a:lnTo>
                    <a:pt x="1042" y="986"/>
                  </a:lnTo>
                  <a:lnTo>
                    <a:pt x="1048" y="989"/>
                  </a:lnTo>
                  <a:lnTo>
                    <a:pt x="1055" y="993"/>
                  </a:lnTo>
                  <a:lnTo>
                    <a:pt x="1062" y="995"/>
                  </a:lnTo>
                  <a:lnTo>
                    <a:pt x="1071" y="995"/>
                  </a:lnTo>
                  <a:lnTo>
                    <a:pt x="1080" y="997"/>
                  </a:lnTo>
                  <a:lnTo>
                    <a:pt x="1088" y="997"/>
                  </a:lnTo>
                  <a:lnTo>
                    <a:pt x="1095" y="997"/>
                  </a:lnTo>
                  <a:lnTo>
                    <a:pt x="1104" y="997"/>
                  </a:lnTo>
                  <a:lnTo>
                    <a:pt x="1110" y="1004"/>
                  </a:lnTo>
                  <a:lnTo>
                    <a:pt x="1115" y="1011"/>
                  </a:lnTo>
                  <a:lnTo>
                    <a:pt x="1120" y="1018"/>
                  </a:lnTo>
                  <a:lnTo>
                    <a:pt x="1124" y="1025"/>
                  </a:lnTo>
                  <a:lnTo>
                    <a:pt x="1127" y="1032"/>
                  </a:lnTo>
                  <a:lnTo>
                    <a:pt x="1131" y="1039"/>
                  </a:lnTo>
                  <a:lnTo>
                    <a:pt x="1134" y="1046"/>
                  </a:lnTo>
                  <a:lnTo>
                    <a:pt x="1138" y="1051"/>
                  </a:lnTo>
                  <a:lnTo>
                    <a:pt x="1122" y="1071"/>
                  </a:lnTo>
                  <a:lnTo>
                    <a:pt x="1138" y="1088"/>
                  </a:lnTo>
                  <a:lnTo>
                    <a:pt x="1141" y="1085"/>
                  </a:lnTo>
                  <a:lnTo>
                    <a:pt x="1148" y="1081"/>
                  </a:lnTo>
                  <a:lnTo>
                    <a:pt x="1154" y="1076"/>
                  </a:lnTo>
                  <a:lnTo>
                    <a:pt x="1161" y="1073"/>
                  </a:lnTo>
                  <a:lnTo>
                    <a:pt x="1168" y="1067"/>
                  </a:lnTo>
                  <a:lnTo>
                    <a:pt x="1177" y="1064"/>
                  </a:lnTo>
                  <a:lnTo>
                    <a:pt x="1184" y="1062"/>
                  </a:lnTo>
                  <a:lnTo>
                    <a:pt x="1191" y="1062"/>
                  </a:lnTo>
                  <a:lnTo>
                    <a:pt x="1200" y="1071"/>
                  </a:lnTo>
                  <a:lnTo>
                    <a:pt x="1210" y="1080"/>
                  </a:lnTo>
                  <a:lnTo>
                    <a:pt x="1221" y="1088"/>
                  </a:lnTo>
                  <a:lnTo>
                    <a:pt x="1231" y="1095"/>
                  </a:lnTo>
                  <a:lnTo>
                    <a:pt x="1244" y="1101"/>
                  </a:lnTo>
                  <a:lnTo>
                    <a:pt x="1256" y="1104"/>
                  </a:lnTo>
                  <a:lnTo>
                    <a:pt x="1270" y="1106"/>
                  </a:lnTo>
                  <a:lnTo>
                    <a:pt x="1286" y="1108"/>
                  </a:lnTo>
                  <a:lnTo>
                    <a:pt x="1293" y="1115"/>
                  </a:lnTo>
                  <a:lnTo>
                    <a:pt x="1302" y="1120"/>
                  </a:lnTo>
                  <a:lnTo>
                    <a:pt x="1313" y="1126"/>
                  </a:lnTo>
                  <a:lnTo>
                    <a:pt x="1321" y="1129"/>
                  </a:lnTo>
                  <a:lnTo>
                    <a:pt x="1332" y="1131"/>
                  </a:lnTo>
                  <a:lnTo>
                    <a:pt x="1344" y="1134"/>
                  </a:lnTo>
                  <a:lnTo>
                    <a:pt x="1355" y="1134"/>
                  </a:lnTo>
                  <a:lnTo>
                    <a:pt x="1364" y="1136"/>
                  </a:lnTo>
                  <a:lnTo>
                    <a:pt x="1364" y="1156"/>
                  </a:lnTo>
                  <a:lnTo>
                    <a:pt x="1364" y="1175"/>
                  </a:lnTo>
                  <a:lnTo>
                    <a:pt x="1362" y="1191"/>
                  </a:lnTo>
                  <a:lnTo>
                    <a:pt x="1359" y="1207"/>
                  </a:lnTo>
                  <a:lnTo>
                    <a:pt x="1352" y="1221"/>
                  </a:lnTo>
                  <a:lnTo>
                    <a:pt x="1343" y="1233"/>
                  </a:lnTo>
                  <a:lnTo>
                    <a:pt x="1330" y="1246"/>
                  </a:lnTo>
                  <a:lnTo>
                    <a:pt x="1313" y="1256"/>
                  </a:lnTo>
                  <a:lnTo>
                    <a:pt x="1316" y="1267"/>
                  </a:lnTo>
                  <a:lnTo>
                    <a:pt x="1318" y="1278"/>
                  </a:lnTo>
                  <a:lnTo>
                    <a:pt x="1320" y="1288"/>
                  </a:lnTo>
                  <a:lnTo>
                    <a:pt x="1318" y="1299"/>
                  </a:lnTo>
                  <a:lnTo>
                    <a:pt x="1316" y="1309"/>
                  </a:lnTo>
                  <a:lnTo>
                    <a:pt x="1313" y="1320"/>
                  </a:lnTo>
                  <a:lnTo>
                    <a:pt x="1309" y="1329"/>
                  </a:lnTo>
                  <a:lnTo>
                    <a:pt x="1302" y="1338"/>
                  </a:lnTo>
                  <a:lnTo>
                    <a:pt x="1297" y="1346"/>
                  </a:lnTo>
                  <a:lnTo>
                    <a:pt x="1290" y="1353"/>
                  </a:lnTo>
                  <a:lnTo>
                    <a:pt x="1281" y="1361"/>
                  </a:lnTo>
                  <a:lnTo>
                    <a:pt x="1272" y="1366"/>
                  </a:lnTo>
                  <a:lnTo>
                    <a:pt x="1263" y="1371"/>
                  </a:lnTo>
                  <a:lnTo>
                    <a:pt x="1254" y="1375"/>
                  </a:lnTo>
                  <a:lnTo>
                    <a:pt x="1244" y="1376"/>
                  </a:lnTo>
                  <a:lnTo>
                    <a:pt x="1235" y="1378"/>
                  </a:lnTo>
                  <a:lnTo>
                    <a:pt x="1235" y="1385"/>
                  </a:lnTo>
                  <a:lnTo>
                    <a:pt x="1235" y="1391"/>
                  </a:lnTo>
                  <a:lnTo>
                    <a:pt x="1237" y="1398"/>
                  </a:lnTo>
                  <a:lnTo>
                    <a:pt x="1238" y="1405"/>
                  </a:lnTo>
                  <a:lnTo>
                    <a:pt x="1240" y="1410"/>
                  </a:lnTo>
                  <a:lnTo>
                    <a:pt x="1242" y="1415"/>
                  </a:lnTo>
                  <a:lnTo>
                    <a:pt x="1242" y="1421"/>
                  </a:lnTo>
                  <a:lnTo>
                    <a:pt x="1242" y="1424"/>
                  </a:lnTo>
                  <a:lnTo>
                    <a:pt x="1242" y="1428"/>
                  </a:lnTo>
                  <a:lnTo>
                    <a:pt x="1242" y="1433"/>
                  </a:lnTo>
                  <a:lnTo>
                    <a:pt x="1240" y="1438"/>
                  </a:lnTo>
                  <a:lnTo>
                    <a:pt x="1238" y="1444"/>
                  </a:lnTo>
                  <a:lnTo>
                    <a:pt x="1237" y="1451"/>
                  </a:lnTo>
                  <a:lnTo>
                    <a:pt x="1235" y="1458"/>
                  </a:lnTo>
                  <a:lnTo>
                    <a:pt x="1235" y="1463"/>
                  </a:lnTo>
                  <a:lnTo>
                    <a:pt x="1235" y="1470"/>
                  </a:lnTo>
                  <a:lnTo>
                    <a:pt x="1217" y="1490"/>
                  </a:lnTo>
                  <a:lnTo>
                    <a:pt x="1208" y="1479"/>
                  </a:lnTo>
                  <a:lnTo>
                    <a:pt x="1203" y="1481"/>
                  </a:lnTo>
                  <a:lnTo>
                    <a:pt x="1200" y="1486"/>
                  </a:lnTo>
                  <a:lnTo>
                    <a:pt x="1193" y="1491"/>
                  </a:lnTo>
                  <a:lnTo>
                    <a:pt x="1187" y="1498"/>
                  </a:lnTo>
                  <a:lnTo>
                    <a:pt x="1182" y="1505"/>
                  </a:lnTo>
                  <a:lnTo>
                    <a:pt x="1177" y="1511"/>
                  </a:lnTo>
                  <a:lnTo>
                    <a:pt x="1175" y="1516"/>
                  </a:lnTo>
                  <a:lnTo>
                    <a:pt x="1173" y="1518"/>
                  </a:lnTo>
                  <a:lnTo>
                    <a:pt x="1166" y="1518"/>
                  </a:lnTo>
                  <a:lnTo>
                    <a:pt x="1161" y="1518"/>
                  </a:lnTo>
                  <a:lnTo>
                    <a:pt x="1154" y="1520"/>
                  </a:lnTo>
                  <a:lnTo>
                    <a:pt x="1148" y="1521"/>
                  </a:lnTo>
                  <a:lnTo>
                    <a:pt x="1143" y="1523"/>
                  </a:lnTo>
                  <a:lnTo>
                    <a:pt x="1138" y="1525"/>
                  </a:lnTo>
                  <a:lnTo>
                    <a:pt x="1133" y="1525"/>
                  </a:lnTo>
                  <a:lnTo>
                    <a:pt x="1129" y="1527"/>
                  </a:lnTo>
                  <a:lnTo>
                    <a:pt x="1129" y="1530"/>
                  </a:lnTo>
                  <a:lnTo>
                    <a:pt x="1131" y="1534"/>
                  </a:lnTo>
                  <a:lnTo>
                    <a:pt x="1133" y="1537"/>
                  </a:lnTo>
                  <a:lnTo>
                    <a:pt x="1134" y="1541"/>
                  </a:lnTo>
                  <a:lnTo>
                    <a:pt x="1136" y="1544"/>
                  </a:lnTo>
                  <a:lnTo>
                    <a:pt x="1136" y="1548"/>
                  </a:lnTo>
                  <a:lnTo>
                    <a:pt x="1138" y="1551"/>
                  </a:lnTo>
                  <a:lnTo>
                    <a:pt x="1138" y="1555"/>
                  </a:lnTo>
                  <a:lnTo>
                    <a:pt x="1131" y="1555"/>
                  </a:lnTo>
                  <a:lnTo>
                    <a:pt x="1124" y="1557"/>
                  </a:lnTo>
                  <a:lnTo>
                    <a:pt x="1117" y="1558"/>
                  </a:lnTo>
                  <a:lnTo>
                    <a:pt x="1108" y="1560"/>
                  </a:lnTo>
                  <a:lnTo>
                    <a:pt x="1099" y="1562"/>
                  </a:lnTo>
                  <a:lnTo>
                    <a:pt x="1092" y="1566"/>
                  </a:lnTo>
                  <a:lnTo>
                    <a:pt x="1085" y="1569"/>
                  </a:lnTo>
                  <a:lnTo>
                    <a:pt x="1078" y="1573"/>
                  </a:lnTo>
                  <a:lnTo>
                    <a:pt x="1081" y="1573"/>
                  </a:lnTo>
                  <a:lnTo>
                    <a:pt x="1085" y="1574"/>
                  </a:lnTo>
                  <a:lnTo>
                    <a:pt x="1087" y="1574"/>
                  </a:lnTo>
                  <a:lnTo>
                    <a:pt x="1090" y="1576"/>
                  </a:lnTo>
                  <a:lnTo>
                    <a:pt x="1094" y="1578"/>
                  </a:lnTo>
                  <a:lnTo>
                    <a:pt x="1097" y="1580"/>
                  </a:lnTo>
                  <a:lnTo>
                    <a:pt x="1101" y="1581"/>
                  </a:lnTo>
                  <a:lnTo>
                    <a:pt x="1104" y="1581"/>
                  </a:lnTo>
                  <a:lnTo>
                    <a:pt x="1087" y="1601"/>
                  </a:lnTo>
                  <a:lnTo>
                    <a:pt x="1088" y="1608"/>
                  </a:lnTo>
                  <a:lnTo>
                    <a:pt x="1090" y="1615"/>
                  </a:lnTo>
                  <a:lnTo>
                    <a:pt x="1090" y="1622"/>
                  </a:lnTo>
                  <a:lnTo>
                    <a:pt x="1088" y="1629"/>
                  </a:lnTo>
                  <a:lnTo>
                    <a:pt x="1088" y="1638"/>
                  </a:lnTo>
                  <a:lnTo>
                    <a:pt x="1087" y="1647"/>
                  </a:lnTo>
                  <a:lnTo>
                    <a:pt x="1087" y="1656"/>
                  </a:lnTo>
                  <a:lnTo>
                    <a:pt x="1087" y="1666"/>
                  </a:lnTo>
                  <a:lnTo>
                    <a:pt x="1104" y="1684"/>
                  </a:lnTo>
                  <a:lnTo>
                    <a:pt x="1104" y="1703"/>
                  </a:lnTo>
                  <a:lnTo>
                    <a:pt x="1087" y="1721"/>
                  </a:lnTo>
                  <a:lnTo>
                    <a:pt x="1087" y="1728"/>
                  </a:lnTo>
                  <a:lnTo>
                    <a:pt x="1087" y="1732"/>
                  </a:lnTo>
                  <a:lnTo>
                    <a:pt x="1088" y="1735"/>
                  </a:lnTo>
                  <a:lnTo>
                    <a:pt x="1088" y="1737"/>
                  </a:lnTo>
                  <a:lnTo>
                    <a:pt x="1088" y="1739"/>
                  </a:lnTo>
                  <a:lnTo>
                    <a:pt x="1087" y="1739"/>
                  </a:lnTo>
                  <a:lnTo>
                    <a:pt x="1083" y="1741"/>
                  </a:lnTo>
                  <a:lnTo>
                    <a:pt x="1078" y="1741"/>
                  </a:lnTo>
                  <a:close/>
                  <a:moveTo>
                    <a:pt x="783" y="922"/>
                  </a:moveTo>
                  <a:lnTo>
                    <a:pt x="756" y="951"/>
                  </a:lnTo>
                  <a:lnTo>
                    <a:pt x="748" y="942"/>
                  </a:lnTo>
                  <a:lnTo>
                    <a:pt x="737" y="933"/>
                  </a:lnTo>
                  <a:lnTo>
                    <a:pt x="726" y="926"/>
                  </a:lnTo>
                  <a:lnTo>
                    <a:pt x="714" y="919"/>
                  </a:lnTo>
                  <a:lnTo>
                    <a:pt x="687" y="905"/>
                  </a:lnTo>
                  <a:lnTo>
                    <a:pt x="659" y="892"/>
                  </a:lnTo>
                  <a:lnTo>
                    <a:pt x="631" y="880"/>
                  </a:lnTo>
                  <a:lnTo>
                    <a:pt x="603" y="868"/>
                  </a:lnTo>
                  <a:lnTo>
                    <a:pt x="578" y="857"/>
                  </a:lnTo>
                  <a:lnTo>
                    <a:pt x="557" y="846"/>
                  </a:lnTo>
                  <a:lnTo>
                    <a:pt x="550" y="850"/>
                  </a:lnTo>
                  <a:lnTo>
                    <a:pt x="541" y="852"/>
                  </a:lnTo>
                  <a:lnTo>
                    <a:pt x="534" y="853"/>
                  </a:lnTo>
                  <a:lnTo>
                    <a:pt x="525" y="855"/>
                  </a:lnTo>
                  <a:lnTo>
                    <a:pt x="518" y="855"/>
                  </a:lnTo>
                  <a:lnTo>
                    <a:pt x="509" y="857"/>
                  </a:lnTo>
                  <a:lnTo>
                    <a:pt x="502" y="857"/>
                  </a:lnTo>
                  <a:lnTo>
                    <a:pt x="495" y="857"/>
                  </a:lnTo>
                  <a:lnTo>
                    <a:pt x="442" y="800"/>
                  </a:lnTo>
                  <a:lnTo>
                    <a:pt x="442" y="744"/>
                  </a:lnTo>
                  <a:lnTo>
                    <a:pt x="435" y="733"/>
                  </a:lnTo>
                  <a:lnTo>
                    <a:pt x="428" y="723"/>
                  </a:lnTo>
                  <a:lnTo>
                    <a:pt x="423" y="710"/>
                  </a:lnTo>
                  <a:lnTo>
                    <a:pt x="417" y="698"/>
                  </a:lnTo>
                  <a:lnTo>
                    <a:pt x="414" y="684"/>
                  </a:lnTo>
                  <a:lnTo>
                    <a:pt x="410" y="670"/>
                  </a:lnTo>
                  <a:lnTo>
                    <a:pt x="405" y="657"/>
                  </a:lnTo>
                  <a:lnTo>
                    <a:pt x="400" y="643"/>
                  </a:lnTo>
                  <a:lnTo>
                    <a:pt x="396" y="648"/>
                  </a:lnTo>
                  <a:lnTo>
                    <a:pt x="394" y="654"/>
                  </a:lnTo>
                  <a:lnTo>
                    <a:pt x="393" y="657"/>
                  </a:lnTo>
                  <a:lnTo>
                    <a:pt x="393" y="661"/>
                  </a:lnTo>
                  <a:lnTo>
                    <a:pt x="393" y="664"/>
                  </a:lnTo>
                  <a:lnTo>
                    <a:pt x="394" y="668"/>
                  </a:lnTo>
                  <a:lnTo>
                    <a:pt x="396" y="673"/>
                  </a:lnTo>
                  <a:lnTo>
                    <a:pt x="400" y="680"/>
                  </a:lnTo>
                  <a:lnTo>
                    <a:pt x="382" y="698"/>
                  </a:lnTo>
                  <a:lnTo>
                    <a:pt x="382" y="707"/>
                  </a:lnTo>
                  <a:lnTo>
                    <a:pt x="382" y="716"/>
                  </a:lnTo>
                  <a:lnTo>
                    <a:pt x="382" y="726"/>
                  </a:lnTo>
                  <a:lnTo>
                    <a:pt x="384" y="737"/>
                  </a:lnTo>
                  <a:lnTo>
                    <a:pt x="385" y="746"/>
                  </a:lnTo>
                  <a:lnTo>
                    <a:pt x="389" y="753"/>
                  </a:lnTo>
                  <a:lnTo>
                    <a:pt x="391" y="754"/>
                  </a:lnTo>
                  <a:lnTo>
                    <a:pt x="394" y="754"/>
                  </a:lnTo>
                  <a:lnTo>
                    <a:pt x="396" y="754"/>
                  </a:lnTo>
                  <a:lnTo>
                    <a:pt x="400" y="754"/>
                  </a:lnTo>
                  <a:lnTo>
                    <a:pt x="396" y="754"/>
                  </a:lnTo>
                  <a:lnTo>
                    <a:pt x="393" y="756"/>
                  </a:lnTo>
                  <a:lnTo>
                    <a:pt x="389" y="758"/>
                  </a:lnTo>
                  <a:lnTo>
                    <a:pt x="385" y="758"/>
                  </a:lnTo>
                  <a:lnTo>
                    <a:pt x="384" y="760"/>
                  </a:lnTo>
                  <a:lnTo>
                    <a:pt x="380" y="761"/>
                  </a:lnTo>
                  <a:lnTo>
                    <a:pt x="377" y="763"/>
                  </a:lnTo>
                  <a:lnTo>
                    <a:pt x="373" y="763"/>
                  </a:lnTo>
                  <a:lnTo>
                    <a:pt x="375" y="758"/>
                  </a:lnTo>
                  <a:lnTo>
                    <a:pt x="373" y="753"/>
                  </a:lnTo>
                  <a:lnTo>
                    <a:pt x="371" y="749"/>
                  </a:lnTo>
                  <a:lnTo>
                    <a:pt x="368" y="744"/>
                  </a:lnTo>
                  <a:lnTo>
                    <a:pt x="363" y="740"/>
                  </a:lnTo>
                  <a:lnTo>
                    <a:pt x="359" y="737"/>
                  </a:lnTo>
                  <a:lnTo>
                    <a:pt x="357" y="731"/>
                  </a:lnTo>
                  <a:lnTo>
                    <a:pt x="355" y="726"/>
                  </a:lnTo>
                  <a:lnTo>
                    <a:pt x="355" y="707"/>
                  </a:lnTo>
                  <a:lnTo>
                    <a:pt x="373" y="689"/>
                  </a:lnTo>
                  <a:lnTo>
                    <a:pt x="355" y="671"/>
                  </a:lnTo>
                  <a:lnTo>
                    <a:pt x="355" y="668"/>
                  </a:lnTo>
                  <a:lnTo>
                    <a:pt x="357" y="663"/>
                  </a:lnTo>
                  <a:lnTo>
                    <a:pt x="357" y="659"/>
                  </a:lnTo>
                  <a:lnTo>
                    <a:pt x="359" y="657"/>
                  </a:lnTo>
                  <a:lnTo>
                    <a:pt x="361" y="654"/>
                  </a:lnTo>
                  <a:lnTo>
                    <a:pt x="363" y="650"/>
                  </a:lnTo>
                  <a:lnTo>
                    <a:pt x="364" y="647"/>
                  </a:lnTo>
                  <a:lnTo>
                    <a:pt x="364" y="643"/>
                  </a:lnTo>
                  <a:lnTo>
                    <a:pt x="361" y="638"/>
                  </a:lnTo>
                  <a:lnTo>
                    <a:pt x="355" y="634"/>
                  </a:lnTo>
                  <a:lnTo>
                    <a:pt x="348" y="629"/>
                  </a:lnTo>
                  <a:lnTo>
                    <a:pt x="343" y="625"/>
                  </a:lnTo>
                  <a:lnTo>
                    <a:pt x="336" y="620"/>
                  </a:lnTo>
                  <a:lnTo>
                    <a:pt x="331" y="617"/>
                  </a:lnTo>
                  <a:lnTo>
                    <a:pt x="325" y="615"/>
                  </a:lnTo>
                  <a:lnTo>
                    <a:pt x="320" y="615"/>
                  </a:lnTo>
                  <a:lnTo>
                    <a:pt x="338" y="578"/>
                  </a:lnTo>
                  <a:lnTo>
                    <a:pt x="338" y="574"/>
                  </a:lnTo>
                  <a:lnTo>
                    <a:pt x="338" y="571"/>
                  </a:lnTo>
                  <a:lnTo>
                    <a:pt x="336" y="567"/>
                  </a:lnTo>
                  <a:lnTo>
                    <a:pt x="334" y="564"/>
                  </a:lnTo>
                  <a:lnTo>
                    <a:pt x="332" y="560"/>
                  </a:lnTo>
                  <a:lnTo>
                    <a:pt x="331" y="556"/>
                  </a:lnTo>
                  <a:lnTo>
                    <a:pt x="331" y="553"/>
                  </a:lnTo>
                  <a:lnTo>
                    <a:pt x="329" y="549"/>
                  </a:lnTo>
                  <a:lnTo>
                    <a:pt x="341" y="542"/>
                  </a:lnTo>
                  <a:lnTo>
                    <a:pt x="354" y="534"/>
                  </a:lnTo>
                  <a:lnTo>
                    <a:pt x="363" y="523"/>
                  </a:lnTo>
                  <a:lnTo>
                    <a:pt x="371" y="514"/>
                  </a:lnTo>
                  <a:lnTo>
                    <a:pt x="387" y="491"/>
                  </a:lnTo>
                  <a:lnTo>
                    <a:pt x="401" y="468"/>
                  </a:lnTo>
                  <a:lnTo>
                    <a:pt x="414" y="443"/>
                  </a:lnTo>
                  <a:lnTo>
                    <a:pt x="428" y="419"/>
                  </a:lnTo>
                  <a:lnTo>
                    <a:pt x="442" y="396"/>
                  </a:lnTo>
                  <a:lnTo>
                    <a:pt x="460" y="373"/>
                  </a:lnTo>
                  <a:lnTo>
                    <a:pt x="461" y="366"/>
                  </a:lnTo>
                  <a:lnTo>
                    <a:pt x="461" y="357"/>
                  </a:lnTo>
                  <a:lnTo>
                    <a:pt x="463" y="350"/>
                  </a:lnTo>
                  <a:lnTo>
                    <a:pt x="465" y="341"/>
                  </a:lnTo>
                  <a:lnTo>
                    <a:pt x="467" y="332"/>
                  </a:lnTo>
                  <a:lnTo>
                    <a:pt x="467" y="323"/>
                  </a:lnTo>
                  <a:lnTo>
                    <a:pt x="468" y="314"/>
                  </a:lnTo>
                  <a:lnTo>
                    <a:pt x="468" y="307"/>
                  </a:lnTo>
                  <a:lnTo>
                    <a:pt x="461" y="307"/>
                  </a:lnTo>
                  <a:lnTo>
                    <a:pt x="454" y="309"/>
                  </a:lnTo>
                  <a:lnTo>
                    <a:pt x="447" y="311"/>
                  </a:lnTo>
                  <a:lnTo>
                    <a:pt x="438" y="313"/>
                  </a:lnTo>
                  <a:lnTo>
                    <a:pt x="430" y="314"/>
                  </a:lnTo>
                  <a:lnTo>
                    <a:pt x="423" y="316"/>
                  </a:lnTo>
                  <a:lnTo>
                    <a:pt x="415" y="316"/>
                  </a:lnTo>
                  <a:lnTo>
                    <a:pt x="408" y="318"/>
                  </a:lnTo>
                  <a:lnTo>
                    <a:pt x="408" y="314"/>
                  </a:lnTo>
                  <a:lnTo>
                    <a:pt x="407" y="311"/>
                  </a:lnTo>
                  <a:lnTo>
                    <a:pt x="405" y="307"/>
                  </a:lnTo>
                  <a:lnTo>
                    <a:pt x="403" y="304"/>
                  </a:lnTo>
                  <a:lnTo>
                    <a:pt x="401" y="300"/>
                  </a:lnTo>
                  <a:lnTo>
                    <a:pt x="401" y="297"/>
                  </a:lnTo>
                  <a:lnTo>
                    <a:pt x="400" y="293"/>
                  </a:lnTo>
                  <a:lnTo>
                    <a:pt x="400" y="290"/>
                  </a:lnTo>
                  <a:lnTo>
                    <a:pt x="396" y="288"/>
                  </a:lnTo>
                  <a:lnTo>
                    <a:pt x="393" y="288"/>
                  </a:lnTo>
                  <a:lnTo>
                    <a:pt x="389" y="286"/>
                  </a:lnTo>
                  <a:lnTo>
                    <a:pt x="385" y="284"/>
                  </a:lnTo>
                  <a:lnTo>
                    <a:pt x="384" y="283"/>
                  </a:lnTo>
                  <a:lnTo>
                    <a:pt x="380" y="281"/>
                  </a:lnTo>
                  <a:lnTo>
                    <a:pt x="377" y="281"/>
                  </a:lnTo>
                  <a:lnTo>
                    <a:pt x="373" y="281"/>
                  </a:lnTo>
                  <a:lnTo>
                    <a:pt x="355" y="281"/>
                  </a:lnTo>
                  <a:lnTo>
                    <a:pt x="348" y="283"/>
                  </a:lnTo>
                  <a:lnTo>
                    <a:pt x="343" y="286"/>
                  </a:lnTo>
                  <a:lnTo>
                    <a:pt x="338" y="290"/>
                  </a:lnTo>
                  <a:lnTo>
                    <a:pt x="332" y="293"/>
                  </a:lnTo>
                  <a:lnTo>
                    <a:pt x="329" y="297"/>
                  </a:lnTo>
                  <a:lnTo>
                    <a:pt x="327" y="300"/>
                  </a:lnTo>
                  <a:lnTo>
                    <a:pt x="327" y="304"/>
                  </a:lnTo>
                  <a:lnTo>
                    <a:pt x="329" y="307"/>
                  </a:lnTo>
                  <a:lnTo>
                    <a:pt x="311" y="290"/>
                  </a:lnTo>
                  <a:lnTo>
                    <a:pt x="304" y="295"/>
                  </a:lnTo>
                  <a:lnTo>
                    <a:pt x="295" y="302"/>
                  </a:lnTo>
                  <a:lnTo>
                    <a:pt x="287" y="306"/>
                  </a:lnTo>
                  <a:lnTo>
                    <a:pt x="276" y="311"/>
                  </a:lnTo>
                  <a:lnTo>
                    <a:pt x="265" y="313"/>
                  </a:lnTo>
                  <a:lnTo>
                    <a:pt x="255" y="316"/>
                  </a:lnTo>
                  <a:lnTo>
                    <a:pt x="244" y="316"/>
                  </a:lnTo>
                  <a:lnTo>
                    <a:pt x="234" y="318"/>
                  </a:lnTo>
                  <a:lnTo>
                    <a:pt x="232" y="323"/>
                  </a:lnTo>
                  <a:lnTo>
                    <a:pt x="228" y="329"/>
                  </a:lnTo>
                  <a:lnTo>
                    <a:pt x="221" y="334"/>
                  </a:lnTo>
                  <a:lnTo>
                    <a:pt x="212" y="337"/>
                  </a:lnTo>
                  <a:lnTo>
                    <a:pt x="204" y="341"/>
                  </a:lnTo>
                  <a:lnTo>
                    <a:pt x="193" y="343"/>
                  </a:lnTo>
                  <a:lnTo>
                    <a:pt x="182" y="344"/>
                  </a:lnTo>
                  <a:lnTo>
                    <a:pt x="174" y="344"/>
                  </a:lnTo>
                  <a:lnTo>
                    <a:pt x="156" y="364"/>
                  </a:lnTo>
                  <a:lnTo>
                    <a:pt x="154" y="360"/>
                  </a:lnTo>
                  <a:lnTo>
                    <a:pt x="154" y="357"/>
                  </a:lnTo>
                  <a:lnTo>
                    <a:pt x="152" y="353"/>
                  </a:lnTo>
                  <a:lnTo>
                    <a:pt x="151" y="350"/>
                  </a:lnTo>
                  <a:lnTo>
                    <a:pt x="149" y="346"/>
                  </a:lnTo>
                  <a:lnTo>
                    <a:pt x="147" y="343"/>
                  </a:lnTo>
                  <a:lnTo>
                    <a:pt x="147" y="339"/>
                  </a:lnTo>
                  <a:lnTo>
                    <a:pt x="147" y="336"/>
                  </a:lnTo>
                  <a:lnTo>
                    <a:pt x="182" y="336"/>
                  </a:lnTo>
                  <a:lnTo>
                    <a:pt x="216" y="298"/>
                  </a:lnTo>
                  <a:lnTo>
                    <a:pt x="212" y="298"/>
                  </a:lnTo>
                  <a:lnTo>
                    <a:pt x="211" y="300"/>
                  </a:lnTo>
                  <a:lnTo>
                    <a:pt x="207" y="302"/>
                  </a:lnTo>
                  <a:lnTo>
                    <a:pt x="204" y="304"/>
                  </a:lnTo>
                  <a:lnTo>
                    <a:pt x="200" y="306"/>
                  </a:lnTo>
                  <a:lnTo>
                    <a:pt x="196" y="306"/>
                  </a:lnTo>
                  <a:lnTo>
                    <a:pt x="193" y="307"/>
                  </a:lnTo>
                  <a:lnTo>
                    <a:pt x="191" y="307"/>
                  </a:lnTo>
                  <a:lnTo>
                    <a:pt x="188" y="307"/>
                  </a:lnTo>
                  <a:lnTo>
                    <a:pt x="184" y="306"/>
                  </a:lnTo>
                  <a:lnTo>
                    <a:pt x="181" y="306"/>
                  </a:lnTo>
                  <a:lnTo>
                    <a:pt x="177" y="304"/>
                  </a:lnTo>
                  <a:lnTo>
                    <a:pt x="174" y="302"/>
                  </a:lnTo>
                  <a:lnTo>
                    <a:pt x="170" y="300"/>
                  </a:lnTo>
                  <a:lnTo>
                    <a:pt x="168" y="298"/>
                  </a:lnTo>
                  <a:lnTo>
                    <a:pt x="165" y="298"/>
                  </a:lnTo>
                  <a:lnTo>
                    <a:pt x="174" y="288"/>
                  </a:lnTo>
                  <a:lnTo>
                    <a:pt x="184" y="281"/>
                  </a:lnTo>
                  <a:lnTo>
                    <a:pt x="195" y="274"/>
                  </a:lnTo>
                  <a:lnTo>
                    <a:pt x="205" y="268"/>
                  </a:lnTo>
                  <a:lnTo>
                    <a:pt x="216" y="265"/>
                  </a:lnTo>
                  <a:lnTo>
                    <a:pt x="227" y="263"/>
                  </a:lnTo>
                  <a:lnTo>
                    <a:pt x="239" y="261"/>
                  </a:lnTo>
                  <a:lnTo>
                    <a:pt x="251" y="261"/>
                  </a:lnTo>
                  <a:lnTo>
                    <a:pt x="253" y="258"/>
                  </a:lnTo>
                  <a:lnTo>
                    <a:pt x="257" y="254"/>
                  </a:lnTo>
                  <a:lnTo>
                    <a:pt x="258" y="251"/>
                  </a:lnTo>
                  <a:lnTo>
                    <a:pt x="258" y="247"/>
                  </a:lnTo>
                  <a:lnTo>
                    <a:pt x="260" y="244"/>
                  </a:lnTo>
                  <a:lnTo>
                    <a:pt x="260" y="240"/>
                  </a:lnTo>
                  <a:lnTo>
                    <a:pt x="260" y="237"/>
                  </a:lnTo>
                  <a:lnTo>
                    <a:pt x="260" y="233"/>
                  </a:lnTo>
                  <a:lnTo>
                    <a:pt x="264" y="231"/>
                  </a:lnTo>
                  <a:lnTo>
                    <a:pt x="267" y="230"/>
                  </a:lnTo>
                  <a:lnTo>
                    <a:pt x="272" y="228"/>
                  </a:lnTo>
                  <a:lnTo>
                    <a:pt x="278" y="224"/>
                  </a:lnTo>
                  <a:lnTo>
                    <a:pt x="283" y="221"/>
                  </a:lnTo>
                  <a:lnTo>
                    <a:pt x="287" y="217"/>
                  </a:lnTo>
                  <a:lnTo>
                    <a:pt x="292" y="215"/>
                  </a:lnTo>
                  <a:lnTo>
                    <a:pt x="295" y="215"/>
                  </a:lnTo>
                  <a:lnTo>
                    <a:pt x="299" y="215"/>
                  </a:lnTo>
                  <a:lnTo>
                    <a:pt x="301" y="215"/>
                  </a:lnTo>
                  <a:lnTo>
                    <a:pt x="304" y="217"/>
                  </a:lnTo>
                  <a:lnTo>
                    <a:pt x="308" y="219"/>
                  </a:lnTo>
                  <a:lnTo>
                    <a:pt x="311" y="221"/>
                  </a:lnTo>
                  <a:lnTo>
                    <a:pt x="315" y="222"/>
                  </a:lnTo>
                  <a:lnTo>
                    <a:pt x="317" y="222"/>
                  </a:lnTo>
                  <a:lnTo>
                    <a:pt x="320" y="224"/>
                  </a:lnTo>
                  <a:lnTo>
                    <a:pt x="324" y="221"/>
                  </a:lnTo>
                  <a:lnTo>
                    <a:pt x="329" y="215"/>
                  </a:lnTo>
                  <a:lnTo>
                    <a:pt x="332" y="210"/>
                  </a:lnTo>
                  <a:lnTo>
                    <a:pt x="338" y="205"/>
                  </a:lnTo>
                  <a:lnTo>
                    <a:pt x="341" y="198"/>
                  </a:lnTo>
                  <a:lnTo>
                    <a:pt x="345" y="191"/>
                  </a:lnTo>
                  <a:lnTo>
                    <a:pt x="347" y="184"/>
                  </a:lnTo>
                  <a:lnTo>
                    <a:pt x="347" y="177"/>
                  </a:lnTo>
                  <a:lnTo>
                    <a:pt x="364" y="196"/>
                  </a:lnTo>
                  <a:lnTo>
                    <a:pt x="368" y="196"/>
                  </a:lnTo>
                  <a:lnTo>
                    <a:pt x="373" y="192"/>
                  </a:lnTo>
                  <a:lnTo>
                    <a:pt x="380" y="191"/>
                  </a:lnTo>
                  <a:lnTo>
                    <a:pt x="385" y="187"/>
                  </a:lnTo>
                  <a:lnTo>
                    <a:pt x="393" y="184"/>
                  </a:lnTo>
                  <a:lnTo>
                    <a:pt x="400" y="180"/>
                  </a:lnTo>
                  <a:lnTo>
                    <a:pt x="405" y="178"/>
                  </a:lnTo>
                  <a:lnTo>
                    <a:pt x="408" y="177"/>
                  </a:lnTo>
                  <a:lnTo>
                    <a:pt x="424" y="196"/>
                  </a:lnTo>
                  <a:lnTo>
                    <a:pt x="431" y="194"/>
                  </a:lnTo>
                  <a:lnTo>
                    <a:pt x="435" y="192"/>
                  </a:lnTo>
                  <a:lnTo>
                    <a:pt x="437" y="191"/>
                  </a:lnTo>
                  <a:lnTo>
                    <a:pt x="438" y="191"/>
                  </a:lnTo>
                  <a:lnTo>
                    <a:pt x="440" y="191"/>
                  </a:lnTo>
                  <a:lnTo>
                    <a:pt x="442" y="191"/>
                  </a:lnTo>
                  <a:lnTo>
                    <a:pt x="446" y="189"/>
                  </a:lnTo>
                  <a:lnTo>
                    <a:pt x="451" y="187"/>
                  </a:lnTo>
                  <a:lnTo>
                    <a:pt x="456" y="187"/>
                  </a:lnTo>
                  <a:lnTo>
                    <a:pt x="460" y="189"/>
                  </a:lnTo>
                  <a:lnTo>
                    <a:pt x="463" y="192"/>
                  </a:lnTo>
                  <a:lnTo>
                    <a:pt x="468" y="196"/>
                  </a:lnTo>
                  <a:lnTo>
                    <a:pt x="472" y="200"/>
                  </a:lnTo>
                  <a:lnTo>
                    <a:pt x="476" y="203"/>
                  </a:lnTo>
                  <a:lnTo>
                    <a:pt x="477" y="205"/>
                  </a:lnTo>
                  <a:lnTo>
                    <a:pt x="486" y="201"/>
                  </a:lnTo>
                  <a:lnTo>
                    <a:pt x="495" y="198"/>
                  </a:lnTo>
                  <a:lnTo>
                    <a:pt x="506" y="192"/>
                  </a:lnTo>
                  <a:lnTo>
                    <a:pt x="518" y="187"/>
                  </a:lnTo>
                  <a:lnTo>
                    <a:pt x="530" y="184"/>
                  </a:lnTo>
                  <a:lnTo>
                    <a:pt x="543" y="180"/>
                  </a:lnTo>
                  <a:lnTo>
                    <a:pt x="555" y="178"/>
                  </a:lnTo>
                  <a:lnTo>
                    <a:pt x="566" y="177"/>
                  </a:lnTo>
                  <a:lnTo>
                    <a:pt x="592" y="205"/>
                  </a:lnTo>
                  <a:lnTo>
                    <a:pt x="596" y="207"/>
                  </a:lnTo>
                  <a:lnTo>
                    <a:pt x="604" y="207"/>
                  </a:lnTo>
                  <a:lnTo>
                    <a:pt x="613" y="208"/>
                  </a:lnTo>
                  <a:lnTo>
                    <a:pt x="622" y="208"/>
                  </a:lnTo>
                  <a:lnTo>
                    <a:pt x="631" y="207"/>
                  </a:lnTo>
                  <a:lnTo>
                    <a:pt x="636" y="205"/>
                  </a:lnTo>
                  <a:lnTo>
                    <a:pt x="638" y="205"/>
                  </a:lnTo>
                  <a:lnTo>
                    <a:pt x="638" y="201"/>
                  </a:lnTo>
                  <a:lnTo>
                    <a:pt x="636" y="200"/>
                  </a:lnTo>
                  <a:lnTo>
                    <a:pt x="634" y="196"/>
                  </a:lnTo>
                  <a:lnTo>
                    <a:pt x="638" y="196"/>
                  </a:lnTo>
                  <a:lnTo>
                    <a:pt x="642" y="196"/>
                  </a:lnTo>
                  <a:lnTo>
                    <a:pt x="645" y="196"/>
                  </a:lnTo>
                  <a:lnTo>
                    <a:pt x="647" y="194"/>
                  </a:lnTo>
                  <a:lnTo>
                    <a:pt x="650" y="194"/>
                  </a:lnTo>
                  <a:lnTo>
                    <a:pt x="654" y="192"/>
                  </a:lnTo>
                  <a:lnTo>
                    <a:pt x="657" y="189"/>
                  </a:lnTo>
                  <a:lnTo>
                    <a:pt x="661" y="187"/>
                  </a:lnTo>
                  <a:lnTo>
                    <a:pt x="712" y="187"/>
                  </a:lnTo>
                  <a:lnTo>
                    <a:pt x="730" y="205"/>
                  </a:lnTo>
                  <a:lnTo>
                    <a:pt x="765" y="205"/>
                  </a:lnTo>
                  <a:lnTo>
                    <a:pt x="756" y="212"/>
                  </a:lnTo>
                  <a:lnTo>
                    <a:pt x="748" y="221"/>
                  </a:lnTo>
                  <a:lnTo>
                    <a:pt x="737" y="228"/>
                  </a:lnTo>
                  <a:lnTo>
                    <a:pt x="725" y="235"/>
                  </a:lnTo>
                  <a:lnTo>
                    <a:pt x="710" y="242"/>
                  </a:lnTo>
                  <a:lnTo>
                    <a:pt x="696" y="247"/>
                  </a:lnTo>
                  <a:lnTo>
                    <a:pt x="682" y="251"/>
                  </a:lnTo>
                  <a:lnTo>
                    <a:pt x="670" y="253"/>
                  </a:lnTo>
                  <a:lnTo>
                    <a:pt x="673" y="253"/>
                  </a:lnTo>
                  <a:lnTo>
                    <a:pt x="677" y="253"/>
                  </a:lnTo>
                  <a:lnTo>
                    <a:pt x="682" y="254"/>
                  </a:lnTo>
                  <a:lnTo>
                    <a:pt x="687" y="256"/>
                  </a:lnTo>
                  <a:lnTo>
                    <a:pt x="693" y="258"/>
                  </a:lnTo>
                  <a:lnTo>
                    <a:pt x="700" y="260"/>
                  </a:lnTo>
                  <a:lnTo>
                    <a:pt x="705" y="261"/>
                  </a:lnTo>
                  <a:lnTo>
                    <a:pt x="712" y="261"/>
                  </a:lnTo>
                  <a:lnTo>
                    <a:pt x="719" y="254"/>
                  </a:lnTo>
                  <a:lnTo>
                    <a:pt x="728" y="247"/>
                  </a:lnTo>
                  <a:lnTo>
                    <a:pt x="737" y="240"/>
                  </a:lnTo>
                  <a:lnTo>
                    <a:pt x="748" y="233"/>
                  </a:lnTo>
                  <a:lnTo>
                    <a:pt x="756" y="226"/>
                  </a:lnTo>
                  <a:lnTo>
                    <a:pt x="767" y="219"/>
                  </a:lnTo>
                  <a:lnTo>
                    <a:pt x="776" y="212"/>
                  </a:lnTo>
                  <a:lnTo>
                    <a:pt x="783" y="205"/>
                  </a:lnTo>
                  <a:lnTo>
                    <a:pt x="800" y="224"/>
                  </a:lnTo>
                  <a:lnTo>
                    <a:pt x="806" y="222"/>
                  </a:lnTo>
                  <a:lnTo>
                    <a:pt x="813" y="222"/>
                  </a:lnTo>
                  <a:lnTo>
                    <a:pt x="822" y="222"/>
                  </a:lnTo>
                  <a:lnTo>
                    <a:pt x="831" y="221"/>
                  </a:lnTo>
                  <a:lnTo>
                    <a:pt x="839" y="222"/>
                  </a:lnTo>
                  <a:lnTo>
                    <a:pt x="845" y="224"/>
                  </a:lnTo>
                  <a:lnTo>
                    <a:pt x="846" y="226"/>
                  </a:lnTo>
                  <a:lnTo>
                    <a:pt x="846" y="228"/>
                  </a:lnTo>
                  <a:lnTo>
                    <a:pt x="846" y="230"/>
                  </a:lnTo>
                  <a:lnTo>
                    <a:pt x="843" y="233"/>
                  </a:lnTo>
                  <a:lnTo>
                    <a:pt x="861" y="215"/>
                  </a:lnTo>
                  <a:lnTo>
                    <a:pt x="871" y="215"/>
                  </a:lnTo>
                  <a:lnTo>
                    <a:pt x="880" y="215"/>
                  </a:lnTo>
                  <a:lnTo>
                    <a:pt x="891" y="217"/>
                  </a:lnTo>
                  <a:lnTo>
                    <a:pt x="899" y="219"/>
                  </a:lnTo>
                  <a:lnTo>
                    <a:pt x="908" y="219"/>
                  </a:lnTo>
                  <a:lnTo>
                    <a:pt x="915" y="219"/>
                  </a:lnTo>
                  <a:lnTo>
                    <a:pt x="924" y="217"/>
                  </a:lnTo>
                  <a:lnTo>
                    <a:pt x="931" y="215"/>
                  </a:lnTo>
                  <a:lnTo>
                    <a:pt x="926" y="221"/>
                  </a:lnTo>
                  <a:lnTo>
                    <a:pt x="926" y="224"/>
                  </a:lnTo>
                  <a:lnTo>
                    <a:pt x="929" y="226"/>
                  </a:lnTo>
                  <a:lnTo>
                    <a:pt x="933" y="226"/>
                  </a:lnTo>
                  <a:lnTo>
                    <a:pt x="940" y="226"/>
                  </a:lnTo>
                  <a:lnTo>
                    <a:pt x="947" y="224"/>
                  </a:lnTo>
                  <a:lnTo>
                    <a:pt x="952" y="224"/>
                  </a:lnTo>
                  <a:lnTo>
                    <a:pt x="956" y="224"/>
                  </a:lnTo>
                  <a:lnTo>
                    <a:pt x="974" y="242"/>
                  </a:lnTo>
                  <a:lnTo>
                    <a:pt x="977" y="242"/>
                  </a:lnTo>
                  <a:lnTo>
                    <a:pt x="981" y="240"/>
                  </a:lnTo>
                  <a:lnTo>
                    <a:pt x="984" y="240"/>
                  </a:lnTo>
                  <a:lnTo>
                    <a:pt x="986" y="238"/>
                  </a:lnTo>
                  <a:lnTo>
                    <a:pt x="989" y="237"/>
                  </a:lnTo>
                  <a:lnTo>
                    <a:pt x="993" y="235"/>
                  </a:lnTo>
                  <a:lnTo>
                    <a:pt x="997" y="233"/>
                  </a:lnTo>
                  <a:lnTo>
                    <a:pt x="1000" y="233"/>
                  </a:lnTo>
                  <a:lnTo>
                    <a:pt x="998" y="228"/>
                  </a:lnTo>
                  <a:lnTo>
                    <a:pt x="998" y="222"/>
                  </a:lnTo>
                  <a:lnTo>
                    <a:pt x="1000" y="219"/>
                  </a:lnTo>
                  <a:lnTo>
                    <a:pt x="1002" y="215"/>
                  </a:lnTo>
                  <a:lnTo>
                    <a:pt x="1005" y="214"/>
                  </a:lnTo>
                  <a:lnTo>
                    <a:pt x="1011" y="212"/>
                  </a:lnTo>
                  <a:lnTo>
                    <a:pt x="1014" y="208"/>
                  </a:lnTo>
                  <a:lnTo>
                    <a:pt x="1018" y="205"/>
                  </a:lnTo>
                  <a:lnTo>
                    <a:pt x="1016" y="196"/>
                  </a:lnTo>
                  <a:lnTo>
                    <a:pt x="1014" y="187"/>
                  </a:lnTo>
                  <a:lnTo>
                    <a:pt x="1009" y="180"/>
                  </a:lnTo>
                  <a:lnTo>
                    <a:pt x="1005" y="173"/>
                  </a:lnTo>
                  <a:lnTo>
                    <a:pt x="1002" y="166"/>
                  </a:lnTo>
                  <a:lnTo>
                    <a:pt x="998" y="159"/>
                  </a:lnTo>
                  <a:lnTo>
                    <a:pt x="998" y="150"/>
                  </a:lnTo>
                  <a:lnTo>
                    <a:pt x="1000" y="139"/>
                  </a:lnTo>
                  <a:lnTo>
                    <a:pt x="1007" y="148"/>
                  </a:lnTo>
                  <a:lnTo>
                    <a:pt x="1014" y="155"/>
                  </a:lnTo>
                  <a:lnTo>
                    <a:pt x="1021" y="164"/>
                  </a:lnTo>
                  <a:lnTo>
                    <a:pt x="1030" y="175"/>
                  </a:lnTo>
                  <a:lnTo>
                    <a:pt x="1037" y="184"/>
                  </a:lnTo>
                  <a:lnTo>
                    <a:pt x="1042" y="194"/>
                  </a:lnTo>
                  <a:lnTo>
                    <a:pt x="1048" y="205"/>
                  </a:lnTo>
                  <a:lnTo>
                    <a:pt x="1051" y="215"/>
                  </a:lnTo>
                  <a:lnTo>
                    <a:pt x="1058" y="214"/>
                  </a:lnTo>
                  <a:lnTo>
                    <a:pt x="1067" y="212"/>
                  </a:lnTo>
                  <a:lnTo>
                    <a:pt x="1074" y="208"/>
                  </a:lnTo>
                  <a:lnTo>
                    <a:pt x="1081" y="205"/>
                  </a:lnTo>
                  <a:lnTo>
                    <a:pt x="1088" y="201"/>
                  </a:lnTo>
                  <a:lnTo>
                    <a:pt x="1095" y="200"/>
                  </a:lnTo>
                  <a:lnTo>
                    <a:pt x="1101" y="198"/>
                  </a:lnTo>
                  <a:lnTo>
                    <a:pt x="1104" y="196"/>
                  </a:lnTo>
                  <a:lnTo>
                    <a:pt x="1122" y="215"/>
                  </a:lnTo>
                  <a:lnTo>
                    <a:pt x="1095" y="242"/>
                  </a:lnTo>
                  <a:lnTo>
                    <a:pt x="1087" y="240"/>
                  </a:lnTo>
                  <a:lnTo>
                    <a:pt x="1076" y="238"/>
                  </a:lnTo>
                  <a:lnTo>
                    <a:pt x="1067" y="238"/>
                  </a:lnTo>
                  <a:lnTo>
                    <a:pt x="1057" y="240"/>
                  </a:lnTo>
                  <a:lnTo>
                    <a:pt x="1048" y="242"/>
                  </a:lnTo>
                  <a:lnTo>
                    <a:pt x="1037" y="245"/>
                  </a:lnTo>
                  <a:lnTo>
                    <a:pt x="1028" y="249"/>
                  </a:lnTo>
                  <a:lnTo>
                    <a:pt x="1018" y="253"/>
                  </a:lnTo>
                  <a:lnTo>
                    <a:pt x="1012" y="249"/>
                  </a:lnTo>
                  <a:lnTo>
                    <a:pt x="1007" y="247"/>
                  </a:lnTo>
                  <a:lnTo>
                    <a:pt x="1004" y="245"/>
                  </a:lnTo>
                  <a:lnTo>
                    <a:pt x="1000" y="245"/>
                  </a:lnTo>
                  <a:lnTo>
                    <a:pt x="997" y="245"/>
                  </a:lnTo>
                  <a:lnTo>
                    <a:pt x="993" y="247"/>
                  </a:lnTo>
                  <a:lnTo>
                    <a:pt x="988" y="249"/>
                  </a:lnTo>
                  <a:lnTo>
                    <a:pt x="982" y="253"/>
                  </a:lnTo>
                  <a:lnTo>
                    <a:pt x="986" y="253"/>
                  </a:lnTo>
                  <a:lnTo>
                    <a:pt x="991" y="253"/>
                  </a:lnTo>
                  <a:lnTo>
                    <a:pt x="995" y="254"/>
                  </a:lnTo>
                  <a:lnTo>
                    <a:pt x="1002" y="256"/>
                  </a:lnTo>
                  <a:lnTo>
                    <a:pt x="1007" y="258"/>
                  </a:lnTo>
                  <a:lnTo>
                    <a:pt x="1014" y="260"/>
                  </a:lnTo>
                  <a:lnTo>
                    <a:pt x="1019" y="261"/>
                  </a:lnTo>
                  <a:lnTo>
                    <a:pt x="1027" y="261"/>
                  </a:lnTo>
                  <a:lnTo>
                    <a:pt x="1019" y="261"/>
                  </a:lnTo>
                  <a:lnTo>
                    <a:pt x="1012" y="263"/>
                  </a:lnTo>
                  <a:lnTo>
                    <a:pt x="1004" y="265"/>
                  </a:lnTo>
                  <a:lnTo>
                    <a:pt x="995" y="265"/>
                  </a:lnTo>
                  <a:lnTo>
                    <a:pt x="986" y="267"/>
                  </a:lnTo>
                  <a:lnTo>
                    <a:pt x="975" y="268"/>
                  </a:lnTo>
                  <a:lnTo>
                    <a:pt x="967" y="270"/>
                  </a:lnTo>
                  <a:lnTo>
                    <a:pt x="956" y="270"/>
                  </a:lnTo>
                  <a:lnTo>
                    <a:pt x="954" y="274"/>
                  </a:lnTo>
                  <a:lnTo>
                    <a:pt x="951" y="279"/>
                  </a:lnTo>
                  <a:lnTo>
                    <a:pt x="949" y="284"/>
                  </a:lnTo>
                  <a:lnTo>
                    <a:pt x="947" y="290"/>
                  </a:lnTo>
                  <a:lnTo>
                    <a:pt x="945" y="295"/>
                  </a:lnTo>
                  <a:lnTo>
                    <a:pt x="944" y="298"/>
                  </a:lnTo>
                  <a:lnTo>
                    <a:pt x="942" y="304"/>
                  </a:lnTo>
                  <a:lnTo>
                    <a:pt x="938" y="307"/>
                  </a:lnTo>
                  <a:lnTo>
                    <a:pt x="931" y="318"/>
                  </a:lnTo>
                  <a:lnTo>
                    <a:pt x="928" y="320"/>
                  </a:lnTo>
                  <a:lnTo>
                    <a:pt x="922" y="323"/>
                  </a:lnTo>
                  <a:lnTo>
                    <a:pt x="917" y="325"/>
                  </a:lnTo>
                  <a:lnTo>
                    <a:pt x="914" y="327"/>
                  </a:lnTo>
                  <a:lnTo>
                    <a:pt x="908" y="329"/>
                  </a:lnTo>
                  <a:lnTo>
                    <a:pt x="903" y="330"/>
                  </a:lnTo>
                  <a:lnTo>
                    <a:pt x="899" y="332"/>
                  </a:lnTo>
                  <a:lnTo>
                    <a:pt x="896" y="336"/>
                  </a:lnTo>
                  <a:lnTo>
                    <a:pt x="901" y="344"/>
                  </a:lnTo>
                  <a:lnTo>
                    <a:pt x="910" y="357"/>
                  </a:lnTo>
                  <a:lnTo>
                    <a:pt x="922" y="371"/>
                  </a:lnTo>
                  <a:lnTo>
                    <a:pt x="936" y="387"/>
                  </a:lnTo>
                  <a:lnTo>
                    <a:pt x="951" y="403"/>
                  </a:lnTo>
                  <a:lnTo>
                    <a:pt x="963" y="417"/>
                  </a:lnTo>
                  <a:lnTo>
                    <a:pt x="974" y="429"/>
                  </a:lnTo>
                  <a:lnTo>
                    <a:pt x="982" y="438"/>
                  </a:lnTo>
                  <a:lnTo>
                    <a:pt x="988" y="427"/>
                  </a:lnTo>
                  <a:lnTo>
                    <a:pt x="995" y="417"/>
                  </a:lnTo>
                  <a:lnTo>
                    <a:pt x="1005" y="405"/>
                  </a:lnTo>
                  <a:lnTo>
                    <a:pt x="1014" y="396"/>
                  </a:lnTo>
                  <a:lnTo>
                    <a:pt x="1023" y="387"/>
                  </a:lnTo>
                  <a:lnTo>
                    <a:pt x="1028" y="380"/>
                  </a:lnTo>
                  <a:lnTo>
                    <a:pt x="1030" y="376"/>
                  </a:lnTo>
                  <a:lnTo>
                    <a:pt x="1030" y="374"/>
                  </a:lnTo>
                  <a:lnTo>
                    <a:pt x="1028" y="373"/>
                  </a:lnTo>
                  <a:lnTo>
                    <a:pt x="1027" y="373"/>
                  </a:lnTo>
                  <a:lnTo>
                    <a:pt x="1030" y="373"/>
                  </a:lnTo>
                  <a:lnTo>
                    <a:pt x="1034" y="369"/>
                  </a:lnTo>
                  <a:lnTo>
                    <a:pt x="1039" y="367"/>
                  </a:lnTo>
                  <a:lnTo>
                    <a:pt x="1042" y="364"/>
                  </a:lnTo>
                  <a:lnTo>
                    <a:pt x="1046" y="360"/>
                  </a:lnTo>
                  <a:lnTo>
                    <a:pt x="1050" y="357"/>
                  </a:lnTo>
                  <a:lnTo>
                    <a:pt x="1051" y="355"/>
                  </a:lnTo>
                  <a:lnTo>
                    <a:pt x="1051" y="353"/>
                  </a:lnTo>
                  <a:lnTo>
                    <a:pt x="1053" y="348"/>
                  </a:lnTo>
                  <a:lnTo>
                    <a:pt x="1053" y="341"/>
                  </a:lnTo>
                  <a:lnTo>
                    <a:pt x="1055" y="337"/>
                  </a:lnTo>
                  <a:lnTo>
                    <a:pt x="1058" y="332"/>
                  </a:lnTo>
                  <a:lnTo>
                    <a:pt x="1060" y="329"/>
                  </a:lnTo>
                  <a:lnTo>
                    <a:pt x="1064" y="325"/>
                  </a:lnTo>
                  <a:lnTo>
                    <a:pt x="1067" y="321"/>
                  </a:lnTo>
                  <a:lnTo>
                    <a:pt x="1069" y="318"/>
                  </a:lnTo>
                  <a:lnTo>
                    <a:pt x="1104" y="318"/>
                  </a:lnTo>
                  <a:lnTo>
                    <a:pt x="1104" y="314"/>
                  </a:lnTo>
                  <a:lnTo>
                    <a:pt x="1102" y="311"/>
                  </a:lnTo>
                  <a:lnTo>
                    <a:pt x="1101" y="307"/>
                  </a:lnTo>
                  <a:lnTo>
                    <a:pt x="1101" y="304"/>
                  </a:lnTo>
                  <a:lnTo>
                    <a:pt x="1099" y="300"/>
                  </a:lnTo>
                  <a:lnTo>
                    <a:pt x="1097" y="297"/>
                  </a:lnTo>
                  <a:lnTo>
                    <a:pt x="1095" y="293"/>
                  </a:lnTo>
                  <a:lnTo>
                    <a:pt x="1095" y="290"/>
                  </a:lnTo>
                  <a:lnTo>
                    <a:pt x="1108" y="290"/>
                  </a:lnTo>
                  <a:lnTo>
                    <a:pt x="1118" y="293"/>
                  </a:lnTo>
                  <a:lnTo>
                    <a:pt x="1129" y="298"/>
                  </a:lnTo>
                  <a:lnTo>
                    <a:pt x="1136" y="306"/>
                  </a:lnTo>
                  <a:lnTo>
                    <a:pt x="1143" y="313"/>
                  </a:lnTo>
                  <a:lnTo>
                    <a:pt x="1148" y="320"/>
                  </a:lnTo>
                  <a:lnTo>
                    <a:pt x="1154" y="329"/>
                  </a:lnTo>
                  <a:lnTo>
                    <a:pt x="1157" y="336"/>
                  </a:lnTo>
                  <a:lnTo>
                    <a:pt x="1164" y="332"/>
                  </a:lnTo>
                  <a:lnTo>
                    <a:pt x="1173" y="330"/>
                  </a:lnTo>
                  <a:lnTo>
                    <a:pt x="1182" y="329"/>
                  </a:lnTo>
                  <a:lnTo>
                    <a:pt x="1191" y="329"/>
                  </a:lnTo>
                  <a:lnTo>
                    <a:pt x="1201" y="329"/>
                  </a:lnTo>
                  <a:lnTo>
                    <a:pt x="1210" y="330"/>
                  </a:lnTo>
                  <a:lnTo>
                    <a:pt x="1219" y="332"/>
                  </a:lnTo>
                  <a:lnTo>
                    <a:pt x="1226" y="336"/>
                  </a:lnTo>
                  <a:lnTo>
                    <a:pt x="1226" y="339"/>
                  </a:lnTo>
                  <a:lnTo>
                    <a:pt x="1224" y="343"/>
                  </a:lnTo>
                  <a:lnTo>
                    <a:pt x="1224" y="346"/>
                  </a:lnTo>
                  <a:lnTo>
                    <a:pt x="1223" y="350"/>
                  </a:lnTo>
                  <a:lnTo>
                    <a:pt x="1221" y="353"/>
                  </a:lnTo>
                  <a:lnTo>
                    <a:pt x="1219" y="357"/>
                  </a:lnTo>
                  <a:lnTo>
                    <a:pt x="1217" y="360"/>
                  </a:lnTo>
                  <a:lnTo>
                    <a:pt x="1217" y="364"/>
                  </a:lnTo>
                  <a:lnTo>
                    <a:pt x="1235" y="382"/>
                  </a:lnTo>
                  <a:lnTo>
                    <a:pt x="1235" y="385"/>
                  </a:lnTo>
                  <a:lnTo>
                    <a:pt x="1233" y="389"/>
                  </a:lnTo>
                  <a:lnTo>
                    <a:pt x="1233" y="392"/>
                  </a:lnTo>
                  <a:lnTo>
                    <a:pt x="1231" y="396"/>
                  </a:lnTo>
                  <a:lnTo>
                    <a:pt x="1230" y="399"/>
                  </a:lnTo>
                  <a:lnTo>
                    <a:pt x="1228" y="403"/>
                  </a:lnTo>
                  <a:lnTo>
                    <a:pt x="1226" y="406"/>
                  </a:lnTo>
                  <a:lnTo>
                    <a:pt x="1226" y="410"/>
                  </a:lnTo>
                  <a:lnTo>
                    <a:pt x="1230" y="410"/>
                  </a:lnTo>
                  <a:lnTo>
                    <a:pt x="1235" y="408"/>
                  </a:lnTo>
                  <a:lnTo>
                    <a:pt x="1240" y="406"/>
                  </a:lnTo>
                  <a:lnTo>
                    <a:pt x="1246" y="405"/>
                  </a:lnTo>
                  <a:lnTo>
                    <a:pt x="1251" y="403"/>
                  </a:lnTo>
                  <a:lnTo>
                    <a:pt x="1258" y="403"/>
                  </a:lnTo>
                  <a:lnTo>
                    <a:pt x="1263" y="401"/>
                  </a:lnTo>
                  <a:lnTo>
                    <a:pt x="1270" y="401"/>
                  </a:lnTo>
                  <a:lnTo>
                    <a:pt x="1263" y="406"/>
                  </a:lnTo>
                  <a:lnTo>
                    <a:pt x="1256" y="413"/>
                  </a:lnTo>
                  <a:lnTo>
                    <a:pt x="1247" y="419"/>
                  </a:lnTo>
                  <a:lnTo>
                    <a:pt x="1240" y="424"/>
                  </a:lnTo>
                  <a:lnTo>
                    <a:pt x="1231" y="429"/>
                  </a:lnTo>
                  <a:lnTo>
                    <a:pt x="1223" y="435"/>
                  </a:lnTo>
                  <a:lnTo>
                    <a:pt x="1216" y="440"/>
                  </a:lnTo>
                  <a:lnTo>
                    <a:pt x="1208" y="447"/>
                  </a:lnTo>
                  <a:lnTo>
                    <a:pt x="1189" y="447"/>
                  </a:lnTo>
                  <a:lnTo>
                    <a:pt x="1171" y="447"/>
                  </a:lnTo>
                  <a:lnTo>
                    <a:pt x="1154" y="449"/>
                  </a:lnTo>
                  <a:lnTo>
                    <a:pt x="1134" y="452"/>
                  </a:lnTo>
                  <a:lnTo>
                    <a:pt x="1117" y="456"/>
                  </a:lnTo>
                  <a:lnTo>
                    <a:pt x="1099" y="463"/>
                  </a:lnTo>
                  <a:lnTo>
                    <a:pt x="1080" y="472"/>
                  </a:lnTo>
                  <a:lnTo>
                    <a:pt x="1060" y="484"/>
                  </a:lnTo>
                  <a:lnTo>
                    <a:pt x="1071" y="484"/>
                  </a:lnTo>
                  <a:lnTo>
                    <a:pt x="1081" y="481"/>
                  </a:lnTo>
                  <a:lnTo>
                    <a:pt x="1090" y="475"/>
                  </a:lnTo>
                  <a:lnTo>
                    <a:pt x="1101" y="472"/>
                  </a:lnTo>
                  <a:lnTo>
                    <a:pt x="1110" y="468"/>
                  </a:lnTo>
                  <a:lnTo>
                    <a:pt x="1120" y="465"/>
                  </a:lnTo>
                  <a:lnTo>
                    <a:pt x="1129" y="465"/>
                  </a:lnTo>
                  <a:lnTo>
                    <a:pt x="1140" y="466"/>
                  </a:lnTo>
                  <a:lnTo>
                    <a:pt x="1122" y="484"/>
                  </a:lnTo>
                  <a:lnTo>
                    <a:pt x="1125" y="488"/>
                  </a:lnTo>
                  <a:lnTo>
                    <a:pt x="1129" y="491"/>
                  </a:lnTo>
                  <a:lnTo>
                    <a:pt x="1133" y="495"/>
                  </a:lnTo>
                  <a:lnTo>
                    <a:pt x="1136" y="496"/>
                  </a:lnTo>
                  <a:lnTo>
                    <a:pt x="1141" y="500"/>
                  </a:lnTo>
                  <a:lnTo>
                    <a:pt x="1145" y="502"/>
                  </a:lnTo>
                  <a:lnTo>
                    <a:pt x="1152" y="502"/>
                  </a:lnTo>
                  <a:lnTo>
                    <a:pt x="1157" y="502"/>
                  </a:lnTo>
                  <a:lnTo>
                    <a:pt x="1152" y="503"/>
                  </a:lnTo>
                  <a:lnTo>
                    <a:pt x="1145" y="503"/>
                  </a:lnTo>
                  <a:lnTo>
                    <a:pt x="1141" y="505"/>
                  </a:lnTo>
                  <a:lnTo>
                    <a:pt x="1136" y="509"/>
                  </a:lnTo>
                  <a:lnTo>
                    <a:pt x="1133" y="511"/>
                  </a:lnTo>
                  <a:lnTo>
                    <a:pt x="1129" y="514"/>
                  </a:lnTo>
                  <a:lnTo>
                    <a:pt x="1125" y="518"/>
                  </a:lnTo>
                  <a:lnTo>
                    <a:pt x="1122" y="521"/>
                  </a:lnTo>
                  <a:lnTo>
                    <a:pt x="1118" y="521"/>
                  </a:lnTo>
                  <a:lnTo>
                    <a:pt x="1115" y="519"/>
                  </a:lnTo>
                  <a:lnTo>
                    <a:pt x="1111" y="518"/>
                  </a:lnTo>
                  <a:lnTo>
                    <a:pt x="1110" y="516"/>
                  </a:lnTo>
                  <a:lnTo>
                    <a:pt x="1106" y="516"/>
                  </a:lnTo>
                  <a:lnTo>
                    <a:pt x="1102" y="514"/>
                  </a:lnTo>
                  <a:lnTo>
                    <a:pt x="1099" y="512"/>
                  </a:lnTo>
                  <a:lnTo>
                    <a:pt x="1095" y="512"/>
                  </a:lnTo>
                  <a:lnTo>
                    <a:pt x="1078" y="518"/>
                  </a:lnTo>
                  <a:lnTo>
                    <a:pt x="1058" y="525"/>
                  </a:lnTo>
                  <a:lnTo>
                    <a:pt x="1039" y="535"/>
                  </a:lnTo>
                  <a:lnTo>
                    <a:pt x="1018" y="546"/>
                  </a:lnTo>
                  <a:lnTo>
                    <a:pt x="998" y="556"/>
                  </a:lnTo>
                  <a:lnTo>
                    <a:pt x="979" y="569"/>
                  </a:lnTo>
                  <a:lnTo>
                    <a:pt x="963" y="578"/>
                  </a:lnTo>
                  <a:lnTo>
                    <a:pt x="947" y="587"/>
                  </a:lnTo>
                  <a:lnTo>
                    <a:pt x="938" y="595"/>
                  </a:lnTo>
                  <a:lnTo>
                    <a:pt x="936" y="601"/>
                  </a:lnTo>
                  <a:lnTo>
                    <a:pt x="933" y="606"/>
                  </a:lnTo>
                  <a:lnTo>
                    <a:pt x="929" y="613"/>
                  </a:lnTo>
                  <a:lnTo>
                    <a:pt x="926" y="620"/>
                  </a:lnTo>
                  <a:lnTo>
                    <a:pt x="922" y="625"/>
                  </a:lnTo>
                  <a:lnTo>
                    <a:pt x="919" y="632"/>
                  </a:lnTo>
                  <a:lnTo>
                    <a:pt x="917" y="638"/>
                  </a:lnTo>
                  <a:lnTo>
                    <a:pt x="914" y="643"/>
                  </a:lnTo>
                  <a:lnTo>
                    <a:pt x="878" y="643"/>
                  </a:lnTo>
                  <a:lnTo>
                    <a:pt x="871" y="648"/>
                  </a:lnTo>
                  <a:lnTo>
                    <a:pt x="866" y="654"/>
                  </a:lnTo>
                  <a:lnTo>
                    <a:pt x="859" y="657"/>
                  </a:lnTo>
                  <a:lnTo>
                    <a:pt x="852" y="661"/>
                  </a:lnTo>
                  <a:lnTo>
                    <a:pt x="846" y="664"/>
                  </a:lnTo>
                  <a:lnTo>
                    <a:pt x="839" y="668"/>
                  </a:lnTo>
                  <a:lnTo>
                    <a:pt x="832" y="673"/>
                  </a:lnTo>
                  <a:lnTo>
                    <a:pt x="825" y="680"/>
                  </a:lnTo>
                  <a:lnTo>
                    <a:pt x="825" y="661"/>
                  </a:lnTo>
                  <a:lnTo>
                    <a:pt x="825" y="664"/>
                  </a:lnTo>
                  <a:lnTo>
                    <a:pt x="825" y="670"/>
                  </a:lnTo>
                  <a:lnTo>
                    <a:pt x="823" y="675"/>
                  </a:lnTo>
                  <a:lnTo>
                    <a:pt x="822" y="680"/>
                  </a:lnTo>
                  <a:lnTo>
                    <a:pt x="820" y="687"/>
                  </a:lnTo>
                  <a:lnTo>
                    <a:pt x="818" y="694"/>
                  </a:lnTo>
                  <a:lnTo>
                    <a:pt x="818" y="700"/>
                  </a:lnTo>
                  <a:lnTo>
                    <a:pt x="818" y="707"/>
                  </a:lnTo>
                  <a:lnTo>
                    <a:pt x="834" y="726"/>
                  </a:lnTo>
                  <a:lnTo>
                    <a:pt x="800" y="763"/>
                  </a:lnTo>
                  <a:lnTo>
                    <a:pt x="800" y="760"/>
                  </a:lnTo>
                  <a:lnTo>
                    <a:pt x="799" y="754"/>
                  </a:lnTo>
                  <a:lnTo>
                    <a:pt x="797" y="749"/>
                  </a:lnTo>
                  <a:lnTo>
                    <a:pt x="795" y="744"/>
                  </a:lnTo>
                  <a:lnTo>
                    <a:pt x="793" y="737"/>
                  </a:lnTo>
                  <a:lnTo>
                    <a:pt x="793" y="731"/>
                  </a:lnTo>
                  <a:lnTo>
                    <a:pt x="792" y="724"/>
                  </a:lnTo>
                  <a:lnTo>
                    <a:pt x="792" y="717"/>
                  </a:lnTo>
                  <a:lnTo>
                    <a:pt x="788" y="714"/>
                  </a:lnTo>
                  <a:lnTo>
                    <a:pt x="785" y="710"/>
                  </a:lnTo>
                  <a:lnTo>
                    <a:pt x="781" y="705"/>
                  </a:lnTo>
                  <a:lnTo>
                    <a:pt x="779" y="701"/>
                  </a:lnTo>
                  <a:lnTo>
                    <a:pt x="778" y="696"/>
                  </a:lnTo>
                  <a:lnTo>
                    <a:pt x="776" y="693"/>
                  </a:lnTo>
                  <a:lnTo>
                    <a:pt x="774" y="685"/>
                  </a:lnTo>
                  <a:lnTo>
                    <a:pt x="774" y="680"/>
                  </a:lnTo>
                  <a:lnTo>
                    <a:pt x="770" y="680"/>
                  </a:lnTo>
                  <a:lnTo>
                    <a:pt x="767" y="680"/>
                  </a:lnTo>
                  <a:lnTo>
                    <a:pt x="763" y="682"/>
                  </a:lnTo>
                  <a:lnTo>
                    <a:pt x="760" y="684"/>
                  </a:lnTo>
                  <a:lnTo>
                    <a:pt x="758" y="685"/>
                  </a:lnTo>
                  <a:lnTo>
                    <a:pt x="755" y="687"/>
                  </a:lnTo>
                  <a:lnTo>
                    <a:pt x="751" y="689"/>
                  </a:lnTo>
                  <a:lnTo>
                    <a:pt x="748" y="689"/>
                  </a:lnTo>
                  <a:lnTo>
                    <a:pt x="730" y="671"/>
                  </a:lnTo>
                  <a:lnTo>
                    <a:pt x="712" y="689"/>
                  </a:lnTo>
                  <a:lnTo>
                    <a:pt x="705" y="689"/>
                  </a:lnTo>
                  <a:lnTo>
                    <a:pt x="700" y="687"/>
                  </a:lnTo>
                  <a:lnTo>
                    <a:pt x="693" y="685"/>
                  </a:lnTo>
                  <a:lnTo>
                    <a:pt x="687" y="684"/>
                  </a:lnTo>
                  <a:lnTo>
                    <a:pt x="682" y="682"/>
                  </a:lnTo>
                  <a:lnTo>
                    <a:pt x="677" y="680"/>
                  </a:lnTo>
                  <a:lnTo>
                    <a:pt x="673" y="680"/>
                  </a:lnTo>
                  <a:lnTo>
                    <a:pt x="670" y="680"/>
                  </a:lnTo>
                  <a:lnTo>
                    <a:pt x="666" y="680"/>
                  </a:lnTo>
                  <a:lnTo>
                    <a:pt x="661" y="680"/>
                  </a:lnTo>
                  <a:lnTo>
                    <a:pt x="656" y="682"/>
                  </a:lnTo>
                  <a:lnTo>
                    <a:pt x="650" y="684"/>
                  </a:lnTo>
                  <a:lnTo>
                    <a:pt x="645" y="685"/>
                  </a:lnTo>
                  <a:lnTo>
                    <a:pt x="638" y="687"/>
                  </a:lnTo>
                  <a:lnTo>
                    <a:pt x="633" y="689"/>
                  </a:lnTo>
                  <a:lnTo>
                    <a:pt x="626" y="689"/>
                  </a:lnTo>
                  <a:lnTo>
                    <a:pt x="620" y="694"/>
                  </a:lnTo>
                  <a:lnTo>
                    <a:pt x="615" y="698"/>
                  </a:lnTo>
                  <a:lnTo>
                    <a:pt x="612" y="700"/>
                  </a:lnTo>
                  <a:lnTo>
                    <a:pt x="608" y="700"/>
                  </a:lnTo>
                  <a:lnTo>
                    <a:pt x="604" y="700"/>
                  </a:lnTo>
                  <a:lnTo>
                    <a:pt x="601" y="700"/>
                  </a:lnTo>
                  <a:lnTo>
                    <a:pt x="597" y="698"/>
                  </a:lnTo>
                  <a:lnTo>
                    <a:pt x="592" y="698"/>
                  </a:lnTo>
                  <a:lnTo>
                    <a:pt x="590" y="701"/>
                  </a:lnTo>
                  <a:lnTo>
                    <a:pt x="590" y="707"/>
                  </a:lnTo>
                  <a:lnTo>
                    <a:pt x="589" y="712"/>
                  </a:lnTo>
                  <a:lnTo>
                    <a:pt x="587" y="717"/>
                  </a:lnTo>
                  <a:lnTo>
                    <a:pt x="585" y="724"/>
                  </a:lnTo>
                  <a:lnTo>
                    <a:pt x="583" y="731"/>
                  </a:lnTo>
                  <a:lnTo>
                    <a:pt x="581" y="737"/>
                  </a:lnTo>
                  <a:lnTo>
                    <a:pt x="581" y="744"/>
                  </a:lnTo>
                  <a:lnTo>
                    <a:pt x="578" y="746"/>
                  </a:lnTo>
                  <a:lnTo>
                    <a:pt x="576" y="746"/>
                  </a:lnTo>
                  <a:lnTo>
                    <a:pt x="573" y="747"/>
                  </a:lnTo>
                  <a:lnTo>
                    <a:pt x="569" y="749"/>
                  </a:lnTo>
                  <a:lnTo>
                    <a:pt x="566" y="751"/>
                  </a:lnTo>
                  <a:lnTo>
                    <a:pt x="562" y="753"/>
                  </a:lnTo>
                  <a:lnTo>
                    <a:pt x="559" y="754"/>
                  </a:lnTo>
                  <a:lnTo>
                    <a:pt x="557" y="754"/>
                  </a:lnTo>
                  <a:lnTo>
                    <a:pt x="557" y="761"/>
                  </a:lnTo>
                  <a:lnTo>
                    <a:pt x="560" y="772"/>
                  </a:lnTo>
                  <a:lnTo>
                    <a:pt x="564" y="783"/>
                  </a:lnTo>
                  <a:lnTo>
                    <a:pt x="571" y="795"/>
                  </a:lnTo>
                  <a:lnTo>
                    <a:pt x="576" y="806"/>
                  </a:lnTo>
                  <a:lnTo>
                    <a:pt x="581" y="816"/>
                  </a:lnTo>
                  <a:lnTo>
                    <a:pt x="587" y="823"/>
                  </a:lnTo>
                  <a:lnTo>
                    <a:pt x="592" y="829"/>
                  </a:lnTo>
                  <a:lnTo>
                    <a:pt x="626" y="829"/>
                  </a:lnTo>
                  <a:lnTo>
                    <a:pt x="629" y="825"/>
                  </a:lnTo>
                  <a:lnTo>
                    <a:pt x="634" y="818"/>
                  </a:lnTo>
                  <a:lnTo>
                    <a:pt x="642" y="813"/>
                  </a:lnTo>
                  <a:lnTo>
                    <a:pt x="649" y="806"/>
                  </a:lnTo>
                  <a:lnTo>
                    <a:pt x="656" y="800"/>
                  </a:lnTo>
                  <a:lnTo>
                    <a:pt x="665" y="795"/>
                  </a:lnTo>
                  <a:lnTo>
                    <a:pt x="672" y="792"/>
                  </a:lnTo>
                  <a:lnTo>
                    <a:pt x="679" y="792"/>
                  </a:lnTo>
                  <a:lnTo>
                    <a:pt x="677" y="797"/>
                  </a:lnTo>
                  <a:lnTo>
                    <a:pt x="677" y="804"/>
                  </a:lnTo>
                  <a:lnTo>
                    <a:pt x="675" y="809"/>
                  </a:lnTo>
                  <a:lnTo>
                    <a:pt x="673" y="813"/>
                  </a:lnTo>
                  <a:lnTo>
                    <a:pt x="670" y="818"/>
                  </a:lnTo>
                  <a:lnTo>
                    <a:pt x="666" y="822"/>
                  </a:lnTo>
                  <a:lnTo>
                    <a:pt x="665" y="825"/>
                  </a:lnTo>
                  <a:lnTo>
                    <a:pt x="661" y="829"/>
                  </a:lnTo>
                  <a:lnTo>
                    <a:pt x="661" y="866"/>
                  </a:lnTo>
                  <a:lnTo>
                    <a:pt x="670" y="875"/>
                  </a:lnTo>
                  <a:lnTo>
                    <a:pt x="739" y="875"/>
                  </a:lnTo>
                  <a:lnTo>
                    <a:pt x="739" y="883"/>
                  </a:lnTo>
                  <a:lnTo>
                    <a:pt x="739" y="889"/>
                  </a:lnTo>
                  <a:lnTo>
                    <a:pt x="739" y="892"/>
                  </a:lnTo>
                  <a:lnTo>
                    <a:pt x="739" y="894"/>
                  </a:lnTo>
                  <a:lnTo>
                    <a:pt x="739" y="896"/>
                  </a:lnTo>
                  <a:lnTo>
                    <a:pt x="737" y="899"/>
                  </a:lnTo>
                  <a:lnTo>
                    <a:pt x="737" y="903"/>
                  </a:lnTo>
                  <a:lnTo>
                    <a:pt x="737" y="908"/>
                  </a:lnTo>
                  <a:lnTo>
                    <a:pt x="744" y="917"/>
                  </a:lnTo>
                  <a:lnTo>
                    <a:pt x="783" y="922"/>
                  </a:lnTo>
                  <a:close/>
                  <a:moveTo>
                    <a:pt x="792" y="475"/>
                  </a:moveTo>
                  <a:lnTo>
                    <a:pt x="797" y="475"/>
                  </a:lnTo>
                  <a:lnTo>
                    <a:pt x="804" y="477"/>
                  </a:lnTo>
                  <a:lnTo>
                    <a:pt x="809" y="479"/>
                  </a:lnTo>
                  <a:lnTo>
                    <a:pt x="816" y="481"/>
                  </a:lnTo>
                  <a:lnTo>
                    <a:pt x="822" y="482"/>
                  </a:lnTo>
                  <a:lnTo>
                    <a:pt x="827" y="482"/>
                  </a:lnTo>
                  <a:lnTo>
                    <a:pt x="831" y="484"/>
                  </a:lnTo>
                  <a:lnTo>
                    <a:pt x="834" y="484"/>
                  </a:lnTo>
                  <a:lnTo>
                    <a:pt x="829" y="491"/>
                  </a:lnTo>
                  <a:lnTo>
                    <a:pt x="822" y="498"/>
                  </a:lnTo>
                  <a:lnTo>
                    <a:pt x="816" y="505"/>
                  </a:lnTo>
                  <a:lnTo>
                    <a:pt x="813" y="512"/>
                  </a:lnTo>
                  <a:lnTo>
                    <a:pt x="809" y="521"/>
                  </a:lnTo>
                  <a:lnTo>
                    <a:pt x="806" y="530"/>
                  </a:lnTo>
                  <a:lnTo>
                    <a:pt x="806" y="539"/>
                  </a:lnTo>
                  <a:lnTo>
                    <a:pt x="808" y="549"/>
                  </a:lnTo>
                  <a:lnTo>
                    <a:pt x="815" y="546"/>
                  </a:lnTo>
                  <a:lnTo>
                    <a:pt x="820" y="541"/>
                  </a:lnTo>
                  <a:lnTo>
                    <a:pt x="825" y="535"/>
                  </a:lnTo>
                  <a:lnTo>
                    <a:pt x="831" y="530"/>
                  </a:lnTo>
                  <a:lnTo>
                    <a:pt x="836" y="523"/>
                  </a:lnTo>
                  <a:lnTo>
                    <a:pt x="841" y="516"/>
                  </a:lnTo>
                  <a:lnTo>
                    <a:pt x="846" y="509"/>
                  </a:lnTo>
                  <a:lnTo>
                    <a:pt x="852" y="502"/>
                  </a:lnTo>
                  <a:lnTo>
                    <a:pt x="855" y="502"/>
                  </a:lnTo>
                  <a:lnTo>
                    <a:pt x="859" y="502"/>
                  </a:lnTo>
                  <a:lnTo>
                    <a:pt x="862" y="500"/>
                  </a:lnTo>
                  <a:lnTo>
                    <a:pt x="866" y="498"/>
                  </a:lnTo>
                  <a:lnTo>
                    <a:pt x="869" y="496"/>
                  </a:lnTo>
                  <a:lnTo>
                    <a:pt x="871" y="495"/>
                  </a:lnTo>
                  <a:lnTo>
                    <a:pt x="875" y="495"/>
                  </a:lnTo>
                  <a:lnTo>
                    <a:pt x="878" y="495"/>
                  </a:lnTo>
                  <a:lnTo>
                    <a:pt x="861" y="512"/>
                  </a:lnTo>
                  <a:lnTo>
                    <a:pt x="864" y="518"/>
                  </a:lnTo>
                  <a:lnTo>
                    <a:pt x="864" y="523"/>
                  </a:lnTo>
                  <a:lnTo>
                    <a:pt x="864" y="526"/>
                  </a:lnTo>
                  <a:lnTo>
                    <a:pt x="864" y="530"/>
                  </a:lnTo>
                  <a:lnTo>
                    <a:pt x="864" y="534"/>
                  </a:lnTo>
                  <a:lnTo>
                    <a:pt x="862" y="539"/>
                  </a:lnTo>
                  <a:lnTo>
                    <a:pt x="861" y="542"/>
                  </a:lnTo>
                  <a:lnTo>
                    <a:pt x="861" y="549"/>
                  </a:lnTo>
                  <a:lnTo>
                    <a:pt x="875" y="548"/>
                  </a:lnTo>
                  <a:lnTo>
                    <a:pt x="887" y="542"/>
                  </a:lnTo>
                  <a:lnTo>
                    <a:pt x="899" y="534"/>
                  </a:lnTo>
                  <a:lnTo>
                    <a:pt x="910" y="526"/>
                  </a:lnTo>
                  <a:lnTo>
                    <a:pt x="921" y="518"/>
                  </a:lnTo>
                  <a:lnTo>
                    <a:pt x="928" y="511"/>
                  </a:lnTo>
                  <a:lnTo>
                    <a:pt x="935" y="505"/>
                  </a:lnTo>
                  <a:lnTo>
                    <a:pt x="938" y="502"/>
                  </a:lnTo>
                  <a:lnTo>
                    <a:pt x="929" y="498"/>
                  </a:lnTo>
                  <a:lnTo>
                    <a:pt x="919" y="493"/>
                  </a:lnTo>
                  <a:lnTo>
                    <a:pt x="910" y="486"/>
                  </a:lnTo>
                  <a:lnTo>
                    <a:pt x="901" y="479"/>
                  </a:lnTo>
                  <a:lnTo>
                    <a:pt x="892" y="470"/>
                  </a:lnTo>
                  <a:lnTo>
                    <a:pt x="883" y="463"/>
                  </a:lnTo>
                  <a:lnTo>
                    <a:pt x="876" y="454"/>
                  </a:lnTo>
                  <a:lnTo>
                    <a:pt x="869" y="447"/>
                  </a:lnTo>
                  <a:lnTo>
                    <a:pt x="862" y="447"/>
                  </a:lnTo>
                  <a:lnTo>
                    <a:pt x="853" y="445"/>
                  </a:lnTo>
                  <a:lnTo>
                    <a:pt x="843" y="445"/>
                  </a:lnTo>
                  <a:lnTo>
                    <a:pt x="832" y="445"/>
                  </a:lnTo>
                  <a:lnTo>
                    <a:pt x="822" y="447"/>
                  </a:lnTo>
                  <a:lnTo>
                    <a:pt x="811" y="452"/>
                  </a:lnTo>
                  <a:lnTo>
                    <a:pt x="806" y="458"/>
                  </a:lnTo>
                  <a:lnTo>
                    <a:pt x="800" y="463"/>
                  </a:lnTo>
                  <a:lnTo>
                    <a:pt x="795" y="468"/>
                  </a:lnTo>
                  <a:lnTo>
                    <a:pt x="792" y="475"/>
                  </a:lnTo>
                  <a:close/>
                  <a:moveTo>
                    <a:pt x="1217" y="410"/>
                  </a:moveTo>
                  <a:lnTo>
                    <a:pt x="1217" y="419"/>
                  </a:lnTo>
                  <a:lnTo>
                    <a:pt x="1217" y="427"/>
                  </a:lnTo>
                  <a:lnTo>
                    <a:pt x="1216" y="436"/>
                  </a:lnTo>
                  <a:lnTo>
                    <a:pt x="1214" y="442"/>
                  </a:lnTo>
                  <a:lnTo>
                    <a:pt x="1208" y="449"/>
                  </a:lnTo>
                  <a:lnTo>
                    <a:pt x="1203" y="452"/>
                  </a:lnTo>
                  <a:lnTo>
                    <a:pt x="1194" y="454"/>
                  </a:lnTo>
                  <a:lnTo>
                    <a:pt x="1184" y="456"/>
                  </a:lnTo>
                  <a:lnTo>
                    <a:pt x="1187" y="459"/>
                  </a:lnTo>
                  <a:lnTo>
                    <a:pt x="1191" y="461"/>
                  </a:lnTo>
                  <a:lnTo>
                    <a:pt x="1196" y="465"/>
                  </a:lnTo>
                  <a:lnTo>
                    <a:pt x="1200" y="468"/>
                  </a:lnTo>
                  <a:lnTo>
                    <a:pt x="1205" y="472"/>
                  </a:lnTo>
                  <a:lnTo>
                    <a:pt x="1210" y="475"/>
                  </a:lnTo>
                  <a:lnTo>
                    <a:pt x="1214" y="479"/>
                  </a:lnTo>
                  <a:lnTo>
                    <a:pt x="1217" y="482"/>
                  </a:lnTo>
                  <a:lnTo>
                    <a:pt x="1235" y="465"/>
                  </a:lnTo>
                  <a:lnTo>
                    <a:pt x="1238" y="465"/>
                  </a:lnTo>
                  <a:lnTo>
                    <a:pt x="1240" y="465"/>
                  </a:lnTo>
                  <a:lnTo>
                    <a:pt x="1244" y="466"/>
                  </a:lnTo>
                  <a:lnTo>
                    <a:pt x="1247" y="468"/>
                  </a:lnTo>
                  <a:lnTo>
                    <a:pt x="1251" y="470"/>
                  </a:lnTo>
                  <a:lnTo>
                    <a:pt x="1254" y="472"/>
                  </a:lnTo>
                  <a:lnTo>
                    <a:pt x="1258" y="473"/>
                  </a:lnTo>
                  <a:lnTo>
                    <a:pt x="1261" y="473"/>
                  </a:lnTo>
                  <a:lnTo>
                    <a:pt x="1235" y="445"/>
                  </a:lnTo>
                  <a:lnTo>
                    <a:pt x="1235" y="440"/>
                  </a:lnTo>
                  <a:lnTo>
                    <a:pt x="1235" y="435"/>
                  </a:lnTo>
                  <a:lnTo>
                    <a:pt x="1235" y="431"/>
                  </a:lnTo>
                  <a:lnTo>
                    <a:pt x="1235" y="427"/>
                  </a:lnTo>
                  <a:lnTo>
                    <a:pt x="1235" y="424"/>
                  </a:lnTo>
                  <a:lnTo>
                    <a:pt x="1231" y="420"/>
                  </a:lnTo>
                  <a:lnTo>
                    <a:pt x="1226" y="415"/>
                  </a:lnTo>
                  <a:lnTo>
                    <a:pt x="1217" y="410"/>
                  </a:lnTo>
                  <a:close/>
                  <a:moveTo>
                    <a:pt x="1117" y="138"/>
                  </a:moveTo>
                  <a:lnTo>
                    <a:pt x="1117" y="148"/>
                  </a:lnTo>
                  <a:lnTo>
                    <a:pt x="1118" y="154"/>
                  </a:lnTo>
                  <a:lnTo>
                    <a:pt x="1122" y="155"/>
                  </a:lnTo>
                  <a:lnTo>
                    <a:pt x="1125" y="155"/>
                  </a:lnTo>
                  <a:lnTo>
                    <a:pt x="1129" y="152"/>
                  </a:lnTo>
                  <a:lnTo>
                    <a:pt x="1134" y="148"/>
                  </a:lnTo>
                  <a:lnTo>
                    <a:pt x="1141" y="143"/>
                  </a:lnTo>
                  <a:lnTo>
                    <a:pt x="1147" y="138"/>
                  </a:lnTo>
                  <a:lnTo>
                    <a:pt x="1164" y="157"/>
                  </a:lnTo>
                  <a:lnTo>
                    <a:pt x="1171" y="155"/>
                  </a:lnTo>
                  <a:lnTo>
                    <a:pt x="1178" y="155"/>
                  </a:lnTo>
                  <a:lnTo>
                    <a:pt x="1187" y="157"/>
                  </a:lnTo>
                  <a:lnTo>
                    <a:pt x="1196" y="159"/>
                  </a:lnTo>
                  <a:lnTo>
                    <a:pt x="1205" y="161"/>
                  </a:lnTo>
                  <a:lnTo>
                    <a:pt x="1216" y="164"/>
                  </a:lnTo>
                  <a:lnTo>
                    <a:pt x="1224" y="166"/>
                  </a:lnTo>
                  <a:lnTo>
                    <a:pt x="1235" y="168"/>
                  </a:lnTo>
                  <a:lnTo>
                    <a:pt x="1235" y="173"/>
                  </a:lnTo>
                  <a:lnTo>
                    <a:pt x="1237" y="178"/>
                  </a:lnTo>
                  <a:lnTo>
                    <a:pt x="1238" y="182"/>
                  </a:lnTo>
                  <a:lnTo>
                    <a:pt x="1240" y="184"/>
                  </a:lnTo>
                  <a:lnTo>
                    <a:pt x="1244" y="185"/>
                  </a:lnTo>
                  <a:lnTo>
                    <a:pt x="1249" y="189"/>
                  </a:lnTo>
                  <a:lnTo>
                    <a:pt x="1254" y="191"/>
                  </a:lnTo>
                  <a:lnTo>
                    <a:pt x="1260" y="194"/>
                  </a:lnTo>
                  <a:lnTo>
                    <a:pt x="1260" y="201"/>
                  </a:lnTo>
                  <a:lnTo>
                    <a:pt x="1260" y="208"/>
                  </a:lnTo>
                  <a:lnTo>
                    <a:pt x="1261" y="214"/>
                  </a:lnTo>
                  <a:lnTo>
                    <a:pt x="1261" y="219"/>
                  </a:lnTo>
                  <a:lnTo>
                    <a:pt x="1265" y="222"/>
                  </a:lnTo>
                  <a:lnTo>
                    <a:pt x="1267" y="224"/>
                  </a:lnTo>
                  <a:lnTo>
                    <a:pt x="1272" y="224"/>
                  </a:lnTo>
                  <a:lnTo>
                    <a:pt x="1277" y="222"/>
                  </a:lnTo>
                  <a:lnTo>
                    <a:pt x="1277" y="230"/>
                  </a:lnTo>
                  <a:lnTo>
                    <a:pt x="1276" y="235"/>
                  </a:lnTo>
                  <a:lnTo>
                    <a:pt x="1274" y="240"/>
                  </a:lnTo>
                  <a:lnTo>
                    <a:pt x="1272" y="244"/>
                  </a:lnTo>
                  <a:lnTo>
                    <a:pt x="1270" y="249"/>
                  </a:lnTo>
                  <a:lnTo>
                    <a:pt x="1267" y="253"/>
                  </a:lnTo>
                  <a:lnTo>
                    <a:pt x="1263" y="256"/>
                  </a:lnTo>
                  <a:lnTo>
                    <a:pt x="1260" y="260"/>
                  </a:lnTo>
                  <a:lnTo>
                    <a:pt x="1256" y="256"/>
                  </a:lnTo>
                  <a:lnTo>
                    <a:pt x="1253" y="253"/>
                  </a:lnTo>
                  <a:lnTo>
                    <a:pt x="1249" y="249"/>
                  </a:lnTo>
                  <a:lnTo>
                    <a:pt x="1246" y="247"/>
                  </a:lnTo>
                  <a:lnTo>
                    <a:pt x="1242" y="244"/>
                  </a:lnTo>
                  <a:lnTo>
                    <a:pt x="1237" y="242"/>
                  </a:lnTo>
                  <a:lnTo>
                    <a:pt x="1231" y="242"/>
                  </a:lnTo>
                  <a:lnTo>
                    <a:pt x="1226" y="240"/>
                  </a:lnTo>
                  <a:lnTo>
                    <a:pt x="1226" y="244"/>
                  </a:lnTo>
                  <a:lnTo>
                    <a:pt x="1226" y="247"/>
                  </a:lnTo>
                  <a:lnTo>
                    <a:pt x="1228" y="251"/>
                  </a:lnTo>
                  <a:lnTo>
                    <a:pt x="1230" y="254"/>
                  </a:lnTo>
                  <a:lnTo>
                    <a:pt x="1231" y="258"/>
                  </a:lnTo>
                  <a:lnTo>
                    <a:pt x="1233" y="261"/>
                  </a:lnTo>
                  <a:lnTo>
                    <a:pt x="1233" y="265"/>
                  </a:lnTo>
                  <a:lnTo>
                    <a:pt x="1235" y="268"/>
                  </a:lnTo>
                  <a:lnTo>
                    <a:pt x="1228" y="272"/>
                  </a:lnTo>
                  <a:lnTo>
                    <a:pt x="1224" y="274"/>
                  </a:lnTo>
                  <a:lnTo>
                    <a:pt x="1221" y="276"/>
                  </a:lnTo>
                  <a:lnTo>
                    <a:pt x="1217" y="276"/>
                  </a:lnTo>
                  <a:lnTo>
                    <a:pt x="1214" y="276"/>
                  </a:lnTo>
                  <a:lnTo>
                    <a:pt x="1210" y="274"/>
                  </a:lnTo>
                  <a:lnTo>
                    <a:pt x="1205" y="272"/>
                  </a:lnTo>
                  <a:lnTo>
                    <a:pt x="1200" y="268"/>
                  </a:lnTo>
                  <a:lnTo>
                    <a:pt x="1182" y="288"/>
                  </a:lnTo>
                  <a:lnTo>
                    <a:pt x="1155" y="260"/>
                  </a:lnTo>
                  <a:lnTo>
                    <a:pt x="1104" y="260"/>
                  </a:lnTo>
                  <a:lnTo>
                    <a:pt x="1108" y="260"/>
                  </a:lnTo>
                  <a:lnTo>
                    <a:pt x="1111" y="258"/>
                  </a:lnTo>
                  <a:lnTo>
                    <a:pt x="1117" y="256"/>
                  </a:lnTo>
                  <a:lnTo>
                    <a:pt x="1122" y="254"/>
                  </a:lnTo>
                  <a:lnTo>
                    <a:pt x="1127" y="253"/>
                  </a:lnTo>
                  <a:lnTo>
                    <a:pt x="1134" y="251"/>
                  </a:lnTo>
                  <a:lnTo>
                    <a:pt x="1140" y="251"/>
                  </a:lnTo>
                  <a:lnTo>
                    <a:pt x="1147" y="251"/>
                  </a:lnTo>
                  <a:lnTo>
                    <a:pt x="1150" y="244"/>
                  </a:lnTo>
                  <a:lnTo>
                    <a:pt x="1154" y="237"/>
                  </a:lnTo>
                  <a:lnTo>
                    <a:pt x="1157" y="230"/>
                  </a:lnTo>
                  <a:lnTo>
                    <a:pt x="1161" y="222"/>
                  </a:lnTo>
                  <a:lnTo>
                    <a:pt x="1166" y="215"/>
                  </a:lnTo>
                  <a:lnTo>
                    <a:pt x="1170" y="208"/>
                  </a:lnTo>
                  <a:lnTo>
                    <a:pt x="1175" y="201"/>
                  </a:lnTo>
                  <a:lnTo>
                    <a:pt x="1182" y="194"/>
                  </a:lnTo>
                  <a:lnTo>
                    <a:pt x="1177" y="187"/>
                  </a:lnTo>
                  <a:lnTo>
                    <a:pt x="1168" y="182"/>
                  </a:lnTo>
                  <a:lnTo>
                    <a:pt x="1157" y="178"/>
                  </a:lnTo>
                  <a:lnTo>
                    <a:pt x="1147" y="175"/>
                  </a:lnTo>
                  <a:lnTo>
                    <a:pt x="1134" y="173"/>
                  </a:lnTo>
                  <a:lnTo>
                    <a:pt x="1122" y="173"/>
                  </a:lnTo>
                  <a:lnTo>
                    <a:pt x="1111" y="173"/>
                  </a:lnTo>
                  <a:lnTo>
                    <a:pt x="1104" y="177"/>
                  </a:lnTo>
                  <a:lnTo>
                    <a:pt x="1104" y="175"/>
                  </a:lnTo>
                  <a:lnTo>
                    <a:pt x="1101" y="173"/>
                  </a:lnTo>
                  <a:lnTo>
                    <a:pt x="1099" y="169"/>
                  </a:lnTo>
                  <a:lnTo>
                    <a:pt x="1094" y="168"/>
                  </a:lnTo>
                  <a:lnTo>
                    <a:pt x="1090" y="164"/>
                  </a:lnTo>
                  <a:lnTo>
                    <a:pt x="1087" y="161"/>
                  </a:lnTo>
                  <a:lnTo>
                    <a:pt x="1081" y="159"/>
                  </a:lnTo>
                  <a:lnTo>
                    <a:pt x="1078" y="157"/>
                  </a:lnTo>
                  <a:lnTo>
                    <a:pt x="1085" y="152"/>
                  </a:lnTo>
                  <a:lnTo>
                    <a:pt x="1092" y="147"/>
                  </a:lnTo>
                  <a:lnTo>
                    <a:pt x="1097" y="143"/>
                  </a:lnTo>
                  <a:lnTo>
                    <a:pt x="1104" y="139"/>
                  </a:lnTo>
                  <a:lnTo>
                    <a:pt x="1110" y="138"/>
                  </a:lnTo>
                  <a:lnTo>
                    <a:pt x="1113" y="138"/>
                  </a:lnTo>
                  <a:lnTo>
                    <a:pt x="1115" y="138"/>
                  </a:lnTo>
                  <a:lnTo>
                    <a:pt x="1117" y="138"/>
                  </a:lnTo>
                  <a:close/>
                  <a:moveTo>
                    <a:pt x="1131" y="102"/>
                  </a:moveTo>
                  <a:lnTo>
                    <a:pt x="1134" y="102"/>
                  </a:lnTo>
                  <a:lnTo>
                    <a:pt x="1138" y="104"/>
                  </a:lnTo>
                  <a:lnTo>
                    <a:pt x="1143" y="106"/>
                  </a:lnTo>
                  <a:lnTo>
                    <a:pt x="1147" y="108"/>
                  </a:lnTo>
                  <a:lnTo>
                    <a:pt x="1152" y="108"/>
                  </a:lnTo>
                  <a:lnTo>
                    <a:pt x="1157" y="109"/>
                  </a:lnTo>
                  <a:lnTo>
                    <a:pt x="1161" y="111"/>
                  </a:lnTo>
                  <a:lnTo>
                    <a:pt x="1164" y="111"/>
                  </a:lnTo>
                  <a:lnTo>
                    <a:pt x="1171" y="108"/>
                  </a:lnTo>
                  <a:lnTo>
                    <a:pt x="1180" y="106"/>
                  </a:lnTo>
                  <a:lnTo>
                    <a:pt x="1189" y="104"/>
                  </a:lnTo>
                  <a:lnTo>
                    <a:pt x="1200" y="101"/>
                  </a:lnTo>
                  <a:lnTo>
                    <a:pt x="1208" y="99"/>
                  </a:lnTo>
                  <a:lnTo>
                    <a:pt x="1219" y="95"/>
                  </a:lnTo>
                  <a:lnTo>
                    <a:pt x="1228" y="90"/>
                  </a:lnTo>
                  <a:lnTo>
                    <a:pt x="1235" y="85"/>
                  </a:lnTo>
                  <a:lnTo>
                    <a:pt x="1238" y="85"/>
                  </a:lnTo>
                  <a:lnTo>
                    <a:pt x="1240" y="86"/>
                  </a:lnTo>
                  <a:lnTo>
                    <a:pt x="1244" y="86"/>
                  </a:lnTo>
                  <a:lnTo>
                    <a:pt x="1247" y="88"/>
                  </a:lnTo>
                  <a:lnTo>
                    <a:pt x="1251" y="90"/>
                  </a:lnTo>
                  <a:lnTo>
                    <a:pt x="1254" y="92"/>
                  </a:lnTo>
                  <a:lnTo>
                    <a:pt x="1258" y="93"/>
                  </a:lnTo>
                  <a:lnTo>
                    <a:pt x="1260" y="93"/>
                  </a:lnTo>
                  <a:lnTo>
                    <a:pt x="1286" y="65"/>
                  </a:lnTo>
                  <a:lnTo>
                    <a:pt x="1302" y="65"/>
                  </a:lnTo>
                  <a:lnTo>
                    <a:pt x="1313" y="62"/>
                  </a:lnTo>
                  <a:lnTo>
                    <a:pt x="1323" y="58"/>
                  </a:lnTo>
                  <a:lnTo>
                    <a:pt x="1332" y="53"/>
                  </a:lnTo>
                  <a:lnTo>
                    <a:pt x="1341" y="46"/>
                  </a:lnTo>
                  <a:lnTo>
                    <a:pt x="1348" y="37"/>
                  </a:lnTo>
                  <a:lnTo>
                    <a:pt x="1357" y="28"/>
                  </a:lnTo>
                  <a:lnTo>
                    <a:pt x="1366" y="17"/>
                  </a:lnTo>
                  <a:lnTo>
                    <a:pt x="1371" y="21"/>
                  </a:lnTo>
                  <a:lnTo>
                    <a:pt x="1378" y="21"/>
                  </a:lnTo>
                  <a:lnTo>
                    <a:pt x="1385" y="19"/>
                  </a:lnTo>
                  <a:lnTo>
                    <a:pt x="1392" y="16"/>
                  </a:lnTo>
                  <a:lnTo>
                    <a:pt x="1399" y="14"/>
                  </a:lnTo>
                  <a:lnTo>
                    <a:pt x="1408" y="10"/>
                  </a:lnTo>
                  <a:lnTo>
                    <a:pt x="1417" y="9"/>
                  </a:lnTo>
                  <a:lnTo>
                    <a:pt x="1426" y="7"/>
                  </a:lnTo>
                  <a:lnTo>
                    <a:pt x="1424" y="7"/>
                  </a:lnTo>
                  <a:lnTo>
                    <a:pt x="1422" y="5"/>
                  </a:lnTo>
                  <a:lnTo>
                    <a:pt x="1420" y="3"/>
                  </a:lnTo>
                  <a:lnTo>
                    <a:pt x="1417" y="3"/>
                  </a:lnTo>
                  <a:lnTo>
                    <a:pt x="1415" y="2"/>
                  </a:lnTo>
                  <a:lnTo>
                    <a:pt x="1412" y="0"/>
                  </a:lnTo>
                  <a:lnTo>
                    <a:pt x="1408" y="0"/>
                  </a:lnTo>
                  <a:lnTo>
                    <a:pt x="1403" y="3"/>
                  </a:lnTo>
                  <a:lnTo>
                    <a:pt x="1399" y="5"/>
                  </a:lnTo>
                  <a:lnTo>
                    <a:pt x="1397" y="5"/>
                  </a:lnTo>
                  <a:lnTo>
                    <a:pt x="1396" y="5"/>
                  </a:lnTo>
                  <a:lnTo>
                    <a:pt x="1394" y="5"/>
                  </a:lnTo>
                  <a:lnTo>
                    <a:pt x="1390" y="5"/>
                  </a:lnTo>
                  <a:lnTo>
                    <a:pt x="1387" y="7"/>
                  </a:lnTo>
                  <a:lnTo>
                    <a:pt x="1382" y="10"/>
                  </a:lnTo>
                  <a:lnTo>
                    <a:pt x="1376" y="7"/>
                  </a:lnTo>
                  <a:lnTo>
                    <a:pt x="1369" y="5"/>
                  </a:lnTo>
                  <a:lnTo>
                    <a:pt x="1362" y="3"/>
                  </a:lnTo>
                  <a:lnTo>
                    <a:pt x="1357" y="3"/>
                  </a:lnTo>
                  <a:lnTo>
                    <a:pt x="1350" y="3"/>
                  </a:lnTo>
                  <a:lnTo>
                    <a:pt x="1343" y="5"/>
                  </a:lnTo>
                  <a:lnTo>
                    <a:pt x="1337" y="7"/>
                  </a:lnTo>
                  <a:lnTo>
                    <a:pt x="1330" y="10"/>
                  </a:lnTo>
                  <a:lnTo>
                    <a:pt x="1318" y="7"/>
                  </a:lnTo>
                  <a:lnTo>
                    <a:pt x="1304" y="7"/>
                  </a:lnTo>
                  <a:lnTo>
                    <a:pt x="1286" y="9"/>
                  </a:lnTo>
                  <a:lnTo>
                    <a:pt x="1269" y="10"/>
                  </a:lnTo>
                  <a:lnTo>
                    <a:pt x="1249" y="14"/>
                  </a:lnTo>
                  <a:lnTo>
                    <a:pt x="1231" y="16"/>
                  </a:lnTo>
                  <a:lnTo>
                    <a:pt x="1214" y="19"/>
                  </a:lnTo>
                  <a:lnTo>
                    <a:pt x="1200" y="19"/>
                  </a:lnTo>
                  <a:lnTo>
                    <a:pt x="1203" y="23"/>
                  </a:lnTo>
                  <a:lnTo>
                    <a:pt x="1208" y="28"/>
                  </a:lnTo>
                  <a:lnTo>
                    <a:pt x="1214" y="33"/>
                  </a:lnTo>
                  <a:lnTo>
                    <a:pt x="1221" y="37"/>
                  </a:lnTo>
                  <a:lnTo>
                    <a:pt x="1228" y="42"/>
                  </a:lnTo>
                  <a:lnTo>
                    <a:pt x="1233" y="48"/>
                  </a:lnTo>
                  <a:lnTo>
                    <a:pt x="1238" y="53"/>
                  </a:lnTo>
                  <a:lnTo>
                    <a:pt x="1244" y="56"/>
                  </a:lnTo>
                  <a:lnTo>
                    <a:pt x="1233" y="62"/>
                  </a:lnTo>
                  <a:lnTo>
                    <a:pt x="1221" y="67"/>
                  </a:lnTo>
                  <a:lnTo>
                    <a:pt x="1210" y="76"/>
                  </a:lnTo>
                  <a:lnTo>
                    <a:pt x="1196" y="83"/>
                  </a:lnTo>
                  <a:lnTo>
                    <a:pt x="1182" y="90"/>
                  </a:lnTo>
                  <a:lnTo>
                    <a:pt x="1166" y="97"/>
                  </a:lnTo>
                  <a:lnTo>
                    <a:pt x="1148" y="101"/>
                  </a:lnTo>
                  <a:lnTo>
                    <a:pt x="1131" y="102"/>
                  </a:lnTo>
                  <a:close/>
                  <a:moveTo>
                    <a:pt x="947" y="148"/>
                  </a:moveTo>
                  <a:lnTo>
                    <a:pt x="942" y="148"/>
                  </a:lnTo>
                  <a:lnTo>
                    <a:pt x="935" y="148"/>
                  </a:lnTo>
                  <a:lnTo>
                    <a:pt x="928" y="148"/>
                  </a:lnTo>
                  <a:lnTo>
                    <a:pt x="922" y="148"/>
                  </a:lnTo>
                  <a:lnTo>
                    <a:pt x="915" y="147"/>
                  </a:lnTo>
                  <a:lnTo>
                    <a:pt x="908" y="145"/>
                  </a:lnTo>
                  <a:lnTo>
                    <a:pt x="903" y="143"/>
                  </a:lnTo>
                  <a:lnTo>
                    <a:pt x="896" y="139"/>
                  </a:lnTo>
                  <a:lnTo>
                    <a:pt x="892" y="139"/>
                  </a:lnTo>
                  <a:lnTo>
                    <a:pt x="889" y="141"/>
                  </a:lnTo>
                  <a:lnTo>
                    <a:pt x="885" y="143"/>
                  </a:lnTo>
                  <a:lnTo>
                    <a:pt x="883" y="145"/>
                  </a:lnTo>
                  <a:lnTo>
                    <a:pt x="880" y="147"/>
                  </a:lnTo>
                  <a:lnTo>
                    <a:pt x="876" y="147"/>
                  </a:lnTo>
                  <a:lnTo>
                    <a:pt x="873" y="148"/>
                  </a:lnTo>
                  <a:lnTo>
                    <a:pt x="869" y="148"/>
                  </a:lnTo>
                  <a:lnTo>
                    <a:pt x="852" y="131"/>
                  </a:lnTo>
                  <a:lnTo>
                    <a:pt x="848" y="131"/>
                  </a:lnTo>
                  <a:lnTo>
                    <a:pt x="846" y="132"/>
                  </a:lnTo>
                  <a:lnTo>
                    <a:pt x="843" y="134"/>
                  </a:lnTo>
                  <a:lnTo>
                    <a:pt x="839" y="136"/>
                  </a:lnTo>
                  <a:lnTo>
                    <a:pt x="836" y="136"/>
                  </a:lnTo>
                  <a:lnTo>
                    <a:pt x="832" y="138"/>
                  </a:lnTo>
                  <a:lnTo>
                    <a:pt x="829" y="139"/>
                  </a:lnTo>
                  <a:lnTo>
                    <a:pt x="825" y="139"/>
                  </a:lnTo>
                  <a:lnTo>
                    <a:pt x="809" y="122"/>
                  </a:lnTo>
                  <a:lnTo>
                    <a:pt x="792" y="122"/>
                  </a:lnTo>
                  <a:lnTo>
                    <a:pt x="788" y="124"/>
                  </a:lnTo>
                  <a:lnTo>
                    <a:pt x="783" y="127"/>
                  </a:lnTo>
                  <a:lnTo>
                    <a:pt x="779" y="134"/>
                  </a:lnTo>
                  <a:lnTo>
                    <a:pt x="776" y="141"/>
                  </a:lnTo>
                  <a:lnTo>
                    <a:pt x="770" y="148"/>
                  </a:lnTo>
                  <a:lnTo>
                    <a:pt x="769" y="155"/>
                  </a:lnTo>
                  <a:lnTo>
                    <a:pt x="767" y="162"/>
                  </a:lnTo>
                  <a:lnTo>
                    <a:pt x="765" y="168"/>
                  </a:lnTo>
                  <a:lnTo>
                    <a:pt x="772" y="166"/>
                  </a:lnTo>
                  <a:lnTo>
                    <a:pt x="778" y="166"/>
                  </a:lnTo>
                  <a:lnTo>
                    <a:pt x="781" y="164"/>
                  </a:lnTo>
                  <a:lnTo>
                    <a:pt x="786" y="161"/>
                  </a:lnTo>
                  <a:lnTo>
                    <a:pt x="790" y="159"/>
                  </a:lnTo>
                  <a:lnTo>
                    <a:pt x="793" y="155"/>
                  </a:lnTo>
                  <a:lnTo>
                    <a:pt x="797" y="152"/>
                  </a:lnTo>
                  <a:lnTo>
                    <a:pt x="800" y="148"/>
                  </a:lnTo>
                  <a:lnTo>
                    <a:pt x="852" y="148"/>
                  </a:lnTo>
                  <a:lnTo>
                    <a:pt x="846" y="150"/>
                  </a:lnTo>
                  <a:lnTo>
                    <a:pt x="841" y="150"/>
                  </a:lnTo>
                  <a:lnTo>
                    <a:pt x="836" y="152"/>
                  </a:lnTo>
                  <a:lnTo>
                    <a:pt x="834" y="155"/>
                  </a:lnTo>
                  <a:lnTo>
                    <a:pt x="832" y="159"/>
                  </a:lnTo>
                  <a:lnTo>
                    <a:pt x="831" y="164"/>
                  </a:lnTo>
                  <a:lnTo>
                    <a:pt x="832" y="169"/>
                  </a:lnTo>
                  <a:lnTo>
                    <a:pt x="834" y="177"/>
                  </a:lnTo>
                  <a:lnTo>
                    <a:pt x="831" y="177"/>
                  </a:lnTo>
                  <a:lnTo>
                    <a:pt x="829" y="178"/>
                  </a:lnTo>
                  <a:lnTo>
                    <a:pt x="825" y="178"/>
                  </a:lnTo>
                  <a:lnTo>
                    <a:pt x="822" y="180"/>
                  </a:lnTo>
                  <a:lnTo>
                    <a:pt x="818" y="182"/>
                  </a:lnTo>
                  <a:lnTo>
                    <a:pt x="815" y="184"/>
                  </a:lnTo>
                  <a:lnTo>
                    <a:pt x="813" y="185"/>
                  </a:lnTo>
                  <a:lnTo>
                    <a:pt x="809" y="185"/>
                  </a:lnTo>
                  <a:lnTo>
                    <a:pt x="825" y="191"/>
                  </a:lnTo>
                  <a:lnTo>
                    <a:pt x="845" y="194"/>
                  </a:lnTo>
                  <a:lnTo>
                    <a:pt x="862" y="196"/>
                  </a:lnTo>
                  <a:lnTo>
                    <a:pt x="882" y="194"/>
                  </a:lnTo>
                  <a:lnTo>
                    <a:pt x="891" y="192"/>
                  </a:lnTo>
                  <a:lnTo>
                    <a:pt x="899" y="189"/>
                  </a:lnTo>
                  <a:lnTo>
                    <a:pt x="908" y="185"/>
                  </a:lnTo>
                  <a:lnTo>
                    <a:pt x="917" y="180"/>
                  </a:lnTo>
                  <a:lnTo>
                    <a:pt x="926" y="175"/>
                  </a:lnTo>
                  <a:lnTo>
                    <a:pt x="933" y="168"/>
                  </a:lnTo>
                  <a:lnTo>
                    <a:pt x="942" y="159"/>
                  </a:lnTo>
                  <a:lnTo>
                    <a:pt x="947" y="148"/>
                  </a:lnTo>
                  <a:close/>
                  <a:moveTo>
                    <a:pt x="1161" y="71"/>
                  </a:moveTo>
                  <a:lnTo>
                    <a:pt x="1150" y="71"/>
                  </a:lnTo>
                  <a:lnTo>
                    <a:pt x="1141" y="71"/>
                  </a:lnTo>
                  <a:lnTo>
                    <a:pt x="1133" y="71"/>
                  </a:lnTo>
                  <a:lnTo>
                    <a:pt x="1122" y="71"/>
                  </a:lnTo>
                  <a:lnTo>
                    <a:pt x="1113" y="72"/>
                  </a:lnTo>
                  <a:lnTo>
                    <a:pt x="1106" y="74"/>
                  </a:lnTo>
                  <a:lnTo>
                    <a:pt x="1099" y="76"/>
                  </a:lnTo>
                  <a:lnTo>
                    <a:pt x="1092" y="79"/>
                  </a:lnTo>
                  <a:lnTo>
                    <a:pt x="1088" y="76"/>
                  </a:lnTo>
                  <a:lnTo>
                    <a:pt x="1085" y="72"/>
                  </a:lnTo>
                  <a:lnTo>
                    <a:pt x="1081" y="69"/>
                  </a:lnTo>
                  <a:lnTo>
                    <a:pt x="1078" y="67"/>
                  </a:lnTo>
                  <a:lnTo>
                    <a:pt x="1072" y="65"/>
                  </a:lnTo>
                  <a:lnTo>
                    <a:pt x="1069" y="63"/>
                  </a:lnTo>
                  <a:lnTo>
                    <a:pt x="1064" y="62"/>
                  </a:lnTo>
                  <a:lnTo>
                    <a:pt x="1057" y="62"/>
                  </a:lnTo>
                  <a:lnTo>
                    <a:pt x="1057" y="58"/>
                  </a:lnTo>
                  <a:lnTo>
                    <a:pt x="1057" y="55"/>
                  </a:lnTo>
                  <a:lnTo>
                    <a:pt x="1058" y="51"/>
                  </a:lnTo>
                  <a:lnTo>
                    <a:pt x="1058" y="48"/>
                  </a:lnTo>
                  <a:lnTo>
                    <a:pt x="1058" y="46"/>
                  </a:lnTo>
                  <a:lnTo>
                    <a:pt x="1058" y="42"/>
                  </a:lnTo>
                  <a:lnTo>
                    <a:pt x="1058" y="39"/>
                  </a:lnTo>
                  <a:lnTo>
                    <a:pt x="1058" y="35"/>
                  </a:lnTo>
                  <a:lnTo>
                    <a:pt x="1048" y="16"/>
                  </a:lnTo>
                  <a:lnTo>
                    <a:pt x="1051" y="17"/>
                  </a:lnTo>
                  <a:lnTo>
                    <a:pt x="1058" y="23"/>
                  </a:lnTo>
                  <a:lnTo>
                    <a:pt x="1065" y="32"/>
                  </a:lnTo>
                  <a:lnTo>
                    <a:pt x="1072" y="42"/>
                  </a:lnTo>
                  <a:lnTo>
                    <a:pt x="1080" y="53"/>
                  </a:lnTo>
                  <a:lnTo>
                    <a:pt x="1087" y="62"/>
                  </a:lnTo>
                  <a:lnTo>
                    <a:pt x="1090" y="67"/>
                  </a:lnTo>
                  <a:lnTo>
                    <a:pt x="1092" y="71"/>
                  </a:lnTo>
                  <a:lnTo>
                    <a:pt x="1101" y="69"/>
                  </a:lnTo>
                  <a:lnTo>
                    <a:pt x="1110" y="69"/>
                  </a:lnTo>
                  <a:lnTo>
                    <a:pt x="1118" y="67"/>
                  </a:lnTo>
                  <a:lnTo>
                    <a:pt x="1125" y="67"/>
                  </a:lnTo>
                  <a:lnTo>
                    <a:pt x="1134" y="65"/>
                  </a:lnTo>
                  <a:lnTo>
                    <a:pt x="1143" y="67"/>
                  </a:lnTo>
                  <a:lnTo>
                    <a:pt x="1152" y="67"/>
                  </a:lnTo>
                  <a:lnTo>
                    <a:pt x="1161" y="71"/>
                  </a:lnTo>
                  <a:close/>
                  <a:moveTo>
                    <a:pt x="956" y="131"/>
                  </a:moveTo>
                  <a:lnTo>
                    <a:pt x="959" y="118"/>
                  </a:lnTo>
                  <a:lnTo>
                    <a:pt x="961" y="111"/>
                  </a:lnTo>
                  <a:lnTo>
                    <a:pt x="961" y="106"/>
                  </a:lnTo>
                  <a:lnTo>
                    <a:pt x="959" y="104"/>
                  </a:lnTo>
                  <a:lnTo>
                    <a:pt x="958" y="106"/>
                  </a:lnTo>
                  <a:lnTo>
                    <a:pt x="954" y="109"/>
                  </a:lnTo>
                  <a:lnTo>
                    <a:pt x="947" y="115"/>
                  </a:lnTo>
                  <a:lnTo>
                    <a:pt x="938" y="120"/>
                  </a:lnTo>
                  <a:lnTo>
                    <a:pt x="933" y="115"/>
                  </a:lnTo>
                  <a:lnTo>
                    <a:pt x="926" y="109"/>
                  </a:lnTo>
                  <a:lnTo>
                    <a:pt x="921" y="106"/>
                  </a:lnTo>
                  <a:lnTo>
                    <a:pt x="915" y="102"/>
                  </a:lnTo>
                  <a:lnTo>
                    <a:pt x="910" y="99"/>
                  </a:lnTo>
                  <a:lnTo>
                    <a:pt x="906" y="95"/>
                  </a:lnTo>
                  <a:lnTo>
                    <a:pt x="905" y="90"/>
                  </a:lnTo>
                  <a:lnTo>
                    <a:pt x="903" y="83"/>
                  </a:lnTo>
                  <a:lnTo>
                    <a:pt x="894" y="85"/>
                  </a:lnTo>
                  <a:lnTo>
                    <a:pt x="887" y="85"/>
                  </a:lnTo>
                  <a:lnTo>
                    <a:pt x="880" y="86"/>
                  </a:lnTo>
                  <a:lnTo>
                    <a:pt x="875" y="86"/>
                  </a:lnTo>
                  <a:lnTo>
                    <a:pt x="869" y="88"/>
                  </a:lnTo>
                  <a:lnTo>
                    <a:pt x="864" y="88"/>
                  </a:lnTo>
                  <a:lnTo>
                    <a:pt x="859" y="86"/>
                  </a:lnTo>
                  <a:lnTo>
                    <a:pt x="852" y="83"/>
                  </a:lnTo>
                  <a:lnTo>
                    <a:pt x="846" y="86"/>
                  </a:lnTo>
                  <a:lnTo>
                    <a:pt x="839" y="90"/>
                  </a:lnTo>
                  <a:lnTo>
                    <a:pt x="834" y="92"/>
                  </a:lnTo>
                  <a:lnTo>
                    <a:pt x="829" y="95"/>
                  </a:lnTo>
                  <a:lnTo>
                    <a:pt x="823" y="99"/>
                  </a:lnTo>
                  <a:lnTo>
                    <a:pt x="820" y="104"/>
                  </a:lnTo>
                  <a:lnTo>
                    <a:pt x="818" y="111"/>
                  </a:lnTo>
                  <a:lnTo>
                    <a:pt x="816" y="120"/>
                  </a:lnTo>
                  <a:lnTo>
                    <a:pt x="823" y="116"/>
                  </a:lnTo>
                  <a:lnTo>
                    <a:pt x="832" y="115"/>
                  </a:lnTo>
                  <a:lnTo>
                    <a:pt x="843" y="111"/>
                  </a:lnTo>
                  <a:lnTo>
                    <a:pt x="852" y="108"/>
                  </a:lnTo>
                  <a:lnTo>
                    <a:pt x="862" y="106"/>
                  </a:lnTo>
                  <a:lnTo>
                    <a:pt x="871" y="104"/>
                  </a:lnTo>
                  <a:lnTo>
                    <a:pt x="880" y="102"/>
                  </a:lnTo>
                  <a:lnTo>
                    <a:pt x="887" y="102"/>
                  </a:lnTo>
                  <a:lnTo>
                    <a:pt x="869" y="120"/>
                  </a:lnTo>
                  <a:lnTo>
                    <a:pt x="876" y="122"/>
                  </a:lnTo>
                  <a:lnTo>
                    <a:pt x="883" y="122"/>
                  </a:lnTo>
                  <a:lnTo>
                    <a:pt x="892" y="124"/>
                  </a:lnTo>
                  <a:lnTo>
                    <a:pt x="899" y="125"/>
                  </a:lnTo>
                  <a:lnTo>
                    <a:pt x="908" y="127"/>
                  </a:lnTo>
                  <a:lnTo>
                    <a:pt x="915" y="129"/>
                  </a:lnTo>
                  <a:lnTo>
                    <a:pt x="922" y="129"/>
                  </a:lnTo>
                  <a:lnTo>
                    <a:pt x="929" y="131"/>
                  </a:lnTo>
                  <a:lnTo>
                    <a:pt x="956" y="131"/>
                  </a:lnTo>
                  <a:close/>
                  <a:moveTo>
                    <a:pt x="1042" y="14"/>
                  </a:moveTo>
                  <a:lnTo>
                    <a:pt x="1034" y="17"/>
                  </a:lnTo>
                  <a:lnTo>
                    <a:pt x="1028" y="21"/>
                  </a:lnTo>
                  <a:lnTo>
                    <a:pt x="1023" y="23"/>
                  </a:lnTo>
                  <a:lnTo>
                    <a:pt x="1019" y="25"/>
                  </a:lnTo>
                  <a:lnTo>
                    <a:pt x="1016" y="26"/>
                  </a:lnTo>
                  <a:lnTo>
                    <a:pt x="1014" y="30"/>
                  </a:lnTo>
                  <a:lnTo>
                    <a:pt x="1011" y="35"/>
                  </a:lnTo>
                  <a:lnTo>
                    <a:pt x="1009" y="44"/>
                  </a:lnTo>
                  <a:lnTo>
                    <a:pt x="1000" y="44"/>
                  </a:lnTo>
                  <a:lnTo>
                    <a:pt x="993" y="46"/>
                  </a:lnTo>
                  <a:lnTo>
                    <a:pt x="984" y="48"/>
                  </a:lnTo>
                  <a:lnTo>
                    <a:pt x="975" y="51"/>
                  </a:lnTo>
                  <a:lnTo>
                    <a:pt x="968" y="51"/>
                  </a:lnTo>
                  <a:lnTo>
                    <a:pt x="963" y="51"/>
                  </a:lnTo>
                  <a:lnTo>
                    <a:pt x="961" y="49"/>
                  </a:lnTo>
                  <a:lnTo>
                    <a:pt x="959" y="48"/>
                  </a:lnTo>
                  <a:lnTo>
                    <a:pt x="958" y="46"/>
                  </a:lnTo>
                  <a:lnTo>
                    <a:pt x="958" y="42"/>
                  </a:lnTo>
                  <a:lnTo>
                    <a:pt x="949" y="48"/>
                  </a:lnTo>
                  <a:lnTo>
                    <a:pt x="942" y="53"/>
                  </a:lnTo>
                  <a:lnTo>
                    <a:pt x="935" y="58"/>
                  </a:lnTo>
                  <a:lnTo>
                    <a:pt x="929" y="63"/>
                  </a:lnTo>
                  <a:lnTo>
                    <a:pt x="924" y="67"/>
                  </a:lnTo>
                  <a:lnTo>
                    <a:pt x="919" y="72"/>
                  </a:lnTo>
                  <a:lnTo>
                    <a:pt x="914" y="76"/>
                  </a:lnTo>
                  <a:lnTo>
                    <a:pt x="908" y="79"/>
                  </a:lnTo>
                  <a:lnTo>
                    <a:pt x="914" y="55"/>
                  </a:lnTo>
                  <a:lnTo>
                    <a:pt x="921" y="51"/>
                  </a:lnTo>
                  <a:lnTo>
                    <a:pt x="926" y="48"/>
                  </a:lnTo>
                  <a:lnTo>
                    <a:pt x="933" y="42"/>
                  </a:lnTo>
                  <a:lnTo>
                    <a:pt x="938" y="37"/>
                  </a:lnTo>
                  <a:lnTo>
                    <a:pt x="945" y="30"/>
                  </a:lnTo>
                  <a:lnTo>
                    <a:pt x="952" y="25"/>
                  </a:lnTo>
                  <a:lnTo>
                    <a:pt x="958" y="21"/>
                  </a:lnTo>
                  <a:lnTo>
                    <a:pt x="963" y="17"/>
                  </a:lnTo>
                  <a:lnTo>
                    <a:pt x="967" y="19"/>
                  </a:lnTo>
                  <a:lnTo>
                    <a:pt x="968" y="21"/>
                  </a:lnTo>
                  <a:lnTo>
                    <a:pt x="972" y="25"/>
                  </a:lnTo>
                  <a:lnTo>
                    <a:pt x="974" y="26"/>
                  </a:lnTo>
                  <a:lnTo>
                    <a:pt x="977" y="28"/>
                  </a:lnTo>
                  <a:lnTo>
                    <a:pt x="981" y="32"/>
                  </a:lnTo>
                  <a:lnTo>
                    <a:pt x="982" y="33"/>
                  </a:lnTo>
                  <a:lnTo>
                    <a:pt x="984" y="37"/>
                  </a:lnTo>
                  <a:lnTo>
                    <a:pt x="989" y="33"/>
                  </a:lnTo>
                  <a:lnTo>
                    <a:pt x="995" y="30"/>
                  </a:lnTo>
                  <a:lnTo>
                    <a:pt x="998" y="26"/>
                  </a:lnTo>
                  <a:lnTo>
                    <a:pt x="1002" y="21"/>
                  </a:lnTo>
                  <a:lnTo>
                    <a:pt x="1005" y="17"/>
                  </a:lnTo>
                  <a:lnTo>
                    <a:pt x="1009" y="14"/>
                  </a:lnTo>
                  <a:lnTo>
                    <a:pt x="1012" y="10"/>
                  </a:lnTo>
                  <a:lnTo>
                    <a:pt x="1018" y="7"/>
                  </a:lnTo>
                  <a:lnTo>
                    <a:pt x="1019" y="10"/>
                  </a:lnTo>
                  <a:lnTo>
                    <a:pt x="1023" y="12"/>
                  </a:lnTo>
                  <a:lnTo>
                    <a:pt x="1025" y="14"/>
                  </a:lnTo>
                  <a:lnTo>
                    <a:pt x="1028" y="14"/>
                  </a:lnTo>
                  <a:lnTo>
                    <a:pt x="1032" y="16"/>
                  </a:lnTo>
                  <a:lnTo>
                    <a:pt x="1035" y="16"/>
                  </a:lnTo>
                  <a:lnTo>
                    <a:pt x="1039" y="16"/>
                  </a:lnTo>
                  <a:lnTo>
                    <a:pt x="1042" y="14"/>
                  </a:lnTo>
                  <a:close/>
                  <a:moveTo>
                    <a:pt x="1042" y="122"/>
                  </a:moveTo>
                  <a:lnTo>
                    <a:pt x="1042" y="131"/>
                  </a:lnTo>
                  <a:lnTo>
                    <a:pt x="1042" y="139"/>
                  </a:lnTo>
                  <a:lnTo>
                    <a:pt x="1042" y="148"/>
                  </a:lnTo>
                  <a:lnTo>
                    <a:pt x="1042" y="155"/>
                  </a:lnTo>
                  <a:lnTo>
                    <a:pt x="1046" y="161"/>
                  </a:lnTo>
                  <a:lnTo>
                    <a:pt x="1051" y="164"/>
                  </a:lnTo>
                  <a:lnTo>
                    <a:pt x="1058" y="168"/>
                  </a:lnTo>
                  <a:lnTo>
                    <a:pt x="1069" y="168"/>
                  </a:lnTo>
                  <a:lnTo>
                    <a:pt x="1069" y="161"/>
                  </a:lnTo>
                  <a:lnTo>
                    <a:pt x="1067" y="155"/>
                  </a:lnTo>
                  <a:lnTo>
                    <a:pt x="1065" y="150"/>
                  </a:lnTo>
                  <a:lnTo>
                    <a:pt x="1062" y="145"/>
                  </a:lnTo>
                  <a:lnTo>
                    <a:pt x="1058" y="139"/>
                  </a:lnTo>
                  <a:lnTo>
                    <a:pt x="1055" y="134"/>
                  </a:lnTo>
                  <a:lnTo>
                    <a:pt x="1050" y="127"/>
                  </a:lnTo>
                  <a:lnTo>
                    <a:pt x="1042" y="122"/>
                  </a:lnTo>
                  <a:close/>
                  <a:moveTo>
                    <a:pt x="1012" y="78"/>
                  </a:moveTo>
                  <a:lnTo>
                    <a:pt x="1002" y="81"/>
                  </a:lnTo>
                  <a:lnTo>
                    <a:pt x="995" y="85"/>
                  </a:lnTo>
                  <a:lnTo>
                    <a:pt x="991" y="86"/>
                  </a:lnTo>
                  <a:lnTo>
                    <a:pt x="991" y="88"/>
                  </a:lnTo>
                  <a:lnTo>
                    <a:pt x="991" y="90"/>
                  </a:lnTo>
                  <a:lnTo>
                    <a:pt x="993" y="95"/>
                  </a:lnTo>
                  <a:lnTo>
                    <a:pt x="995" y="102"/>
                  </a:lnTo>
                  <a:lnTo>
                    <a:pt x="995" y="113"/>
                  </a:lnTo>
                  <a:lnTo>
                    <a:pt x="1002" y="113"/>
                  </a:lnTo>
                  <a:lnTo>
                    <a:pt x="1007" y="111"/>
                  </a:lnTo>
                  <a:lnTo>
                    <a:pt x="1011" y="109"/>
                  </a:lnTo>
                  <a:lnTo>
                    <a:pt x="1014" y="108"/>
                  </a:lnTo>
                  <a:lnTo>
                    <a:pt x="1019" y="104"/>
                  </a:lnTo>
                  <a:lnTo>
                    <a:pt x="1023" y="102"/>
                  </a:lnTo>
                  <a:lnTo>
                    <a:pt x="1025" y="99"/>
                  </a:lnTo>
                  <a:lnTo>
                    <a:pt x="1028" y="95"/>
                  </a:lnTo>
                  <a:lnTo>
                    <a:pt x="1025" y="92"/>
                  </a:lnTo>
                  <a:lnTo>
                    <a:pt x="1023" y="88"/>
                  </a:lnTo>
                  <a:lnTo>
                    <a:pt x="1019" y="85"/>
                  </a:lnTo>
                  <a:lnTo>
                    <a:pt x="1018" y="83"/>
                  </a:lnTo>
                  <a:lnTo>
                    <a:pt x="1014" y="79"/>
                  </a:lnTo>
                  <a:lnTo>
                    <a:pt x="1014" y="78"/>
                  </a:lnTo>
                  <a:lnTo>
                    <a:pt x="1012" y="78"/>
                  </a:lnTo>
                  <a:close/>
                  <a:moveTo>
                    <a:pt x="894" y="800"/>
                  </a:moveTo>
                  <a:lnTo>
                    <a:pt x="887" y="802"/>
                  </a:lnTo>
                  <a:lnTo>
                    <a:pt x="880" y="806"/>
                  </a:lnTo>
                  <a:lnTo>
                    <a:pt x="875" y="807"/>
                  </a:lnTo>
                  <a:lnTo>
                    <a:pt x="873" y="811"/>
                  </a:lnTo>
                  <a:lnTo>
                    <a:pt x="871" y="816"/>
                  </a:lnTo>
                  <a:lnTo>
                    <a:pt x="869" y="823"/>
                  </a:lnTo>
                  <a:lnTo>
                    <a:pt x="869" y="834"/>
                  </a:lnTo>
                  <a:lnTo>
                    <a:pt x="869" y="846"/>
                  </a:lnTo>
                  <a:lnTo>
                    <a:pt x="878" y="846"/>
                  </a:lnTo>
                  <a:lnTo>
                    <a:pt x="885" y="845"/>
                  </a:lnTo>
                  <a:lnTo>
                    <a:pt x="892" y="843"/>
                  </a:lnTo>
                  <a:lnTo>
                    <a:pt x="898" y="843"/>
                  </a:lnTo>
                  <a:lnTo>
                    <a:pt x="903" y="841"/>
                  </a:lnTo>
                  <a:lnTo>
                    <a:pt x="908" y="843"/>
                  </a:lnTo>
                  <a:lnTo>
                    <a:pt x="914" y="843"/>
                  </a:lnTo>
                  <a:lnTo>
                    <a:pt x="921" y="846"/>
                  </a:lnTo>
                  <a:lnTo>
                    <a:pt x="938" y="827"/>
                  </a:lnTo>
                  <a:lnTo>
                    <a:pt x="921" y="807"/>
                  </a:lnTo>
                  <a:lnTo>
                    <a:pt x="894" y="800"/>
                  </a:lnTo>
                  <a:close/>
                  <a:moveTo>
                    <a:pt x="843" y="809"/>
                  </a:moveTo>
                  <a:lnTo>
                    <a:pt x="831" y="809"/>
                  </a:lnTo>
                  <a:lnTo>
                    <a:pt x="822" y="809"/>
                  </a:lnTo>
                  <a:lnTo>
                    <a:pt x="816" y="807"/>
                  </a:lnTo>
                  <a:lnTo>
                    <a:pt x="809" y="807"/>
                  </a:lnTo>
                  <a:lnTo>
                    <a:pt x="806" y="804"/>
                  </a:lnTo>
                  <a:lnTo>
                    <a:pt x="800" y="802"/>
                  </a:lnTo>
                  <a:lnTo>
                    <a:pt x="797" y="797"/>
                  </a:lnTo>
                  <a:lnTo>
                    <a:pt x="790" y="792"/>
                  </a:lnTo>
                  <a:lnTo>
                    <a:pt x="783" y="792"/>
                  </a:lnTo>
                  <a:lnTo>
                    <a:pt x="776" y="792"/>
                  </a:lnTo>
                  <a:lnTo>
                    <a:pt x="769" y="790"/>
                  </a:lnTo>
                  <a:lnTo>
                    <a:pt x="760" y="790"/>
                  </a:lnTo>
                  <a:lnTo>
                    <a:pt x="753" y="788"/>
                  </a:lnTo>
                  <a:lnTo>
                    <a:pt x="744" y="786"/>
                  </a:lnTo>
                  <a:lnTo>
                    <a:pt x="737" y="784"/>
                  </a:lnTo>
                  <a:lnTo>
                    <a:pt x="730" y="781"/>
                  </a:lnTo>
                  <a:lnTo>
                    <a:pt x="739" y="779"/>
                  </a:lnTo>
                  <a:lnTo>
                    <a:pt x="749" y="776"/>
                  </a:lnTo>
                  <a:lnTo>
                    <a:pt x="758" y="774"/>
                  </a:lnTo>
                  <a:lnTo>
                    <a:pt x="767" y="772"/>
                  </a:lnTo>
                  <a:lnTo>
                    <a:pt x="774" y="774"/>
                  </a:lnTo>
                  <a:lnTo>
                    <a:pt x="781" y="776"/>
                  </a:lnTo>
                  <a:lnTo>
                    <a:pt x="786" y="783"/>
                  </a:lnTo>
                  <a:lnTo>
                    <a:pt x="790" y="792"/>
                  </a:lnTo>
                  <a:lnTo>
                    <a:pt x="793" y="790"/>
                  </a:lnTo>
                  <a:lnTo>
                    <a:pt x="797" y="790"/>
                  </a:lnTo>
                  <a:lnTo>
                    <a:pt x="800" y="788"/>
                  </a:lnTo>
                  <a:lnTo>
                    <a:pt x="804" y="786"/>
                  </a:lnTo>
                  <a:lnTo>
                    <a:pt x="808" y="784"/>
                  </a:lnTo>
                  <a:lnTo>
                    <a:pt x="811" y="783"/>
                  </a:lnTo>
                  <a:lnTo>
                    <a:pt x="813" y="783"/>
                  </a:lnTo>
                  <a:lnTo>
                    <a:pt x="816" y="781"/>
                  </a:lnTo>
                  <a:lnTo>
                    <a:pt x="820" y="783"/>
                  </a:lnTo>
                  <a:lnTo>
                    <a:pt x="825" y="784"/>
                  </a:lnTo>
                  <a:lnTo>
                    <a:pt x="829" y="788"/>
                  </a:lnTo>
                  <a:lnTo>
                    <a:pt x="834" y="792"/>
                  </a:lnTo>
                  <a:lnTo>
                    <a:pt x="839" y="795"/>
                  </a:lnTo>
                  <a:lnTo>
                    <a:pt x="843" y="797"/>
                  </a:lnTo>
                  <a:lnTo>
                    <a:pt x="848" y="800"/>
                  </a:lnTo>
                  <a:lnTo>
                    <a:pt x="852" y="800"/>
                  </a:lnTo>
                  <a:lnTo>
                    <a:pt x="843" y="809"/>
                  </a:lnTo>
                  <a:close/>
                  <a:moveTo>
                    <a:pt x="98" y="380"/>
                  </a:moveTo>
                  <a:lnTo>
                    <a:pt x="89" y="380"/>
                  </a:lnTo>
                  <a:lnTo>
                    <a:pt x="80" y="383"/>
                  </a:lnTo>
                  <a:lnTo>
                    <a:pt x="69" y="383"/>
                  </a:lnTo>
                  <a:lnTo>
                    <a:pt x="69" y="382"/>
                  </a:lnTo>
                  <a:lnTo>
                    <a:pt x="69" y="380"/>
                  </a:lnTo>
                  <a:lnTo>
                    <a:pt x="71" y="380"/>
                  </a:lnTo>
                  <a:lnTo>
                    <a:pt x="73" y="380"/>
                  </a:lnTo>
                  <a:lnTo>
                    <a:pt x="75" y="380"/>
                  </a:lnTo>
                  <a:lnTo>
                    <a:pt x="75" y="378"/>
                  </a:lnTo>
                  <a:lnTo>
                    <a:pt x="75" y="376"/>
                  </a:lnTo>
                  <a:lnTo>
                    <a:pt x="76" y="376"/>
                  </a:lnTo>
                  <a:lnTo>
                    <a:pt x="80" y="376"/>
                  </a:lnTo>
                  <a:lnTo>
                    <a:pt x="80" y="378"/>
                  </a:lnTo>
                  <a:lnTo>
                    <a:pt x="82" y="378"/>
                  </a:lnTo>
                  <a:lnTo>
                    <a:pt x="83" y="378"/>
                  </a:lnTo>
                  <a:lnTo>
                    <a:pt x="85" y="378"/>
                  </a:lnTo>
                  <a:lnTo>
                    <a:pt x="87" y="378"/>
                  </a:lnTo>
                  <a:lnTo>
                    <a:pt x="87" y="376"/>
                  </a:lnTo>
                  <a:lnTo>
                    <a:pt x="85" y="376"/>
                  </a:lnTo>
                  <a:lnTo>
                    <a:pt x="85" y="374"/>
                  </a:lnTo>
                  <a:lnTo>
                    <a:pt x="83" y="374"/>
                  </a:lnTo>
                  <a:lnTo>
                    <a:pt x="85" y="374"/>
                  </a:lnTo>
                  <a:lnTo>
                    <a:pt x="87" y="374"/>
                  </a:lnTo>
                  <a:lnTo>
                    <a:pt x="89" y="374"/>
                  </a:lnTo>
                  <a:lnTo>
                    <a:pt x="91" y="374"/>
                  </a:lnTo>
                  <a:lnTo>
                    <a:pt x="91" y="376"/>
                  </a:lnTo>
                  <a:lnTo>
                    <a:pt x="92" y="376"/>
                  </a:lnTo>
                  <a:lnTo>
                    <a:pt x="94" y="376"/>
                  </a:lnTo>
                  <a:lnTo>
                    <a:pt x="96" y="378"/>
                  </a:lnTo>
                  <a:lnTo>
                    <a:pt x="98" y="380"/>
                  </a:lnTo>
                  <a:close/>
                  <a:moveTo>
                    <a:pt x="145" y="367"/>
                  </a:moveTo>
                  <a:lnTo>
                    <a:pt x="136" y="371"/>
                  </a:lnTo>
                  <a:lnTo>
                    <a:pt x="122" y="376"/>
                  </a:lnTo>
                  <a:lnTo>
                    <a:pt x="110" y="374"/>
                  </a:lnTo>
                  <a:lnTo>
                    <a:pt x="110" y="373"/>
                  </a:lnTo>
                  <a:lnTo>
                    <a:pt x="110" y="371"/>
                  </a:lnTo>
                  <a:lnTo>
                    <a:pt x="112" y="371"/>
                  </a:lnTo>
                  <a:lnTo>
                    <a:pt x="113" y="371"/>
                  </a:lnTo>
                  <a:lnTo>
                    <a:pt x="115" y="371"/>
                  </a:lnTo>
                  <a:lnTo>
                    <a:pt x="117" y="371"/>
                  </a:lnTo>
                  <a:lnTo>
                    <a:pt x="117" y="369"/>
                  </a:lnTo>
                  <a:lnTo>
                    <a:pt x="117" y="367"/>
                  </a:lnTo>
                  <a:lnTo>
                    <a:pt x="117" y="366"/>
                  </a:lnTo>
                  <a:lnTo>
                    <a:pt x="119" y="366"/>
                  </a:lnTo>
                  <a:lnTo>
                    <a:pt x="122" y="366"/>
                  </a:lnTo>
                  <a:lnTo>
                    <a:pt x="124" y="366"/>
                  </a:lnTo>
                  <a:lnTo>
                    <a:pt x="124" y="367"/>
                  </a:lnTo>
                  <a:lnTo>
                    <a:pt x="126" y="367"/>
                  </a:lnTo>
                  <a:lnTo>
                    <a:pt x="128" y="367"/>
                  </a:lnTo>
                  <a:lnTo>
                    <a:pt x="129" y="366"/>
                  </a:lnTo>
                  <a:lnTo>
                    <a:pt x="131" y="367"/>
                  </a:lnTo>
                  <a:lnTo>
                    <a:pt x="133" y="366"/>
                  </a:lnTo>
                  <a:lnTo>
                    <a:pt x="133" y="364"/>
                  </a:lnTo>
                  <a:lnTo>
                    <a:pt x="131" y="364"/>
                  </a:lnTo>
                  <a:lnTo>
                    <a:pt x="129" y="362"/>
                  </a:lnTo>
                  <a:lnTo>
                    <a:pt x="131" y="362"/>
                  </a:lnTo>
                  <a:lnTo>
                    <a:pt x="133" y="362"/>
                  </a:lnTo>
                  <a:lnTo>
                    <a:pt x="135" y="360"/>
                  </a:lnTo>
                  <a:lnTo>
                    <a:pt x="135" y="362"/>
                  </a:lnTo>
                  <a:lnTo>
                    <a:pt x="136" y="362"/>
                  </a:lnTo>
                  <a:lnTo>
                    <a:pt x="138" y="364"/>
                  </a:lnTo>
                  <a:lnTo>
                    <a:pt x="136" y="364"/>
                  </a:lnTo>
                  <a:lnTo>
                    <a:pt x="138" y="364"/>
                  </a:lnTo>
                  <a:lnTo>
                    <a:pt x="140" y="364"/>
                  </a:lnTo>
                  <a:lnTo>
                    <a:pt x="142" y="364"/>
                  </a:lnTo>
                  <a:lnTo>
                    <a:pt x="144" y="364"/>
                  </a:lnTo>
                  <a:lnTo>
                    <a:pt x="144" y="366"/>
                  </a:lnTo>
                  <a:lnTo>
                    <a:pt x="145" y="367"/>
                  </a:lnTo>
                  <a:close/>
                  <a:moveTo>
                    <a:pt x="32" y="387"/>
                  </a:moveTo>
                  <a:lnTo>
                    <a:pt x="59" y="387"/>
                  </a:lnTo>
                  <a:lnTo>
                    <a:pt x="57" y="385"/>
                  </a:lnTo>
                  <a:lnTo>
                    <a:pt x="55" y="385"/>
                  </a:lnTo>
                  <a:lnTo>
                    <a:pt x="53" y="385"/>
                  </a:lnTo>
                  <a:lnTo>
                    <a:pt x="52" y="385"/>
                  </a:lnTo>
                  <a:lnTo>
                    <a:pt x="50" y="383"/>
                  </a:lnTo>
                  <a:lnTo>
                    <a:pt x="48" y="383"/>
                  </a:lnTo>
                  <a:lnTo>
                    <a:pt x="46" y="383"/>
                  </a:lnTo>
                  <a:lnTo>
                    <a:pt x="45" y="385"/>
                  </a:lnTo>
                  <a:lnTo>
                    <a:pt x="43" y="385"/>
                  </a:lnTo>
                  <a:lnTo>
                    <a:pt x="41" y="385"/>
                  </a:lnTo>
                  <a:lnTo>
                    <a:pt x="39" y="385"/>
                  </a:lnTo>
                  <a:lnTo>
                    <a:pt x="39" y="383"/>
                  </a:lnTo>
                  <a:lnTo>
                    <a:pt x="38" y="383"/>
                  </a:lnTo>
                  <a:lnTo>
                    <a:pt x="38" y="382"/>
                  </a:lnTo>
                  <a:lnTo>
                    <a:pt x="36" y="382"/>
                  </a:lnTo>
                  <a:lnTo>
                    <a:pt x="32" y="385"/>
                  </a:lnTo>
                  <a:lnTo>
                    <a:pt x="32" y="387"/>
                  </a:lnTo>
                  <a:close/>
                  <a:moveTo>
                    <a:pt x="0" y="387"/>
                  </a:moveTo>
                  <a:lnTo>
                    <a:pt x="18" y="387"/>
                  </a:lnTo>
                  <a:lnTo>
                    <a:pt x="16" y="385"/>
                  </a:lnTo>
                  <a:lnTo>
                    <a:pt x="15" y="385"/>
                  </a:lnTo>
                  <a:lnTo>
                    <a:pt x="13" y="385"/>
                  </a:lnTo>
                  <a:lnTo>
                    <a:pt x="11" y="385"/>
                  </a:lnTo>
                  <a:lnTo>
                    <a:pt x="9" y="385"/>
                  </a:lnTo>
                  <a:lnTo>
                    <a:pt x="8" y="385"/>
                  </a:lnTo>
                  <a:lnTo>
                    <a:pt x="6" y="385"/>
                  </a:lnTo>
                  <a:lnTo>
                    <a:pt x="6" y="383"/>
                  </a:lnTo>
                  <a:lnTo>
                    <a:pt x="2" y="383"/>
                  </a:lnTo>
                  <a:lnTo>
                    <a:pt x="0" y="387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963788" y="1705357"/>
              <a:ext cx="6691489" cy="2987146"/>
            </a:xfrm>
            <a:custGeom>
              <a:avLst/>
              <a:gdLst>
                <a:gd name="T0" fmla="*/ 1928813 w 4742"/>
                <a:gd name="T1" fmla="*/ 3508375 h 2258"/>
                <a:gd name="T2" fmla="*/ 1555750 w 4742"/>
                <a:gd name="T3" fmla="*/ 3382963 h 2258"/>
                <a:gd name="T4" fmla="*/ 1225550 w 4742"/>
                <a:gd name="T5" fmla="*/ 3241675 h 2258"/>
                <a:gd name="T6" fmla="*/ 933450 w 4742"/>
                <a:gd name="T7" fmla="*/ 3094038 h 2258"/>
                <a:gd name="T8" fmla="*/ 681038 w 4742"/>
                <a:gd name="T9" fmla="*/ 2933700 h 2258"/>
                <a:gd name="T10" fmla="*/ 468313 w 4742"/>
                <a:gd name="T11" fmla="*/ 2765425 h 2258"/>
                <a:gd name="T12" fmla="*/ 298450 w 4742"/>
                <a:gd name="T13" fmla="*/ 2590800 h 2258"/>
                <a:gd name="T14" fmla="*/ 163513 w 4742"/>
                <a:gd name="T15" fmla="*/ 2409825 h 2258"/>
                <a:gd name="T16" fmla="*/ 69850 w 4742"/>
                <a:gd name="T17" fmla="*/ 2224088 h 2258"/>
                <a:gd name="T18" fmla="*/ 14288 w 4742"/>
                <a:gd name="T19" fmla="*/ 2033588 h 2258"/>
                <a:gd name="T20" fmla="*/ 0 w 4742"/>
                <a:gd name="T21" fmla="*/ 1843088 h 2258"/>
                <a:gd name="T22" fmla="*/ 22225 w 4742"/>
                <a:gd name="T23" fmla="*/ 1649413 h 2258"/>
                <a:gd name="T24" fmla="*/ 87313 w 4742"/>
                <a:gd name="T25" fmla="*/ 1455738 h 2258"/>
                <a:gd name="T26" fmla="*/ 188913 w 4742"/>
                <a:gd name="T27" fmla="*/ 1265238 h 2258"/>
                <a:gd name="T28" fmla="*/ 328613 w 4742"/>
                <a:gd name="T29" fmla="*/ 1079500 h 2258"/>
                <a:gd name="T30" fmla="*/ 508000 w 4742"/>
                <a:gd name="T31" fmla="*/ 893763 h 2258"/>
                <a:gd name="T32" fmla="*/ 727075 w 4742"/>
                <a:gd name="T33" fmla="*/ 717550 h 2258"/>
                <a:gd name="T34" fmla="*/ 981075 w 4742"/>
                <a:gd name="T35" fmla="*/ 546100 h 2258"/>
                <a:gd name="T36" fmla="*/ 1279525 w 4742"/>
                <a:gd name="T37" fmla="*/ 384175 h 2258"/>
                <a:gd name="T38" fmla="*/ 1609725 w 4742"/>
                <a:gd name="T39" fmla="*/ 228600 h 2258"/>
                <a:gd name="T40" fmla="*/ 1982788 w 4742"/>
                <a:gd name="T41" fmla="*/ 85725 h 2258"/>
                <a:gd name="T42" fmla="*/ 5276850 w 4742"/>
                <a:gd name="T43" fmla="*/ 0 h 2258"/>
                <a:gd name="T44" fmla="*/ 5672138 w 4742"/>
                <a:gd name="T45" fmla="*/ 133350 h 2258"/>
                <a:gd name="T46" fmla="*/ 6034088 w 4742"/>
                <a:gd name="T47" fmla="*/ 279400 h 2258"/>
                <a:gd name="T48" fmla="*/ 6353175 w 4742"/>
                <a:gd name="T49" fmla="*/ 436563 h 2258"/>
                <a:gd name="T50" fmla="*/ 6637338 w 4742"/>
                <a:gd name="T51" fmla="*/ 601663 h 2258"/>
                <a:gd name="T52" fmla="*/ 6880225 w 4742"/>
                <a:gd name="T53" fmla="*/ 776288 h 2258"/>
                <a:gd name="T54" fmla="*/ 7085013 w 4742"/>
                <a:gd name="T55" fmla="*/ 955675 h 2258"/>
                <a:gd name="T56" fmla="*/ 7250113 w 4742"/>
                <a:gd name="T57" fmla="*/ 1141413 h 2258"/>
                <a:gd name="T58" fmla="*/ 7380288 w 4742"/>
                <a:gd name="T59" fmla="*/ 1328738 h 2258"/>
                <a:gd name="T60" fmla="*/ 7466013 w 4742"/>
                <a:gd name="T61" fmla="*/ 1519238 h 2258"/>
                <a:gd name="T62" fmla="*/ 7516813 w 4742"/>
                <a:gd name="T63" fmla="*/ 1712913 h 2258"/>
                <a:gd name="T64" fmla="*/ 7527925 w 4742"/>
                <a:gd name="T65" fmla="*/ 1906588 h 2258"/>
                <a:gd name="T66" fmla="*/ 7500938 w 4742"/>
                <a:gd name="T67" fmla="*/ 2097088 h 2258"/>
                <a:gd name="T68" fmla="*/ 7432675 w 4742"/>
                <a:gd name="T69" fmla="*/ 2286000 h 2258"/>
                <a:gd name="T70" fmla="*/ 7323138 w 4742"/>
                <a:gd name="T71" fmla="*/ 2470150 h 2258"/>
                <a:gd name="T72" fmla="*/ 7177088 w 4742"/>
                <a:gd name="T73" fmla="*/ 2651125 h 2258"/>
                <a:gd name="T74" fmla="*/ 6992938 w 4742"/>
                <a:gd name="T75" fmla="*/ 2824163 h 2258"/>
                <a:gd name="T76" fmla="*/ 6765925 w 4742"/>
                <a:gd name="T77" fmla="*/ 2989263 h 2258"/>
                <a:gd name="T78" fmla="*/ 6502400 w 4742"/>
                <a:gd name="T79" fmla="*/ 3144838 h 2258"/>
                <a:gd name="T80" fmla="*/ 6196013 w 4742"/>
                <a:gd name="T81" fmla="*/ 3289300 h 2258"/>
                <a:gd name="T82" fmla="*/ 5851525 w 4742"/>
                <a:gd name="T83" fmla="*/ 3424238 h 2258"/>
                <a:gd name="T84" fmla="*/ 5467350 w 4742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42"/>
                <a:gd name="T130" fmla="*/ 0 h 2258"/>
                <a:gd name="T131" fmla="*/ 4742 w 4742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42" h="2258">
                  <a:moveTo>
                    <a:pt x="1385" y="2258"/>
                  </a:moveTo>
                  <a:lnTo>
                    <a:pt x="1298" y="2235"/>
                  </a:lnTo>
                  <a:lnTo>
                    <a:pt x="1215" y="2210"/>
                  </a:lnTo>
                  <a:lnTo>
                    <a:pt x="1134" y="2184"/>
                  </a:lnTo>
                  <a:lnTo>
                    <a:pt x="1056" y="2157"/>
                  </a:lnTo>
                  <a:lnTo>
                    <a:pt x="980" y="2131"/>
                  </a:lnTo>
                  <a:lnTo>
                    <a:pt x="908" y="2102"/>
                  </a:lnTo>
                  <a:lnTo>
                    <a:pt x="839" y="2072"/>
                  </a:lnTo>
                  <a:lnTo>
                    <a:pt x="772" y="2042"/>
                  </a:lnTo>
                  <a:lnTo>
                    <a:pt x="708" y="2012"/>
                  </a:lnTo>
                  <a:lnTo>
                    <a:pt x="647" y="1981"/>
                  </a:lnTo>
                  <a:lnTo>
                    <a:pt x="588" y="1949"/>
                  </a:lnTo>
                  <a:lnTo>
                    <a:pt x="532" y="1917"/>
                  </a:lnTo>
                  <a:lnTo>
                    <a:pt x="479" y="1883"/>
                  </a:lnTo>
                  <a:lnTo>
                    <a:pt x="429" y="1848"/>
                  </a:lnTo>
                  <a:lnTo>
                    <a:pt x="382" y="1814"/>
                  </a:lnTo>
                  <a:lnTo>
                    <a:pt x="338" y="1779"/>
                  </a:lnTo>
                  <a:lnTo>
                    <a:pt x="295" y="1742"/>
                  </a:lnTo>
                  <a:lnTo>
                    <a:pt x="256" y="1707"/>
                  </a:lnTo>
                  <a:lnTo>
                    <a:pt x="221" y="1670"/>
                  </a:lnTo>
                  <a:lnTo>
                    <a:pt x="188" y="1632"/>
                  </a:lnTo>
                  <a:lnTo>
                    <a:pt x="156" y="1595"/>
                  </a:lnTo>
                  <a:lnTo>
                    <a:pt x="127" y="1556"/>
                  </a:lnTo>
                  <a:lnTo>
                    <a:pt x="103" y="1518"/>
                  </a:lnTo>
                  <a:lnTo>
                    <a:pt x="80" y="1479"/>
                  </a:lnTo>
                  <a:lnTo>
                    <a:pt x="60" y="1440"/>
                  </a:lnTo>
                  <a:lnTo>
                    <a:pt x="44" y="1401"/>
                  </a:lnTo>
                  <a:lnTo>
                    <a:pt x="30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4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5" y="998"/>
                  </a:lnTo>
                  <a:lnTo>
                    <a:pt x="39" y="957"/>
                  </a:lnTo>
                  <a:lnTo>
                    <a:pt x="55" y="917"/>
                  </a:lnTo>
                  <a:lnTo>
                    <a:pt x="73" y="878"/>
                  </a:lnTo>
                  <a:lnTo>
                    <a:pt x="94" y="837"/>
                  </a:lnTo>
                  <a:lnTo>
                    <a:pt x="119" y="797"/>
                  </a:lnTo>
                  <a:lnTo>
                    <a:pt x="145" y="758"/>
                  </a:lnTo>
                  <a:lnTo>
                    <a:pt x="175" y="719"/>
                  </a:lnTo>
                  <a:lnTo>
                    <a:pt x="207" y="680"/>
                  </a:lnTo>
                  <a:lnTo>
                    <a:pt x="242" y="641"/>
                  </a:lnTo>
                  <a:lnTo>
                    <a:pt x="279" y="602"/>
                  </a:lnTo>
                  <a:lnTo>
                    <a:pt x="320" y="563"/>
                  </a:lnTo>
                  <a:lnTo>
                    <a:pt x="362" y="526"/>
                  </a:lnTo>
                  <a:lnTo>
                    <a:pt x="408" y="489"/>
                  </a:lnTo>
                  <a:lnTo>
                    <a:pt x="458" y="452"/>
                  </a:lnTo>
                  <a:lnTo>
                    <a:pt x="509" y="415"/>
                  </a:lnTo>
                  <a:lnTo>
                    <a:pt x="562" y="379"/>
                  </a:lnTo>
                  <a:lnTo>
                    <a:pt x="618" y="344"/>
                  </a:lnTo>
                  <a:lnTo>
                    <a:pt x="678" y="309"/>
                  </a:lnTo>
                  <a:lnTo>
                    <a:pt x="740" y="275"/>
                  </a:lnTo>
                  <a:lnTo>
                    <a:pt x="806" y="242"/>
                  </a:lnTo>
                  <a:lnTo>
                    <a:pt x="873" y="208"/>
                  </a:lnTo>
                  <a:lnTo>
                    <a:pt x="942" y="176"/>
                  </a:lnTo>
                  <a:lnTo>
                    <a:pt x="1014" y="144"/>
                  </a:lnTo>
                  <a:lnTo>
                    <a:pt x="1090" y="114"/>
                  </a:lnTo>
                  <a:lnTo>
                    <a:pt x="1168" y="84"/>
                  </a:lnTo>
                  <a:lnTo>
                    <a:pt x="1249" y="54"/>
                  </a:lnTo>
                  <a:lnTo>
                    <a:pt x="1332" y="26"/>
                  </a:lnTo>
                  <a:lnTo>
                    <a:pt x="1418" y="0"/>
                  </a:lnTo>
                  <a:lnTo>
                    <a:pt x="3324" y="0"/>
                  </a:lnTo>
                  <a:lnTo>
                    <a:pt x="3411" y="26"/>
                  </a:lnTo>
                  <a:lnTo>
                    <a:pt x="3494" y="54"/>
                  </a:lnTo>
                  <a:lnTo>
                    <a:pt x="3573" y="84"/>
                  </a:lnTo>
                  <a:lnTo>
                    <a:pt x="3653" y="114"/>
                  </a:lnTo>
                  <a:lnTo>
                    <a:pt x="3727" y="144"/>
                  </a:lnTo>
                  <a:lnTo>
                    <a:pt x="3801" y="176"/>
                  </a:lnTo>
                  <a:lnTo>
                    <a:pt x="3870" y="208"/>
                  </a:lnTo>
                  <a:lnTo>
                    <a:pt x="3937" y="242"/>
                  </a:lnTo>
                  <a:lnTo>
                    <a:pt x="4002" y="275"/>
                  </a:lnTo>
                  <a:lnTo>
                    <a:pt x="4064" y="309"/>
                  </a:lnTo>
                  <a:lnTo>
                    <a:pt x="4124" y="344"/>
                  </a:lnTo>
                  <a:lnTo>
                    <a:pt x="4181" y="379"/>
                  </a:lnTo>
                  <a:lnTo>
                    <a:pt x="4234" y="415"/>
                  </a:lnTo>
                  <a:lnTo>
                    <a:pt x="4285" y="452"/>
                  </a:lnTo>
                  <a:lnTo>
                    <a:pt x="4334" y="489"/>
                  </a:lnTo>
                  <a:lnTo>
                    <a:pt x="4378" y="526"/>
                  </a:lnTo>
                  <a:lnTo>
                    <a:pt x="4423" y="563"/>
                  </a:lnTo>
                  <a:lnTo>
                    <a:pt x="4463" y="602"/>
                  </a:lnTo>
                  <a:lnTo>
                    <a:pt x="4500" y="641"/>
                  </a:lnTo>
                  <a:lnTo>
                    <a:pt x="4536" y="680"/>
                  </a:lnTo>
                  <a:lnTo>
                    <a:pt x="4567" y="719"/>
                  </a:lnTo>
                  <a:lnTo>
                    <a:pt x="4597" y="758"/>
                  </a:lnTo>
                  <a:lnTo>
                    <a:pt x="4624" y="797"/>
                  </a:lnTo>
                  <a:lnTo>
                    <a:pt x="4649" y="837"/>
                  </a:lnTo>
                  <a:lnTo>
                    <a:pt x="4670" y="878"/>
                  </a:lnTo>
                  <a:lnTo>
                    <a:pt x="4687" y="917"/>
                  </a:lnTo>
                  <a:lnTo>
                    <a:pt x="4703" y="957"/>
                  </a:lnTo>
                  <a:lnTo>
                    <a:pt x="4718" y="998"/>
                  </a:lnTo>
                  <a:lnTo>
                    <a:pt x="4728" y="1039"/>
                  </a:lnTo>
                  <a:lnTo>
                    <a:pt x="4735" y="1079"/>
                  </a:lnTo>
                  <a:lnTo>
                    <a:pt x="4740" y="1120"/>
                  </a:lnTo>
                  <a:lnTo>
                    <a:pt x="4742" y="1161"/>
                  </a:lnTo>
                  <a:lnTo>
                    <a:pt x="4742" y="1201"/>
                  </a:lnTo>
                  <a:lnTo>
                    <a:pt x="4739" y="1240"/>
                  </a:lnTo>
                  <a:lnTo>
                    <a:pt x="4733" y="1281"/>
                  </a:lnTo>
                  <a:lnTo>
                    <a:pt x="4725" y="1321"/>
                  </a:lnTo>
                  <a:lnTo>
                    <a:pt x="4712" y="1360"/>
                  </a:lnTo>
                  <a:lnTo>
                    <a:pt x="4698" y="1401"/>
                  </a:lnTo>
                  <a:lnTo>
                    <a:pt x="4682" y="1440"/>
                  </a:lnTo>
                  <a:lnTo>
                    <a:pt x="4661" y="1479"/>
                  </a:lnTo>
                  <a:lnTo>
                    <a:pt x="4640" y="1518"/>
                  </a:lnTo>
                  <a:lnTo>
                    <a:pt x="4613" y="1556"/>
                  </a:lnTo>
                  <a:lnTo>
                    <a:pt x="4587" y="1595"/>
                  </a:lnTo>
                  <a:lnTo>
                    <a:pt x="4555" y="1632"/>
                  </a:lnTo>
                  <a:lnTo>
                    <a:pt x="4521" y="1670"/>
                  </a:lnTo>
                  <a:lnTo>
                    <a:pt x="4486" y="1707"/>
                  </a:lnTo>
                  <a:lnTo>
                    <a:pt x="4447" y="1742"/>
                  </a:lnTo>
                  <a:lnTo>
                    <a:pt x="4405" y="1779"/>
                  </a:lnTo>
                  <a:lnTo>
                    <a:pt x="4361" y="1814"/>
                  </a:lnTo>
                  <a:lnTo>
                    <a:pt x="4313" y="1848"/>
                  </a:lnTo>
                  <a:lnTo>
                    <a:pt x="4262" y="1883"/>
                  </a:lnTo>
                  <a:lnTo>
                    <a:pt x="4209" y="1917"/>
                  </a:lnTo>
                  <a:lnTo>
                    <a:pt x="4154" y="1949"/>
                  </a:lnTo>
                  <a:lnTo>
                    <a:pt x="4096" y="1981"/>
                  </a:lnTo>
                  <a:lnTo>
                    <a:pt x="4034" y="2012"/>
                  </a:lnTo>
                  <a:lnTo>
                    <a:pt x="3970" y="2042"/>
                  </a:lnTo>
                  <a:lnTo>
                    <a:pt x="3903" y="2072"/>
                  </a:lnTo>
                  <a:lnTo>
                    <a:pt x="3834" y="2102"/>
                  </a:lnTo>
                  <a:lnTo>
                    <a:pt x="3762" y="2131"/>
                  </a:lnTo>
                  <a:lnTo>
                    <a:pt x="3686" y="2157"/>
                  </a:lnTo>
                  <a:lnTo>
                    <a:pt x="3608" y="2184"/>
                  </a:lnTo>
                  <a:lnTo>
                    <a:pt x="3527" y="2210"/>
                  </a:lnTo>
                  <a:lnTo>
                    <a:pt x="3444" y="2235"/>
                  </a:lnTo>
                  <a:lnTo>
                    <a:pt x="3358" y="2258"/>
                  </a:lnTo>
                  <a:lnTo>
                    <a:pt x="1385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128889" y="1705357"/>
              <a:ext cx="6357055" cy="2987146"/>
            </a:xfrm>
            <a:custGeom>
              <a:avLst/>
              <a:gdLst>
                <a:gd name="T0" fmla="*/ 1830387 w 4505"/>
                <a:gd name="T1" fmla="*/ 3508375 h 2258"/>
                <a:gd name="T2" fmla="*/ 1477962 w 4505"/>
                <a:gd name="T3" fmla="*/ 3382963 h 2258"/>
                <a:gd name="T4" fmla="*/ 1163637 w 4505"/>
                <a:gd name="T5" fmla="*/ 3241675 h 2258"/>
                <a:gd name="T6" fmla="*/ 885825 w 4505"/>
                <a:gd name="T7" fmla="*/ 3094038 h 2258"/>
                <a:gd name="T8" fmla="*/ 647700 w 4505"/>
                <a:gd name="T9" fmla="*/ 2933700 h 2258"/>
                <a:gd name="T10" fmla="*/ 446087 w 4505"/>
                <a:gd name="T11" fmla="*/ 2765425 h 2258"/>
                <a:gd name="T12" fmla="*/ 279400 w 4505"/>
                <a:gd name="T13" fmla="*/ 2590800 h 2258"/>
                <a:gd name="T14" fmla="*/ 153987 w 4505"/>
                <a:gd name="T15" fmla="*/ 2409825 h 2258"/>
                <a:gd name="T16" fmla="*/ 63500 w 4505"/>
                <a:gd name="T17" fmla="*/ 2224088 h 2258"/>
                <a:gd name="T18" fmla="*/ 14287 w 4505"/>
                <a:gd name="T19" fmla="*/ 2033588 h 2258"/>
                <a:gd name="T20" fmla="*/ 0 w 4505"/>
                <a:gd name="T21" fmla="*/ 1843088 h 2258"/>
                <a:gd name="T22" fmla="*/ 22225 w 4505"/>
                <a:gd name="T23" fmla="*/ 1649413 h 2258"/>
                <a:gd name="T24" fmla="*/ 80962 w 4505"/>
                <a:gd name="T25" fmla="*/ 1455738 h 2258"/>
                <a:gd name="T26" fmla="*/ 176212 w 4505"/>
                <a:gd name="T27" fmla="*/ 1265238 h 2258"/>
                <a:gd name="T28" fmla="*/ 311150 w 4505"/>
                <a:gd name="T29" fmla="*/ 1079500 h 2258"/>
                <a:gd name="T30" fmla="*/ 482600 w 4505"/>
                <a:gd name="T31" fmla="*/ 893763 h 2258"/>
                <a:gd name="T32" fmla="*/ 688975 w 4505"/>
                <a:gd name="T33" fmla="*/ 717550 h 2258"/>
                <a:gd name="T34" fmla="*/ 933450 w 4505"/>
                <a:gd name="T35" fmla="*/ 546100 h 2258"/>
                <a:gd name="T36" fmla="*/ 1211262 w 4505"/>
                <a:gd name="T37" fmla="*/ 384175 h 2258"/>
                <a:gd name="T38" fmla="*/ 1527175 w 4505"/>
                <a:gd name="T39" fmla="*/ 228600 h 2258"/>
                <a:gd name="T40" fmla="*/ 1881187 w 4505"/>
                <a:gd name="T41" fmla="*/ 85725 h 2258"/>
                <a:gd name="T42" fmla="*/ 5013325 w 4505"/>
                <a:gd name="T43" fmla="*/ 0 h 2258"/>
                <a:gd name="T44" fmla="*/ 5387975 w 4505"/>
                <a:gd name="T45" fmla="*/ 133350 h 2258"/>
                <a:gd name="T46" fmla="*/ 5730875 w 4505"/>
                <a:gd name="T47" fmla="*/ 279400 h 2258"/>
                <a:gd name="T48" fmla="*/ 6035675 w 4505"/>
                <a:gd name="T49" fmla="*/ 436563 h 2258"/>
                <a:gd name="T50" fmla="*/ 6302375 w 4505"/>
                <a:gd name="T51" fmla="*/ 601663 h 2258"/>
                <a:gd name="T52" fmla="*/ 6535737 w 4505"/>
                <a:gd name="T53" fmla="*/ 776288 h 2258"/>
                <a:gd name="T54" fmla="*/ 6727825 w 4505"/>
                <a:gd name="T55" fmla="*/ 955675 h 2258"/>
                <a:gd name="T56" fmla="*/ 6888162 w 4505"/>
                <a:gd name="T57" fmla="*/ 1141413 h 2258"/>
                <a:gd name="T58" fmla="*/ 7008812 w 4505"/>
                <a:gd name="T59" fmla="*/ 1328738 h 2258"/>
                <a:gd name="T60" fmla="*/ 7092950 w 4505"/>
                <a:gd name="T61" fmla="*/ 1519238 h 2258"/>
                <a:gd name="T62" fmla="*/ 7140575 w 4505"/>
                <a:gd name="T63" fmla="*/ 1712913 h 2258"/>
                <a:gd name="T64" fmla="*/ 7151687 w 4505"/>
                <a:gd name="T65" fmla="*/ 1906588 h 2258"/>
                <a:gd name="T66" fmla="*/ 7123112 w 4505"/>
                <a:gd name="T67" fmla="*/ 2097088 h 2258"/>
                <a:gd name="T68" fmla="*/ 7059612 w 4505"/>
                <a:gd name="T69" fmla="*/ 2286000 h 2258"/>
                <a:gd name="T70" fmla="*/ 6958012 w 4505"/>
                <a:gd name="T71" fmla="*/ 2470150 h 2258"/>
                <a:gd name="T72" fmla="*/ 6818312 w 4505"/>
                <a:gd name="T73" fmla="*/ 2651125 h 2258"/>
                <a:gd name="T74" fmla="*/ 6642100 w 4505"/>
                <a:gd name="T75" fmla="*/ 2824163 h 2258"/>
                <a:gd name="T76" fmla="*/ 6427787 w 4505"/>
                <a:gd name="T77" fmla="*/ 2989263 h 2258"/>
                <a:gd name="T78" fmla="*/ 6176962 w 4505"/>
                <a:gd name="T79" fmla="*/ 3144838 h 2258"/>
                <a:gd name="T80" fmla="*/ 5888037 w 4505"/>
                <a:gd name="T81" fmla="*/ 3289300 h 2258"/>
                <a:gd name="T82" fmla="*/ 5559425 w 4505"/>
                <a:gd name="T83" fmla="*/ 3424238 h 2258"/>
                <a:gd name="T84" fmla="*/ 5192712 w 450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05"/>
                <a:gd name="T130" fmla="*/ 0 h 2258"/>
                <a:gd name="T131" fmla="*/ 4505 w 450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05" h="2258">
                  <a:moveTo>
                    <a:pt x="1316" y="2258"/>
                  </a:moveTo>
                  <a:lnTo>
                    <a:pt x="1233" y="2235"/>
                  </a:lnTo>
                  <a:lnTo>
                    <a:pt x="1153" y="2210"/>
                  </a:lnTo>
                  <a:lnTo>
                    <a:pt x="1077" y="2184"/>
                  </a:lnTo>
                  <a:lnTo>
                    <a:pt x="1003" y="2157"/>
                  </a:lnTo>
                  <a:lnTo>
                    <a:pt x="931" y="2131"/>
                  </a:lnTo>
                  <a:lnTo>
                    <a:pt x="862" y="2102"/>
                  </a:lnTo>
                  <a:lnTo>
                    <a:pt x="796" y="2072"/>
                  </a:lnTo>
                  <a:lnTo>
                    <a:pt x="733" y="2042"/>
                  </a:lnTo>
                  <a:lnTo>
                    <a:pt x="673" y="2012"/>
                  </a:lnTo>
                  <a:lnTo>
                    <a:pt x="614" y="1981"/>
                  </a:lnTo>
                  <a:lnTo>
                    <a:pt x="558" y="1949"/>
                  </a:lnTo>
                  <a:lnTo>
                    <a:pt x="505" y="1917"/>
                  </a:lnTo>
                  <a:lnTo>
                    <a:pt x="456" y="1883"/>
                  </a:lnTo>
                  <a:lnTo>
                    <a:pt x="408" y="1848"/>
                  </a:lnTo>
                  <a:lnTo>
                    <a:pt x="362" y="1814"/>
                  </a:lnTo>
                  <a:lnTo>
                    <a:pt x="320" y="1779"/>
                  </a:lnTo>
                  <a:lnTo>
                    <a:pt x="281" y="1742"/>
                  </a:lnTo>
                  <a:lnTo>
                    <a:pt x="244" y="1707"/>
                  </a:lnTo>
                  <a:lnTo>
                    <a:pt x="208" y="1670"/>
                  </a:lnTo>
                  <a:lnTo>
                    <a:pt x="176" y="1632"/>
                  </a:lnTo>
                  <a:lnTo>
                    <a:pt x="148" y="1595"/>
                  </a:lnTo>
                  <a:lnTo>
                    <a:pt x="122" y="1556"/>
                  </a:lnTo>
                  <a:lnTo>
                    <a:pt x="97" y="1518"/>
                  </a:lnTo>
                  <a:lnTo>
                    <a:pt x="76" y="1479"/>
                  </a:lnTo>
                  <a:lnTo>
                    <a:pt x="56" y="1440"/>
                  </a:lnTo>
                  <a:lnTo>
                    <a:pt x="40" y="1401"/>
                  </a:lnTo>
                  <a:lnTo>
                    <a:pt x="28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3" y="998"/>
                  </a:lnTo>
                  <a:lnTo>
                    <a:pt x="35" y="957"/>
                  </a:lnTo>
                  <a:lnTo>
                    <a:pt x="51" y="917"/>
                  </a:lnTo>
                  <a:lnTo>
                    <a:pt x="69" y="878"/>
                  </a:lnTo>
                  <a:lnTo>
                    <a:pt x="88" y="837"/>
                  </a:lnTo>
                  <a:lnTo>
                    <a:pt x="111" y="797"/>
                  </a:lnTo>
                  <a:lnTo>
                    <a:pt x="138" y="758"/>
                  </a:lnTo>
                  <a:lnTo>
                    <a:pt x="166" y="719"/>
                  </a:lnTo>
                  <a:lnTo>
                    <a:pt x="196" y="680"/>
                  </a:lnTo>
                  <a:lnTo>
                    <a:pt x="229" y="641"/>
                  </a:lnTo>
                  <a:lnTo>
                    <a:pt x="265" y="602"/>
                  </a:lnTo>
                  <a:lnTo>
                    <a:pt x="304" y="563"/>
                  </a:lnTo>
                  <a:lnTo>
                    <a:pt x="344" y="526"/>
                  </a:lnTo>
                  <a:lnTo>
                    <a:pt x="388" y="489"/>
                  </a:lnTo>
                  <a:lnTo>
                    <a:pt x="434" y="452"/>
                  </a:lnTo>
                  <a:lnTo>
                    <a:pt x="482" y="415"/>
                  </a:lnTo>
                  <a:lnTo>
                    <a:pt x="533" y="379"/>
                  </a:lnTo>
                  <a:lnTo>
                    <a:pt x="588" y="344"/>
                  </a:lnTo>
                  <a:lnTo>
                    <a:pt x="643" y="309"/>
                  </a:lnTo>
                  <a:lnTo>
                    <a:pt x="703" y="275"/>
                  </a:lnTo>
                  <a:lnTo>
                    <a:pt x="763" y="242"/>
                  </a:lnTo>
                  <a:lnTo>
                    <a:pt x="828" y="208"/>
                  </a:lnTo>
                  <a:lnTo>
                    <a:pt x="893" y="176"/>
                  </a:lnTo>
                  <a:lnTo>
                    <a:pt x="962" y="144"/>
                  </a:lnTo>
                  <a:lnTo>
                    <a:pt x="1035" y="114"/>
                  </a:lnTo>
                  <a:lnTo>
                    <a:pt x="1109" y="84"/>
                  </a:lnTo>
                  <a:lnTo>
                    <a:pt x="1185" y="54"/>
                  </a:lnTo>
                  <a:lnTo>
                    <a:pt x="1264" y="26"/>
                  </a:lnTo>
                  <a:lnTo>
                    <a:pt x="1346" y="0"/>
                  </a:lnTo>
                  <a:lnTo>
                    <a:pt x="3158" y="0"/>
                  </a:lnTo>
                  <a:lnTo>
                    <a:pt x="3239" y="26"/>
                  </a:lnTo>
                  <a:lnTo>
                    <a:pt x="3318" y="54"/>
                  </a:lnTo>
                  <a:lnTo>
                    <a:pt x="3394" y="84"/>
                  </a:lnTo>
                  <a:lnTo>
                    <a:pt x="3468" y="114"/>
                  </a:lnTo>
                  <a:lnTo>
                    <a:pt x="3541" y="144"/>
                  </a:lnTo>
                  <a:lnTo>
                    <a:pt x="3610" y="176"/>
                  </a:lnTo>
                  <a:lnTo>
                    <a:pt x="3677" y="208"/>
                  </a:lnTo>
                  <a:lnTo>
                    <a:pt x="3740" y="242"/>
                  </a:lnTo>
                  <a:lnTo>
                    <a:pt x="3802" y="275"/>
                  </a:lnTo>
                  <a:lnTo>
                    <a:pt x="3861" y="309"/>
                  </a:lnTo>
                  <a:lnTo>
                    <a:pt x="3917" y="344"/>
                  </a:lnTo>
                  <a:lnTo>
                    <a:pt x="3970" y="379"/>
                  </a:lnTo>
                  <a:lnTo>
                    <a:pt x="4021" y="415"/>
                  </a:lnTo>
                  <a:lnTo>
                    <a:pt x="4071" y="452"/>
                  </a:lnTo>
                  <a:lnTo>
                    <a:pt x="4117" y="489"/>
                  </a:lnTo>
                  <a:lnTo>
                    <a:pt x="4159" y="526"/>
                  </a:lnTo>
                  <a:lnTo>
                    <a:pt x="4201" y="563"/>
                  </a:lnTo>
                  <a:lnTo>
                    <a:pt x="4238" y="602"/>
                  </a:lnTo>
                  <a:lnTo>
                    <a:pt x="4276" y="641"/>
                  </a:lnTo>
                  <a:lnTo>
                    <a:pt x="4307" y="680"/>
                  </a:lnTo>
                  <a:lnTo>
                    <a:pt x="4339" y="719"/>
                  </a:lnTo>
                  <a:lnTo>
                    <a:pt x="4367" y="758"/>
                  </a:lnTo>
                  <a:lnTo>
                    <a:pt x="4392" y="797"/>
                  </a:lnTo>
                  <a:lnTo>
                    <a:pt x="4415" y="837"/>
                  </a:lnTo>
                  <a:lnTo>
                    <a:pt x="4434" y="878"/>
                  </a:lnTo>
                  <a:lnTo>
                    <a:pt x="4454" y="917"/>
                  </a:lnTo>
                  <a:lnTo>
                    <a:pt x="4468" y="957"/>
                  </a:lnTo>
                  <a:lnTo>
                    <a:pt x="4480" y="998"/>
                  </a:lnTo>
                  <a:lnTo>
                    <a:pt x="4491" y="1039"/>
                  </a:lnTo>
                  <a:lnTo>
                    <a:pt x="4498" y="1079"/>
                  </a:lnTo>
                  <a:lnTo>
                    <a:pt x="4503" y="1120"/>
                  </a:lnTo>
                  <a:lnTo>
                    <a:pt x="4505" y="1161"/>
                  </a:lnTo>
                  <a:lnTo>
                    <a:pt x="4505" y="1201"/>
                  </a:lnTo>
                  <a:lnTo>
                    <a:pt x="4502" y="1240"/>
                  </a:lnTo>
                  <a:lnTo>
                    <a:pt x="4496" y="1281"/>
                  </a:lnTo>
                  <a:lnTo>
                    <a:pt x="4487" y="1321"/>
                  </a:lnTo>
                  <a:lnTo>
                    <a:pt x="4477" y="1360"/>
                  </a:lnTo>
                  <a:lnTo>
                    <a:pt x="4463" y="1401"/>
                  </a:lnTo>
                  <a:lnTo>
                    <a:pt x="4447" y="1440"/>
                  </a:lnTo>
                  <a:lnTo>
                    <a:pt x="4427" y="1479"/>
                  </a:lnTo>
                  <a:lnTo>
                    <a:pt x="4406" y="1518"/>
                  </a:lnTo>
                  <a:lnTo>
                    <a:pt x="4383" y="1556"/>
                  </a:lnTo>
                  <a:lnTo>
                    <a:pt x="4357" y="1595"/>
                  </a:lnTo>
                  <a:lnTo>
                    <a:pt x="4327" y="1632"/>
                  </a:lnTo>
                  <a:lnTo>
                    <a:pt x="4295" y="1670"/>
                  </a:lnTo>
                  <a:lnTo>
                    <a:pt x="4261" y="1707"/>
                  </a:lnTo>
                  <a:lnTo>
                    <a:pt x="4224" y="1742"/>
                  </a:lnTo>
                  <a:lnTo>
                    <a:pt x="4184" y="1779"/>
                  </a:lnTo>
                  <a:lnTo>
                    <a:pt x="4141" y="1814"/>
                  </a:lnTo>
                  <a:lnTo>
                    <a:pt x="4097" y="1848"/>
                  </a:lnTo>
                  <a:lnTo>
                    <a:pt x="4049" y="1883"/>
                  </a:lnTo>
                  <a:lnTo>
                    <a:pt x="3998" y="1917"/>
                  </a:lnTo>
                  <a:lnTo>
                    <a:pt x="3945" y="1949"/>
                  </a:lnTo>
                  <a:lnTo>
                    <a:pt x="3891" y="1981"/>
                  </a:lnTo>
                  <a:lnTo>
                    <a:pt x="3832" y="2012"/>
                  </a:lnTo>
                  <a:lnTo>
                    <a:pt x="3772" y="2042"/>
                  </a:lnTo>
                  <a:lnTo>
                    <a:pt x="3709" y="2072"/>
                  </a:lnTo>
                  <a:lnTo>
                    <a:pt x="3642" y="2102"/>
                  </a:lnTo>
                  <a:lnTo>
                    <a:pt x="3573" y="2131"/>
                  </a:lnTo>
                  <a:lnTo>
                    <a:pt x="3502" y="2157"/>
                  </a:lnTo>
                  <a:lnTo>
                    <a:pt x="3428" y="2184"/>
                  </a:lnTo>
                  <a:lnTo>
                    <a:pt x="3350" y="2210"/>
                  </a:lnTo>
                  <a:lnTo>
                    <a:pt x="3271" y="2235"/>
                  </a:lnTo>
                  <a:lnTo>
                    <a:pt x="3189" y="2258"/>
                  </a:lnTo>
                  <a:lnTo>
                    <a:pt x="1316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398410" y="1705357"/>
              <a:ext cx="5820834" cy="2987146"/>
            </a:xfrm>
            <a:custGeom>
              <a:avLst/>
              <a:gdLst>
                <a:gd name="T0" fmla="*/ 1676400 w 4125"/>
                <a:gd name="T1" fmla="*/ 3508375 h 2258"/>
                <a:gd name="T2" fmla="*/ 1354138 w 4125"/>
                <a:gd name="T3" fmla="*/ 3382963 h 2258"/>
                <a:gd name="T4" fmla="*/ 1065213 w 4125"/>
                <a:gd name="T5" fmla="*/ 3241675 h 2258"/>
                <a:gd name="T6" fmla="*/ 809625 w 4125"/>
                <a:gd name="T7" fmla="*/ 3094038 h 2258"/>
                <a:gd name="T8" fmla="*/ 590550 w 4125"/>
                <a:gd name="T9" fmla="*/ 2933700 h 2258"/>
                <a:gd name="T10" fmla="*/ 406400 w 4125"/>
                <a:gd name="T11" fmla="*/ 2765425 h 2258"/>
                <a:gd name="T12" fmla="*/ 257175 w 4125"/>
                <a:gd name="T13" fmla="*/ 2590800 h 2258"/>
                <a:gd name="T14" fmla="*/ 139700 w 4125"/>
                <a:gd name="T15" fmla="*/ 2409825 h 2258"/>
                <a:gd name="T16" fmla="*/ 58738 w 4125"/>
                <a:gd name="T17" fmla="*/ 2224088 h 2258"/>
                <a:gd name="T18" fmla="*/ 11113 w 4125"/>
                <a:gd name="T19" fmla="*/ 2033588 h 2258"/>
                <a:gd name="T20" fmla="*/ 0 w 4125"/>
                <a:gd name="T21" fmla="*/ 1843088 h 2258"/>
                <a:gd name="T22" fmla="*/ 19050 w 4125"/>
                <a:gd name="T23" fmla="*/ 1649413 h 2258"/>
                <a:gd name="T24" fmla="*/ 73025 w 4125"/>
                <a:gd name="T25" fmla="*/ 1455738 h 2258"/>
                <a:gd name="T26" fmla="*/ 161925 w 4125"/>
                <a:gd name="T27" fmla="*/ 1265238 h 2258"/>
                <a:gd name="T28" fmla="*/ 285750 w 4125"/>
                <a:gd name="T29" fmla="*/ 1079500 h 2258"/>
                <a:gd name="T30" fmla="*/ 439738 w 4125"/>
                <a:gd name="T31" fmla="*/ 893763 h 2258"/>
                <a:gd name="T32" fmla="*/ 630238 w 4125"/>
                <a:gd name="T33" fmla="*/ 717550 h 2258"/>
                <a:gd name="T34" fmla="*/ 854075 w 4125"/>
                <a:gd name="T35" fmla="*/ 546100 h 2258"/>
                <a:gd name="T36" fmla="*/ 1109663 w 4125"/>
                <a:gd name="T37" fmla="*/ 384175 h 2258"/>
                <a:gd name="T38" fmla="*/ 1401763 w 4125"/>
                <a:gd name="T39" fmla="*/ 228600 h 2258"/>
                <a:gd name="T40" fmla="*/ 1724025 w 4125"/>
                <a:gd name="T41" fmla="*/ 85725 h 2258"/>
                <a:gd name="T42" fmla="*/ 4589463 w 4125"/>
                <a:gd name="T43" fmla="*/ 0 h 2258"/>
                <a:gd name="T44" fmla="*/ 4933950 w 4125"/>
                <a:gd name="T45" fmla="*/ 133350 h 2258"/>
                <a:gd name="T46" fmla="*/ 5248275 w 4125"/>
                <a:gd name="T47" fmla="*/ 279400 h 2258"/>
                <a:gd name="T48" fmla="*/ 5526088 w 4125"/>
                <a:gd name="T49" fmla="*/ 436563 h 2258"/>
                <a:gd name="T50" fmla="*/ 5772150 w 4125"/>
                <a:gd name="T51" fmla="*/ 601663 h 2258"/>
                <a:gd name="T52" fmla="*/ 5981700 w 4125"/>
                <a:gd name="T53" fmla="*/ 776288 h 2258"/>
                <a:gd name="T54" fmla="*/ 6161088 w 4125"/>
                <a:gd name="T55" fmla="*/ 955675 h 2258"/>
                <a:gd name="T56" fmla="*/ 6307138 w 4125"/>
                <a:gd name="T57" fmla="*/ 1141413 h 2258"/>
                <a:gd name="T58" fmla="*/ 6416675 w 4125"/>
                <a:gd name="T59" fmla="*/ 1328738 h 2258"/>
                <a:gd name="T60" fmla="*/ 6496050 w 4125"/>
                <a:gd name="T61" fmla="*/ 1519238 h 2258"/>
                <a:gd name="T62" fmla="*/ 6537325 w 4125"/>
                <a:gd name="T63" fmla="*/ 1712913 h 2258"/>
                <a:gd name="T64" fmla="*/ 6545263 w 4125"/>
                <a:gd name="T65" fmla="*/ 1906588 h 2258"/>
                <a:gd name="T66" fmla="*/ 6523038 w 4125"/>
                <a:gd name="T67" fmla="*/ 2097088 h 2258"/>
                <a:gd name="T68" fmla="*/ 6464300 w 4125"/>
                <a:gd name="T69" fmla="*/ 2286000 h 2258"/>
                <a:gd name="T70" fmla="*/ 6369050 w 4125"/>
                <a:gd name="T71" fmla="*/ 2470150 h 2258"/>
                <a:gd name="T72" fmla="*/ 6243638 w 4125"/>
                <a:gd name="T73" fmla="*/ 2651125 h 2258"/>
                <a:gd name="T74" fmla="*/ 6080125 w 4125"/>
                <a:gd name="T75" fmla="*/ 2824163 h 2258"/>
                <a:gd name="T76" fmla="*/ 5884863 w 4125"/>
                <a:gd name="T77" fmla="*/ 2989263 h 2258"/>
                <a:gd name="T78" fmla="*/ 5654675 w 4125"/>
                <a:gd name="T79" fmla="*/ 3144838 h 2258"/>
                <a:gd name="T80" fmla="*/ 5387975 w 4125"/>
                <a:gd name="T81" fmla="*/ 3289300 h 2258"/>
                <a:gd name="T82" fmla="*/ 5087938 w 4125"/>
                <a:gd name="T83" fmla="*/ 3424238 h 2258"/>
                <a:gd name="T84" fmla="*/ 4754563 w 412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25"/>
                <a:gd name="T130" fmla="*/ 0 h 2258"/>
                <a:gd name="T131" fmla="*/ 4125 w 412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25" h="2258">
                  <a:moveTo>
                    <a:pt x="1204" y="2258"/>
                  </a:moveTo>
                  <a:lnTo>
                    <a:pt x="1128" y="2235"/>
                  </a:lnTo>
                  <a:lnTo>
                    <a:pt x="1056" y="2210"/>
                  </a:lnTo>
                  <a:lnTo>
                    <a:pt x="985" y="2184"/>
                  </a:lnTo>
                  <a:lnTo>
                    <a:pt x="918" y="2157"/>
                  </a:lnTo>
                  <a:lnTo>
                    <a:pt x="853" y="2131"/>
                  </a:lnTo>
                  <a:lnTo>
                    <a:pt x="789" y="2102"/>
                  </a:lnTo>
                  <a:lnTo>
                    <a:pt x="729" y="2072"/>
                  </a:lnTo>
                  <a:lnTo>
                    <a:pt x="671" y="2042"/>
                  </a:lnTo>
                  <a:lnTo>
                    <a:pt x="614" y="2012"/>
                  </a:lnTo>
                  <a:lnTo>
                    <a:pt x="561" y="1981"/>
                  </a:lnTo>
                  <a:lnTo>
                    <a:pt x="510" y="1949"/>
                  </a:lnTo>
                  <a:lnTo>
                    <a:pt x="462" y="1917"/>
                  </a:lnTo>
                  <a:lnTo>
                    <a:pt x="416" y="1883"/>
                  </a:lnTo>
                  <a:lnTo>
                    <a:pt x="372" y="1848"/>
                  </a:lnTo>
                  <a:lnTo>
                    <a:pt x="332" y="1814"/>
                  </a:lnTo>
                  <a:lnTo>
                    <a:pt x="293" y="1779"/>
                  </a:lnTo>
                  <a:lnTo>
                    <a:pt x="256" y="1742"/>
                  </a:lnTo>
                  <a:lnTo>
                    <a:pt x="222" y="1707"/>
                  </a:lnTo>
                  <a:lnTo>
                    <a:pt x="190" y="1670"/>
                  </a:lnTo>
                  <a:lnTo>
                    <a:pt x="162" y="1632"/>
                  </a:lnTo>
                  <a:lnTo>
                    <a:pt x="136" y="1595"/>
                  </a:lnTo>
                  <a:lnTo>
                    <a:pt x="111" y="1556"/>
                  </a:lnTo>
                  <a:lnTo>
                    <a:pt x="88" y="1518"/>
                  </a:lnTo>
                  <a:lnTo>
                    <a:pt x="68" y="1479"/>
                  </a:lnTo>
                  <a:lnTo>
                    <a:pt x="53" y="1440"/>
                  </a:lnTo>
                  <a:lnTo>
                    <a:pt x="37" y="1401"/>
                  </a:lnTo>
                  <a:lnTo>
                    <a:pt x="24" y="1360"/>
                  </a:lnTo>
                  <a:lnTo>
                    <a:pt x="15" y="1321"/>
                  </a:lnTo>
                  <a:lnTo>
                    <a:pt x="7" y="1281"/>
                  </a:lnTo>
                  <a:lnTo>
                    <a:pt x="1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3" y="957"/>
                  </a:lnTo>
                  <a:lnTo>
                    <a:pt x="46" y="917"/>
                  </a:lnTo>
                  <a:lnTo>
                    <a:pt x="63" y="878"/>
                  </a:lnTo>
                  <a:lnTo>
                    <a:pt x="81" y="837"/>
                  </a:lnTo>
                  <a:lnTo>
                    <a:pt x="102" y="797"/>
                  </a:lnTo>
                  <a:lnTo>
                    <a:pt x="125" y="758"/>
                  </a:lnTo>
                  <a:lnTo>
                    <a:pt x="151" y="719"/>
                  </a:lnTo>
                  <a:lnTo>
                    <a:pt x="180" y="680"/>
                  </a:lnTo>
                  <a:lnTo>
                    <a:pt x="210" y="641"/>
                  </a:lnTo>
                  <a:lnTo>
                    <a:pt x="242" y="602"/>
                  </a:lnTo>
                  <a:lnTo>
                    <a:pt x="277" y="563"/>
                  </a:lnTo>
                  <a:lnTo>
                    <a:pt x="316" y="526"/>
                  </a:lnTo>
                  <a:lnTo>
                    <a:pt x="355" y="489"/>
                  </a:lnTo>
                  <a:lnTo>
                    <a:pt x="397" y="452"/>
                  </a:lnTo>
                  <a:lnTo>
                    <a:pt x="441" y="415"/>
                  </a:lnTo>
                  <a:lnTo>
                    <a:pt x="489" y="379"/>
                  </a:lnTo>
                  <a:lnTo>
                    <a:pt x="538" y="344"/>
                  </a:lnTo>
                  <a:lnTo>
                    <a:pt x="589" y="309"/>
                  </a:lnTo>
                  <a:lnTo>
                    <a:pt x="642" y="275"/>
                  </a:lnTo>
                  <a:lnTo>
                    <a:pt x="699" y="242"/>
                  </a:lnTo>
                  <a:lnTo>
                    <a:pt x="757" y="208"/>
                  </a:lnTo>
                  <a:lnTo>
                    <a:pt x="819" y="176"/>
                  </a:lnTo>
                  <a:lnTo>
                    <a:pt x="883" y="144"/>
                  </a:lnTo>
                  <a:lnTo>
                    <a:pt x="948" y="114"/>
                  </a:lnTo>
                  <a:lnTo>
                    <a:pt x="1015" y="84"/>
                  </a:lnTo>
                  <a:lnTo>
                    <a:pt x="1086" y="54"/>
                  </a:lnTo>
                  <a:lnTo>
                    <a:pt x="1158" y="26"/>
                  </a:lnTo>
                  <a:lnTo>
                    <a:pt x="1234" y="0"/>
                  </a:lnTo>
                  <a:lnTo>
                    <a:pt x="2891" y="0"/>
                  </a:lnTo>
                  <a:lnTo>
                    <a:pt x="2965" y="26"/>
                  </a:lnTo>
                  <a:lnTo>
                    <a:pt x="3037" y="54"/>
                  </a:lnTo>
                  <a:lnTo>
                    <a:pt x="3108" y="84"/>
                  </a:lnTo>
                  <a:lnTo>
                    <a:pt x="3177" y="114"/>
                  </a:lnTo>
                  <a:lnTo>
                    <a:pt x="3242" y="144"/>
                  </a:lnTo>
                  <a:lnTo>
                    <a:pt x="3306" y="176"/>
                  </a:lnTo>
                  <a:lnTo>
                    <a:pt x="3366" y="208"/>
                  </a:lnTo>
                  <a:lnTo>
                    <a:pt x="3424" y="242"/>
                  </a:lnTo>
                  <a:lnTo>
                    <a:pt x="3481" y="275"/>
                  </a:lnTo>
                  <a:lnTo>
                    <a:pt x="3535" y="309"/>
                  </a:lnTo>
                  <a:lnTo>
                    <a:pt x="3587" y="344"/>
                  </a:lnTo>
                  <a:lnTo>
                    <a:pt x="3636" y="379"/>
                  </a:lnTo>
                  <a:lnTo>
                    <a:pt x="3682" y="415"/>
                  </a:lnTo>
                  <a:lnTo>
                    <a:pt x="3726" y="452"/>
                  </a:lnTo>
                  <a:lnTo>
                    <a:pt x="3768" y="489"/>
                  </a:lnTo>
                  <a:lnTo>
                    <a:pt x="3809" y="526"/>
                  </a:lnTo>
                  <a:lnTo>
                    <a:pt x="3846" y="563"/>
                  </a:lnTo>
                  <a:lnTo>
                    <a:pt x="3881" y="602"/>
                  </a:lnTo>
                  <a:lnTo>
                    <a:pt x="3913" y="641"/>
                  </a:lnTo>
                  <a:lnTo>
                    <a:pt x="3945" y="680"/>
                  </a:lnTo>
                  <a:lnTo>
                    <a:pt x="3973" y="719"/>
                  </a:lnTo>
                  <a:lnTo>
                    <a:pt x="3998" y="758"/>
                  </a:lnTo>
                  <a:lnTo>
                    <a:pt x="4021" y="797"/>
                  </a:lnTo>
                  <a:lnTo>
                    <a:pt x="4042" y="837"/>
                  </a:lnTo>
                  <a:lnTo>
                    <a:pt x="4062" y="878"/>
                  </a:lnTo>
                  <a:lnTo>
                    <a:pt x="4077" y="917"/>
                  </a:lnTo>
                  <a:lnTo>
                    <a:pt x="4092" y="957"/>
                  </a:lnTo>
                  <a:lnTo>
                    <a:pt x="4102" y="998"/>
                  </a:lnTo>
                  <a:lnTo>
                    <a:pt x="4111" y="1039"/>
                  </a:lnTo>
                  <a:lnTo>
                    <a:pt x="4118" y="1079"/>
                  </a:lnTo>
                  <a:lnTo>
                    <a:pt x="4123" y="1120"/>
                  </a:lnTo>
                  <a:lnTo>
                    <a:pt x="4125" y="1161"/>
                  </a:lnTo>
                  <a:lnTo>
                    <a:pt x="4123" y="1201"/>
                  </a:lnTo>
                  <a:lnTo>
                    <a:pt x="4122" y="1240"/>
                  </a:lnTo>
                  <a:lnTo>
                    <a:pt x="4116" y="1281"/>
                  </a:lnTo>
                  <a:lnTo>
                    <a:pt x="4109" y="1321"/>
                  </a:lnTo>
                  <a:lnTo>
                    <a:pt x="4099" y="1360"/>
                  </a:lnTo>
                  <a:lnTo>
                    <a:pt x="4086" y="1401"/>
                  </a:lnTo>
                  <a:lnTo>
                    <a:pt x="4072" y="1440"/>
                  </a:lnTo>
                  <a:lnTo>
                    <a:pt x="4055" y="1479"/>
                  </a:lnTo>
                  <a:lnTo>
                    <a:pt x="4035" y="1518"/>
                  </a:lnTo>
                  <a:lnTo>
                    <a:pt x="4012" y="1556"/>
                  </a:lnTo>
                  <a:lnTo>
                    <a:pt x="3989" y="1595"/>
                  </a:lnTo>
                  <a:lnTo>
                    <a:pt x="3961" y="1632"/>
                  </a:lnTo>
                  <a:lnTo>
                    <a:pt x="3933" y="1670"/>
                  </a:lnTo>
                  <a:lnTo>
                    <a:pt x="3901" y="1707"/>
                  </a:lnTo>
                  <a:lnTo>
                    <a:pt x="3867" y="1742"/>
                  </a:lnTo>
                  <a:lnTo>
                    <a:pt x="3830" y="1779"/>
                  </a:lnTo>
                  <a:lnTo>
                    <a:pt x="3791" y="1814"/>
                  </a:lnTo>
                  <a:lnTo>
                    <a:pt x="3751" y="1848"/>
                  </a:lnTo>
                  <a:lnTo>
                    <a:pt x="3707" y="1883"/>
                  </a:lnTo>
                  <a:lnTo>
                    <a:pt x="3661" y="1917"/>
                  </a:lnTo>
                  <a:lnTo>
                    <a:pt x="3613" y="1949"/>
                  </a:lnTo>
                  <a:lnTo>
                    <a:pt x="3562" y="1981"/>
                  </a:lnTo>
                  <a:lnTo>
                    <a:pt x="3509" y="2012"/>
                  </a:lnTo>
                  <a:lnTo>
                    <a:pt x="3452" y="2042"/>
                  </a:lnTo>
                  <a:lnTo>
                    <a:pt x="3394" y="2072"/>
                  </a:lnTo>
                  <a:lnTo>
                    <a:pt x="3334" y="2102"/>
                  </a:lnTo>
                  <a:lnTo>
                    <a:pt x="3270" y="2131"/>
                  </a:lnTo>
                  <a:lnTo>
                    <a:pt x="3205" y="2157"/>
                  </a:lnTo>
                  <a:lnTo>
                    <a:pt x="3138" y="2184"/>
                  </a:lnTo>
                  <a:lnTo>
                    <a:pt x="3067" y="2210"/>
                  </a:lnTo>
                  <a:lnTo>
                    <a:pt x="2995" y="2235"/>
                  </a:lnTo>
                  <a:lnTo>
                    <a:pt x="2919" y="2258"/>
                  </a:lnTo>
                  <a:lnTo>
                    <a:pt x="1204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672166" y="1705357"/>
              <a:ext cx="5270500" cy="2987146"/>
            </a:xfrm>
            <a:custGeom>
              <a:avLst/>
              <a:gdLst>
                <a:gd name="T0" fmla="*/ 1519238 w 3735"/>
                <a:gd name="T1" fmla="*/ 3508375 h 2258"/>
                <a:gd name="T2" fmla="*/ 1227138 w 3735"/>
                <a:gd name="T3" fmla="*/ 3382963 h 2258"/>
                <a:gd name="T4" fmla="*/ 966788 w 3735"/>
                <a:gd name="T5" fmla="*/ 3241675 h 2258"/>
                <a:gd name="T6" fmla="*/ 736600 w 3735"/>
                <a:gd name="T7" fmla="*/ 3094038 h 2258"/>
                <a:gd name="T8" fmla="*/ 538163 w 3735"/>
                <a:gd name="T9" fmla="*/ 2933700 h 2258"/>
                <a:gd name="T10" fmla="*/ 369888 w 3735"/>
                <a:gd name="T11" fmla="*/ 2765425 h 2258"/>
                <a:gd name="T12" fmla="*/ 234950 w 3735"/>
                <a:gd name="T13" fmla="*/ 2590800 h 2258"/>
                <a:gd name="T14" fmla="*/ 128588 w 3735"/>
                <a:gd name="T15" fmla="*/ 2409825 h 2258"/>
                <a:gd name="T16" fmla="*/ 55563 w 3735"/>
                <a:gd name="T17" fmla="*/ 2224088 h 2258"/>
                <a:gd name="T18" fmla="*/ 14288 w 3735"/>
                <a:gd name="T19" fmla="*/ 2033588 h 2258"/>
                <a:gd name="T20" fmla="*/ 0 w 3735"/>
                <a:gd name="T21" fmla="*/ 1843088 h 2258"/>
                <a:gd name="T22" fmla="*/ 19050 w 3735"/>
                <a:gd name="T23" fmla="*/ 1649413 h 2258"/>
                <a:gd name="T24" fmla="*/ 69850 w 3735"/>
                <a:gd name="T25" fmla="*/ 1455738 h 2258"/>
                <a:gd name="T26" fmla="*/ 147638 w 3735"/>
                <a:gd name="T27" fmla="*/ 1265238 h 2258"/>
                <a:gd name="T28" fmla="*/ 260350 w 3735"/>
                <a:gd name="T29" fmla="*/ 1079500 h 2258"/>
                <a:gd name="T30" fmla="*/ 400050 w 3735"/>
                <a:gd name="T31" fmla="*/ 893763 h 2258"/>
                <a:gd name="T32" fmla="*/ 571500 w 3735"/>
                <a:gd name="T33" fmla="*/ 717550 h 2258"/>
                <a:gd name="T34" fmla="*/ 773113 w 3735"/>
                <a:gd name="T35" fmla="*/ 546100 h 2258"/>
                <a:gd name="T36" fmla="*/ 1006475 w 3735"/>
                <a:gd name="T37" fmla="*/ 384175 h 2258"/>
                <a:gd name="T38" fmla="*/ 1270000 w 3735"/>
                <a:gd name="T39" fmla="*/ 228600 h 2258"/>
                <a:gd name="T40" fmla="*/ 1562100 w 3735"/>
                <a:gd name="T41" fmla="*/ 85725 h 2258"/>
                <a:gd name="T42" fmla="*/ 4154488 w 3735"/>
                <a:gd name="T43" fmla="*/ 0 h 2258"/>
                <a:gd name="T44" fmla="*/ 4468813 w 3735"/>
                <a:gd name="T45" fmla="*/ 133350 h 2258"/>
                <a:gd name="T46" fmla="*/ 4751388 w 3735"/>
                <a:gd name="T47" fmla="*/ 279400 h 2258"/>
                <a:gd name="T48" fmla="*/ 5003800 w 3735"/>
                <a:gd name="T49" fmla="*/ 436563 h 2258"/>
                <a:gd name="T50" fmla="*/ 5226050 w 3735"/>
                <a:gd name="T51" fmla="*/ 601663 h 2258"/>
                <a:gd name="T52" fmla="*/ 5416550 w 3735"/>
                <a:gd name="T53" fmla="*/ 776288 h 2258"/>
                <a:gd name="T54" fmla="*/ 5578475 w 3735"/>
                <a:gd name="T55" fmla="*/ 955675 h 2258"/>
                <a:gd name="T56" fmla="*/ 5710238 w 3735"/>
                <a:gd name="T57" fmla="*/ 1141413 h 2258"/>
                <a:gd name="T58" fmla="*/ 5811838 w 3735"/>
                <a:gd name="T59" fmla="*/ 1328738 h 2258"/>
                <a:gd name="T60" fmla="*/ 5881688 w 3735"/>
                <a:gd name="T61" fmla="*/ 1519238 h 2258"/>
                <a:gd name="T62" fmla="*/ 5921375 w 3735"/>
                <a:gd name="T63" fmla="*/ 1712913 h 2258"/>
                <a:gd name="T64" fmla="*/ 5926138 w 3735"/>
                <a:gd name="T65" fmla="*/ 1906588 h 2258"/>
                <a:gd name="T66" fmla="*/ 5903913 w 3735"/>
                <a:gd name="T67" fmla="*/ 2097088 h 2258"/>
                <a:gd name="T68" fmla="*/ 5851525 w 3735"/>
                <a:gd name="T69" fmla="*/ 2286000 h 2258"/>
                <a:gd name="T70" fmla="*/ 5767388 w 3735"/>
                <a:gd name="T71" fmla="*/ 2470150 h 2258"/>
                <a:gd name="T72" fmla="*/ 5651500 w 3735"/>
                <a:gd name="T73" fmla="*/ 2651125 h 2258"/>
                <a:gd name="T74" fmla="*/ 5505450 w 3735"/>
                <a:gd name="T75" fmla="*/ 2824163 h 2258"/>
                <a:gd name="T76" fmla="*/ 5329238 w 3735"/>
                <a:gd name="T77" fmla="*/ 2989263 h 2258"/>
                <a:gd name="T78" fmla="*/ 5119688 w 3735"/>
                <a:gd name="T79" fmla="*/ 3144838 h 2258"/>
                <a:gd name="T80" fmla="*/ 4878388 w 3735"/>
                <a:gd name="T81" fmla="*/ 3289300 h 2258"/>
                <a:gd name="T82" fmla="*/ 4608513 w 3735"/>
                <a:gd name="T83" fmla="*/ 3424238 h 2258"/>
                <a:gd name="T84" fmla="*/ 4303713 w 373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35"/>
                <a:gd name="T130" fmla="*/ 0 h 2258"/>
                <a:gd name="T131" fmla="*/ 3735 w 373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35" h="2258">
                  <a:moveTo>
                    <a:pt x="1091" y="2258"/>
                  </a:moveTo>
                  <a:lnTo>
                    <a:pt x="1024" y="2235"/>
                  </a:lnTo>
                  <a:lnTo>
                    <a:pt x="957" y="2210"/>
                  </a:lnTo>
                  <a:lnTo>
                    <a:pt x="894" y="2184"/>
                  </a:lnTo>
                  <a:lnTo>
                    <a:pt x="832" y="2157"/>
                  </a:lnTo>
                  <a:lnTo>
                    <a:pt x="773" y="2131"/>
                  </a:lnTo>
                  <a:lnTo>
                    <a:pt x="717" y="2102"/>
                  </a:lnTo>
                  <a:lnTo>
                    <a:pt x="662" y="2072"/>
                  </a:lnTo>
                  <a:lnTo>
                    <a:pt x="609" y="2042"/>
                  </a:lnTo>
                  <a:lnTo>
                    <a:pt x="558" y="2012"/>
                  </a:lnTo>
                  <a:lnTo>
                    <a:pt x="510" y="1981"/>
                  </a:lnTo>
                  <a:lnTo>
                    <a:pt x="464" y="1949"/>
                  </a:lnTo>
                  <a:lnTo>
                    <a:pt x="420" y="1917"/>
                  </a:lnTo>
                  <a:lnTo>
                    <a:pt x="378" y="1883"/>
                  </a:lnTo>
                  <a:lnTo>
                    <a:pt x="339" y="1848"/>
                  </a:lnTo>
                  <a:lnTo>
                    <a:pt x="302" y="1814"/>
                  </a:lnTo>
                  <a:lnTo>
                    <a:pt x="267" y="1779"/>
                  </a:lnTo>
                  <a:lnTo>
                    <a:pt x="233" y="1742"/>
                  </a:lnTo>
                  <a:lnTo>
                    <a:pt x="203" y="1707"/>
                  </a:lnTo>
                  <a:lnTo>
                    <a:pt x="175" y="1670"/>
                  </a:lnTo>
                  <a:lnTo>
                    <a:pt x="148" y="1632"/>
                  </a:lnTo>
                  <a:lnTo>
                    <a:pt x="123" y="1595"/>
                  </a:lnTo>
                  <a:lnTo>
                    <a:pt x="102" y="1556"/>
                  </a:lnTo>
                  <a:lnTo>
                    <a:pt x="81" y="1518"/>
                  </a:lnTo>
                  <a:lnTo>
                    <a:pt x="63" y="1479"/>
                  </a:lnTo>
                  <a:lnTo>
                    <a:pt x="49" y="1440"/>
                  </a:lnTo>
                  <a:lnTo>
                    <a:pt x="35" y="1401"/>
                  </a:lnTo>
                  <a:lnTo>
                    <a:pt x="25" y="1360"/>
                  </a:lnTo>
                  <a:lnTo>
                    <a:pt x="14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0" y="957"/>
                  </a:lnTo>
                  <a:lnTo>
                    <a:pt x="44" y="917"/>
                  </a:lnTo>
                  <a:lnTo>
                    <a:pt x="58" y="878"/>
                  </a:lnTo>
                  <a:lnTo>
                    <a:pt x="74" y="837"/>
                  </a:lnTo>
                  <a:lnTo>
                    <a:pt x="93" y="797"/>
                  </a:lnTo>
                  <a:lnTo>
                    <a:pt x="115" y="758"/>
                  </a:lnTo>
                  <a:lnTo>
                    <a:pt x="138" y="719"/>
                  </a:lnTo>
                  <a:lnTo>
                    <a:pt x="164" y="680"/>
                  </a:lnTo>
                  <a:lnTo>
                    <a:pt x="191" y="641"/>
                  </a:lnTo>
                  <a:lnTo>
                    <a:pt x="221" y="602"/>
                  </a:lnTo>
                  <a:lnTo>
                    <a:pt x="252" y="563"/>
                  </a:lnTo>
                  <a:lnTo>
                    <a:pt x="286" y="526"/>
                  </a:lnTo>
                  <a:lnTo>
                    <a:pt x="323" y="489"/>
                  </a:lnTo>
                  <a:lnTo>
                    <a:pt x="360" y="452"/>
                  </a:lnTo>
                  <a:lnTo>
                    <a:pt x="401" y="415"/>
                  </a:lnTo>
                  <a:lnTo>
                    <a:pt x="443" y="379"/>
                  </a:lnTo>
                  <a:lnTo>
                    <a:pt x="487" y="344"/>
                  </a:lnTo>
                  <a:lnTo>
                    <a:pt x="535" y="309"/>
                  </a:lnTo>
                  <a:lnTo>
                    <a:pt x="583" y="275"/>
                  </a:lnTo>
                  <a:lnTo>
                    <a:pt x="634" y="242"/>
                  </a:lnTo>
                  <a:lnTo>
                    <a:pt x="687" y="208"/>
                  </a:lnTo>
                  <a:lnTo>
                    <a:pt x="742" y="176"/>
                  </a:lnTo>
                  <a:lnTo>
                    <a:pt x="800" y="144"/>
                  </a:lnTo>
                  <a:lnTo>
                    <a:pt x="858" y="114"/>
                  </a:lnTo>
                  <a:lnTo>
                    <a:pt x="920" y="84"/>
                  </a:lnTo>
                  <a:lnTo>
                    <a:pt x="984" y="54"/>
                  </a:lnTo>
                  <a:lnTo>
                    <a:pt x="1049" y="26"/>
                  </a:lnTo>
                  <a:lnTo>
                    <a:pt x="1118" y="0"/>
                  </a:lnTo>
                  <a:lnTo>
                    <a:pt x="2617" y="0"/>
                  </a:lnTo>
                  <a:lnTo>
                    <a:pt x="2686" y="26"/>
                  </a:lnTo>
                  <a:lnTo>
                    <a:pt x="2751" y="54"/>
                  </a:lnTo>
                  <a:lnTo>
                    <a:pt x="2815" y="84"/>
                  </a:lnTo>
                  <a:lnTo>
                    <a:pt x="2877" y="114"/>
                  </a:lnTo>
                  <a:lnTo>
                    <a:pt x="2935" y="144"/>
                  </a:lnTo>
                  <a:lnTo>
                    <a:pt x="2993" y="176"/>
                  </a:lnTo>
                  <a:lnTo>
                    <a:pt x="3048" y="208"/>
                  </a:lnTo>
                  <a:lnTo>
                    <a:pt x="3101" y="242"/>
                  </a:lnTo>
                  <a:lnTo>
                    <a:pt x="3152" y="275"/>
                  </a:lnTo>
                  <a:lnTo>
                    <a:pt x="3200" y="309"/>
                  </a:lnTo>
                  <a:lnTo>
                    <a:pt x="3248" y="344"/>
                  </a:lnTo>
                  <a:lnTo>
                    <a:pt x="3292" y="379"/>
                  </a:lnTo>
                  <a:lnTo>
                    <a:pt x="3334" y="415"/>
                  </a:lnTo>
                  <a:lnTo>
                    <a:pt x="3375" y="452"/>
                  </a:lnTo>
                  <a:lnTo>
                    <a:pt x="3412" y="489"/>
                  </a:lnTo>
                  <a:lnTo>
                    <a:pt x="3449" y="526"/>
                  </a:lnTo>
                  <a:lnTo>
                    <a:pt x="3483" y="563"/>
                  </a:lnTo>
                  <a:lnTo>
                    <a:pt x="3514" y="602"/>
                  </a:lnTo>
                  <a:lnTo>
                    <a:pt x="3544" y="641"/>
                  </a:lnTo>
                  <a:lnTo>
                    <a:pt x="3571" y="680"/>
                  </a:lnTo>
                  <a:lnTo>
                    <a:pt x="3597" y="719"/>
                  </a:lnTo>
                  <a:lnTo>
                    <a:pt x="3620" y="758"/>
                  </a:lnTo>
                  <a:lnTo>
                    <a:pt x="3642" y="797"/>
                  </a:lnTo>
                  <a:lnTo>
                    <a:pt x="3661" y="837"/>
                  </a:lnTo>
                  <a:lnTo>
                    <a:pt x="3677" y="878"/>
                  </a:lnTo>
                  <a:lnTo>
                    <a:pt x="3691" y="917"/>
                  </a:lnTo>
                  <a:lnTo>
                    <a:pt x="3705" y="957"/>
                  </a:lnTo>
                  <a:lnTo>
                    <a:pt x="3714" y="998"/>
                  </a:lnTo>
                  <a:lnTo>
                    <a:pt x="3723" y="1039"/>
                  </a:lnTo>
                  <a:lnTo>
                    <a:pt x="3730" y="1079"/>
                  </a:lnTo>
                  <a:lnTo>
                    <a:pt x="3733" y="1120"/>
                  </a:lnTo>
                  <a:lnTo>
                    <a:pt x="3735" y="1161"/>
                  </a:lnTo>
                  <a:lnTo>
                    <a:pt x="3733" y="1201"/>
                  </a:lnTo>
                  <a:lnTo>
                    <a:pt x="3732" y="1240"/>
                  </a:lnTo>
                  <a:lnTo>
                    <a:pt x="3726" y="1281"/>
                  </a:lnTo>
                  <a:lnTo>
                    <a:pt x="3719" y="1321"/>
                  </a:lnTo>
                  <a:lnTo>
                    <a:pt x="3710" y="1360"/>
                  </a:lnTo>
                  <a:lnTo>
                    <a:pt x="3700" y="1401"/>
                  </a:lnTo>
                  <a:lnTo>
                    <a:pt x="3686" y="1440"/>
                  </a:lnTo>
                  <a:lnTo>
                    <a:pt x="3672" y="1479"/>
                  </a:lnTo>
                  <a:lnTo>
                    <a:pt x="3654" y="1518"/>
                  </a:lnTo>
                  <a:lnTo>
                    <a:pt x="3633" y="1556"/>
                  </a:lnTo>
                  <a:lnTo>
                    <a:pt x="3612" y="1595"/>
                  </a:lnTo>
                  <a:lnTo>
                    <a:pt x="3587" y="1632"/>
                  </a:lnTo>
                  <a:lnTo>
                    <a:pt x="3560" y="1670"/>
                  </a:lnTo>
                  <a:lnTo>
                    <a:pt x="3532" y="1707"/>
                  </a:lnTo>
                  <a:lnTo>
                    <a:pt x="3502" y="1742"/>
                  </a:lnTo>
                  <a:lnTo>
                    <a:pt x="3468" y="1779"/>
                  </a:lnTo>
                  <a:lnTo>
                    <a:pt x="3433" y="1814"/>
                  </a:lnTo>
                  <a:lnTo>
                    <a:pt x="3396" y="1848"/>
                  </a:lnTo>
                  <a:lnTo>
                    <a:pt x="3357" y="1883"/>
                  </a:lnTo>
                  <a:lnTo>
                    <a:pt x="3315" y="1917"/>
                  </a:lnTo>
                  <a:lnTo>
                    <a:pt x="3271" y="1949"/>
                  </a:lnTo>
                  <a:lnTo>
                    <a:pt x="3225" y="1981"/>
                  </a:lnTo>
                  <a:lnTo>
                    <a:pt x="3177" y="2012"/>
                  </a:lnTo>
                  <a:lnTo>
                    <a:pt x="3126" y="2042"/>
                  </a:lnTo>
                  <a:lnTo>
                    <a:pt x="3073" y="2072"/>
                  </a:lnTo>
                  <a:lnTo>
                    <a:pt x="3018" y="2102"/>
                  </a:lnTo>
                  <a:lnTo>
                    <a:pt x="2962" y="2131"/>
                  </a:lnTo>
                  <a:lnTo>
                    <a:pt x="2903" y="2157"/>
                  </a:lnTo>
                  <a:lnTo>
                    <a:pt x="2841" y="2184"/>
                  </a:lnTo>
                  <a:lnTo>
                    <a:pt x="2778" y="2210"/>
                  </a:lnTo>
                  <a:lnTo>
                    <a:pt x="2711" y="2235"/>
                  </a:lnTo>
                  <a:lnTo>
                    <a:pt x="2644" y="2258"/>
                  </a:lnTo>
                  <a:lnTo>
                    <a:pt x="1091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991077" y="1705357"/>
              <a:ext cx="4632678" cy="2987146"/>
            </a:xfrm>
            <a:custGeom>
              <a:avLst/>
              <a:gdLst>
                <a:gd name="T0" fmla="*/ 1335088 w 3283"/>
                <a:gd name="T1" fmla="*/ 3508375 h 2258"/>
                <a:gd name="T2" fmla="*/ 1076325 w 3283"/>
                <a:gd name="T3" fmla="*/ 3382963 h 2258"/>
                <a:gd name="T4" fmla="*/ 849313 w 3283"/>
                <a:gd name="T5" fmla="*/ 3241675 h 2258"/>
                <a:gd name="T6" fmla="*/ 644525 w 3283"/>
                <a:gd name="T7" fmla="*/ 3094038 h 2258"/>
                <a:gd name="T8" fmla="*/ 471488 w 3283"/>
                <a:gd name="T9" fmla="*/ 2933700 h 2258"/>
                <a:gd name="T10" fmla="*/ 325438 w 3283"/>
                <a:gd name="T11" fmla="*/ 2765425 h 2258"/>
                <a:gd name="T12" fmla="*/ 204788 w 3283"/>
                <a:gd name="T13" fmla="*/ 2590800 h 2258"/>
                <a:gd name="T14" fmla="*/ 112713 w 3283"/>
                <a:gd name="T15" fmla="*/ 2409825 h 2258"/>
                <a:gd name="T16" fmla="*/ 47625 w 3283"/>
                <a:gd name="T17" fmla="*/ 2224088 h 2258"/>
                <a:gd name="T18" fmla="*/ 11113 w 3283"/>
                <a:gd name="T19" fmla="*/ 2033588 h 2258"/>
                <a:gd name="T20" fmla="*/ 0 w 3283"/>
                <a:gd name="T21" fmla="*/ 1843088 h 2258"/>
                <a:gd name="T22" fmla="*/ 17463 w 3283"/>
                <a:gd name="T23" fmla="*/ 1649413 h 2258"/>
                <a:gd name="T24" fmla="*/ 58738 w 3283"/>
                <a:gd name="T25" fmla="*/ 1455738 h 2258"/>
                <a:gd name="T26" fmla="*/ 128588 w 3283"/>
                <a:gd name="T27" fmla="*/ 1265238 h 2258"/>
                <a:gd name="T28" fmla="*/ 227013 w 3283"/>
                <a:gd name="T29" fmla="*/ 1079500 h 2258"/>
                <a:gd name="T30" fmla="*/ 350838 w 3283"/>
                <a:gd name="T31" fmla="*/ 893763 h 2258"/>
                <a:gd name="T32" fmla="*/ 501650 w 3283"/>
                <a:gd name="T33" fmla="*/ 717550 h 2258"/>
                <a:gd name="T34" fmla="*/ 681038 w 3283"/>
                <a:gd name="T35" fmla="*/ 546100 h 2258"/>
                <a:gd name="T36" fmla="*/ 882650 w 3283"/>
                <a:gd name="T37" fmla="*/ 384175 h 2258"/>
                <a:gd name="T38" fmla="*/ 1116013 w 3283"/>
                <a:gd name="T39" fmla="*/ 228600 h 2258"/>
                <a:gd name="T40" fmla="*/ 1373188 w 3283"/>
                <a:gd name="T41" fmla="*/ 85725 h 2258"/>
                <a:gd name="T42" fmla="*/ 3652838 w 3283"/>
                <a:gd name="T43" fmla="*/ 0 h 2258"/>
                <a:gd name="T44" fmla="*/ 3927475 w 3283"/>
                <a:gd name="T45" fmla="*/ 133350 h 2258"/>
                <a:gd name="T46" fmla="*/ 4176713 w 3283"/>
                <a:gd name="T47" fmla="*/ 279400 h 2258"/>
                <a:gd name="T48" fmla="*/ 4398963 w 3283"/>
                <a:gd name="T49" fmla="*/ 436563 h 2258"/>
                <a:gd name="T50" fmla="*/ 4595813 w 3283"/>
                <a:gd name="T51" fmla="*/ 601663 h 2258"/>
                <a:gd name="T52" fmla="*/ 4764088 w 3283"/>
                <a:gd name="T53" fmla="*/ 776288 h 2258"/>
                <a:gd name="T54" fmla="*/ 4906963 w 3283"/>
                <a:gd name="T55" fmla="*/ 955675 h 2258"/>
                <a:gd name="T56" fmla="*/ 5021263 w 3283"/>
                <a:gd name="T57" fmla="*/ 1141413 h 2258"/>
                <a:gd name="T58" fmla="*/ 5108575 w 3283"/>
                <a:gd name="T59" fmla="*/ 1328738 h 2258"/>
                <a:gd name="T60" fmla="*/ 5170488 w 3283"/>
                <a:gd name="T61" fmla="*/ 1519238 h 2258"/>
                <a:gd name="T62" fmla="*/ 5203825 w 3283"/>
                <a:gd name="T63" fmla="*/ 1712913 h 2258"/>
                <a:gd name="T64" fmla="*/ 5211763 w 3283"/>
                <a:gd name="T65" fmla="*/ 1906588 h 2258"/>
                <a:gd name="T66" fmla="*/ 5192713 w 3283"/>
                <a:gd name="T67" fmla="*/ 2097088 h 2258"/>
                <a:gd name="T68" fmla="*/ 5145088 w 3283"/>
                <a:gd name="T69" fmla="*/ 2286000 h 2258"/>
                <a:gd name="T70" fmla="*/ 5072063 w 3283"/>
                <a:gd name="T71" fmla="*/ 2470150 h 2258"/>
                <a:gd name="T72" fmla="*/ 4970463 w 3283"/>
                <a:gd name="T73" fmla="*/ 2651125 h 2258"/>
                <a:gd name="T74" fmla="*/ 4841875 w 3283"/>
                <a:gd name="T75" fmla="*/ 2824163 h 2258"/>
                <a:gd name="T76" fmla="*/ 4684713 w 3283"/>
                <a:gd name="T77" fmla="*/ 2989263 h 2258"/>
                <a:gd name="T78" fmla="*/ 4502150 w 3283"/>
                <a:gd name="T79" fmla="*/ 3144838 h 2258"/>
                <a:gd name="T80" fmla="*/ 4289425 w 3283"/>
                <a:gd name="T81" fmla="*/ 3289300 h 2258"/>
                <a:gd name="T82" fmla="*/ 4051300 w 3283"/>
                <a:gd name="T83" fmla="*/ 3424238 h 2258"/>
                <a:gd name="T84" fmla="*/ 3784600 w 3283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83"/>
                <a:gd name="T130" fmla="*/ 0 h 2258"/>
                <a:gd name="T131" fmla="*/ 3283 w 3283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83" h="2258">
                  <a:moveTo>
                    <a:pt x="959" y="2258"/>
                  </a:moveTo>
                  <a:lnTo>
                    <a:pt x="899" y="2235"/>
                  </a:lnTo>
                  <a:lnTo>
                    <a:pt x="841" y="2210"/>
                  </a:lnTo>
                  <a:lnTo>
                    <a:pt x="786" y="2184"/>
                  </a:lnTo>
                  <a:lnTo>
                    <a:pt x="731" y="2157"/>
                  </a:lnTo>
                  <a:lnTo>
                    <a:pt x="678" y="2131"/>
                  </a:lnTo>
                  <a:lnTo>
                    <a:pt x="629" y="2102"/>
                  </a:lnTo>
                  <a:lnTo>
                    <a:pt x="581" y="2072"/>
                  </a:lnTo>
                  <a:lnTo>
                    <a:pt x="535" y="2042"/>
                  </a:lnTo>
                  <a:lnTo>
                    <a:pt x="489" y="2012"/>
                  </a:lnTo>
                  <a:lnTo>
                    <a:pt x="447" y="1981"/>
                  </a:lnTo>
                  <a:lnTo>
                    <a:pt x="406" y="1949"/>
                  </a:lnTo>
                  <a:lnTo>
                    <a:pt x="369" y="1917"/>
                  </a:lnTo>
                  <a:lnTo>
                    <a:pt x="332" y="1883"/>
                  </a:lnTo>
                  <a:lnTo>
                    <a:pt x="297" y="1848"/>
                  </a:lnTo>
                  <a:lnTo>
                    <a:pt x="265" y="1814"/>
                  </a:lnTo>
                  <a:lnTo>
                    <a:pt x="233" y="1779"/>
                  </a:lnTo>
                  <a:lnTo>
                    <a:pt x="205" y="1742"/>
                  </a:lnTo>
                  <a:lnTo>
                    <a:pt x="178" y="1707"/>
                  </a:lnTo>
                  <a:lnTo>
                    <a:pt x="152" y="1670"/>
                  </a:lnTo>
                  <a:lnTo>
                    <a:pt x="129" y="1632"/>
                  </a:lnTo>
                  <a:lnTo>
                    <a:pt x="108" y="1595"/>
                  </a:lnTo>
                  <a:lnTo>
                    <a:pt x="88" y="1556"/>
                  </a:lnTo>
                  <a:lnTo>
                    <a:pt x="71" y="1518"/>
                  </a:lnTo>
                  <a:lnTo>
                    <a:pt x="55" y="1479"/>
                  </a:lnTo>
                  <a:lnTo>
                    <a:pt x="42" y="1440"/>
                  </a:lnTo>
                  <a:lnTo>
                    <a:pt x="30" y="1401"/>
                  </a:lnTo>
                  <a:lnTo>
                    <a:pt x="21" y="1360"/>
                  </a:lnTo>
                  <a:lnTo>
                    <a:pt x="12" y="1321"/>
                  </a:lnTo>
                  <a:lnTo>
                    <a:pt x="7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1" y="1039"/>
                  </a:lnTo>
                  <a:lnTo>
                    <a:pt x="18" y="998"/>
                  </a:lnTo>
                  <a:lnTo>
                    <a:pt x="26" y="957"/>
                  </a:lnTo>
                  <a:lnTo>
                    <a:pt x="37" y="917"/>
                  </a:lnTo>
                  <a:lnTo>
                    <a:pt x="51" y="878"/>
                  </a:lnTo>
                  <a:lnTo>
                    <a:pt x="65" y="837"/>
                  </a:lnTo>
                  <a:lnTo>
                    <a:pt x="81" y="797"/>
                  </a:lnTo>
                  <a:lnTo>
                    <a:pt x="101" y="758"/>
                  </a:lnTo>
                  <a:lnTo>
                    <a:pt x="120" y="719"/>
                  </a:lnTo>
                  <a:lnTo>
                    <a:pt x="143" y="680"/>
                  </a:lnTo>
                  <a:lnTo>
                    <a:pt x="168" y="641"/>
                  </a:lnTo>
                  <a:lnTo>
                    <a:pt x="194" y="602"/>
                  </a:lnTo>
                  <a:lnTo>
                    <a:pt x="221" y="563"/>
                  </a:lnTo>
                  <a:lnTo>
                    <a:pt x="251" y="526"/>
                  </a:lnTo>
                  <a:lnTo>
                    <a:pt x="282" y="489"/>
                  </a:lnTo>
                  <a:lnTo>
                    <a:pt x="316" y="452"/>
                  </a:lnTo>
                  <a:lnTo>
                    <a:pt x="351" y="415"/>
                  </a:lnTo>
                  <a:lnTo>
                    <a:pt x="388" y="379"/>
                  </a:lnTo>
                  <a:lnTo>
                    <a:pt x="429" y="344"/>
                  </a:lnTo>
                  <a:lnTo>
                    <a:pt x="470" y="309"/>
                  </a:lnTo>
                  <a:lnTo>
                    <a:pt x="512" y="275"/>
                  </a:lnTo>
                  <a:lnTo>
                    <a:pt x="556" y="242"/>
                  </a:lnTo>
                  <a:lnTo>
                    <a:pt x="604" y="208"/>
                  </a:lnTo>
                  <a:lnTo>
                    <a:pt x="652" y="176"/>
                  </a:lnTo>
                  <a:lnTo>
                    <a:pt x="703" y="144"/>
                  </a:lnTo>
                  <a:lnTo>
                    <a:pt x="754" y="114"/>
                  </a:lnTo>
                  <a:lnTo>
                    <a:pt x="809" y="84"/>
                  </a:lnTo>
                  <a:lnTo>
                    <a:pt x="865" y="54"/>
                  </a:lnTo>
                  <a:lnTo>
                    <a:pt x="922" y="26"/>
                  </a:lnTo>
                  <a:lnTo>
                    <a:pt x="982" y="0"/>
                  </a:lnTo>
                  <a:lnTo>
                    <a:pt x="2301" y="0"/>
                  </a:lnTo>
                  <a:lnTo>
                    <a:pt x="2361" y="26"/>
                  </a:lnTo>
                  <a:lnTo>
                    <a:pt x="2418" y="54"/>
                  </a:lnTo>
                  <a:lnTo>
                    <a:pt x="2474" y="84"/>
                  </a:lnTo>
                  <a:lnTo>
                    <a:pt x="2529" y="114"/>
                  </a:lnTo>
                  <a:lnTo>
                    <a:pt x="2580" y="144"/>
                  </a:lnTo>
                  <a:lnTo>
                    <a:pt x="2631" y="176"/>
                  </a:lnTo>
                  <a:lnTo>
                    <a:pt x="2679" y="208"/>
                  </a:lnTo>
                  <a:lnTo>
                    <a:pt x="2727" y="242"/>
                  </a:lnTo>
                  <a:lnTo>
                    <a:pt x="2771" y="275"/>
                  </a:lnTo>
                  <a:lnTo>
                    <a:pt x="2813" y="309"/>
                  </a:lnTo>
                  <a:lnTo>
                    <a:pt x="2856" y="344"/>
                  </a:lnTo>
                  <a:lnTo>
                    <a:pt x="2895" y="379"/>
                  </a:lnTo>
                  <a:lnTo>
                    <a:pt x="2932" y="415"/>
                  </a:lnTo>
                  <a:lnTo>
                    <a:pt x="2967" y="452"/>
                  </a:lnTo>
                  <a:lnTo>
                    <a:pt x="3001" y="489"/>
                  </a:lnTo>
                  <a:lnTo>
                    <a:pt x="3032" y="526"/>
                  </a:lnTo>
                  <a:lnTo>
                    <a:pt x="3062" y="563"/>
                  </a:lnTo>
                  <a:lnTo>
                    <a:pt x="3091" y="602"/>
                  </a:lnTo>
                  <a:lnTo>
                    <a:pt x="3115" y="641"/>
                  </a:lnTo>
                  <a:lnTo>
                    <a:pt x="3140" y="680"/>
                  </a:lnTo>
                  <a:lnTo>
                    <a:pt x="3163" y="719"/>
                  </a:lnTo>
                  <a:lnTo>
                    <a:pt x="3182" y="758"/>
                  </a:lnTo>
                  <a:lnTo>
                    <a:pt x="3202" y="797"/>
                  </a:lnTo>
                  <a:lnTo>
                    <a:pt x="3218" y="837"/>
                  </a:lnTo>
                  <a:lnTo>
                    <a:pt x="3234" y="878"/>
                  </a:lnTo>
                  <a:lnTo>
                    <a:pt x="3246" y="917"/>
                  </a:lnTo>
                  <a:lnTo>
                    <a:pt x="3257" y="957"/>
                  </a:lnTo>
                  <a:lnTo>
                    <a:pt x="3265" y="998"/>
                  </a:lnTo>
                  <a:lnTo>
                    <a:pt x="3272" y="1039"/>
                  </a:lnTo>
                  <a:lnTo>
                    <a:pt x="3278" y="1079"/>
                  </a:lnTo>
                  <a:lnTo>
                    <a:pt x="3281" y="1120"/>
                  </a:lnTo>
                  <a:lnTo>
                    <a:pt x="3283" y="1161"/>
                  </a:lnTo>
                  <a:lnTo>
                    <a:pt x="3283" y="1201"/>
                  </a:lnTo>
                  <a:lnTo>
                    <a:pt x="3281" y="1240"/>
                  </a:lnTo>
                  <a:lnTo>
                    <a:pt x="3278" y="1281"/>
                  </a:lnTo>
                  <a:lnTo>
                    <a:pt x="3271" y="1321"/>
                  </a:lnTo>
                  <a:lnTo>
                    <a:pt x="3264" y="1360"/>
                  </a:lnTo>
                  <a:lnTo>
                    <a:pt x="3253" y="1401"/>
                  </a:lnTo>
                  <a:lnTo>
                    <a:pt x="3241" y="1440"/>
                  </a:lnTo>
                  <a:lnTo>
                    <a:pt x="3228" y="1479"/>
                  </a:lnTo>
                  <a:lnTo>
                    <a:pt x="3212" y="1518"/>
                  </a:lnTo>
                  <a:lnTo>
                    <a:pt x="3195" y="1556"/>
                  </a:lnTo>
                  <a:lnTo>
                    <a:pt x="3175" y="1595"/>
                  </a:lnTo>
                  <a:lnTo>
                    <a:pt x="3154" y="1632"/>
                  </a:lnTo>
                  <a:lnTo>
                    <a:pt x="3131" y="1670"/>
                  </a:lnTo>
                  <a:lnTo>
                    <a:pt x="3106" y="1707"/>
                  </a:lnTo>
                  <a:lnTo>
                    <a:pt x="3078" y="1742"/>
                  </a:lnTo>
                  <a:lnTo>
                    <a:pt x="3050" y="1779"/>
                  </a:lnTo>
                  <a:lnTo>
                    <a:pt x="3018" y="1814"/>
                  </a:lnTo>
                  <a:lnTo>
                    <a:pt x="2986" y="1848"/>
                  </a:lnTo>
                  <a:lnTo>
                    <a:pt x="2951" y="1883"/>
                  </a:lnTo>
                  <a:lnTo>
                    <a:pt x="2914" y="1917"/>
                  </a:lnTo>
                  <a:lnTo>
                    <a:pt x="2877" y="1949"/>
                  </a:lnTo>
                  <a:lnTo>
                    <a:pt x="2836" y="1981"/>
                  </a:lnTo>
                  <a:lnTo>
                    <a:pt x="2794" y="2012"/>
                  </a:lnTo>
                  <a:lnTo>
                    <a:pt x="2748" y="2042"/>
                  </a:lnTo>
                  <a:lnTo>
                    <a:pt x="2702" y="2072"/>
                  </a:lnTo>
                  <a:lnTo>
                    <a:pt x="2654" y="2102"/>
                  </a:lnTo>
                  <a:lnTo>
                    <a:pt x="2605" y="2131"/>
                  </a:lnTo>
                  <a:lnTo>
                    <a:pt x="2552" y="2157"/>
                  </a:lnTo>
                  <a:lnTo>
                    <a:pt x="2497" y="2184"/>
                  </a:lnTo>
                  <a:lnTo>
                    <a:pt x="2442" y="2210"/>
                  </a:lnTo>
                  <a:lnTo>
                    <a:pt x="2384" y="2235"/>
                  </a:lnTo>
                  <a:lnTo>
                    <a:pt x="2324" y="2258"/>
                  </a:lnTo>
                  <a:lnTo>
                    <a:pt x="959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404533" y="1705357"/>
              <a:ext cx="3805766" cy="2987146"/>
            </a:xfrm>
            <a:custGeom>
              <a:avLst/>
              <a:gdLst>
                <a:gd name="T0" fmla="*/ 1096962 w 2697"/>
                <a:gd name="T1" fmla="*/ 3508375 h 2258"/>
                <a:gd name="T2" fmla="*/ 885825 w 2697"/>
                <a:gd name="T3" fmla="*/ 3382963 h 2258"/>
                <a:gd name="T4" fmla="*/ 698500 w 2697"/>
                <a:gd name="T5" fmla="*/ 3241675 h 2258"/>
                <a:gd name="T6" fmla="*/ 530225 w 2697"/>
                <a:gd name="T7" fmla="*/ 3094038 h 2258"/>
                <a:gd name="T8" fmla="*/ 387350 w 2697"/>
                <a:gd name="T9" fmla="*/ 2933700 h 2258"/>
                <a:gd name="T10" fmla="*/ 266700 w 2697"/>
                <a:gd name="T11" fmla="*/ 2765425 h 2258"/>
                <a:gd name="T12" fmla="*/ 168275 w 2697"/>
                <a:gd name="T13" fmla="*/ 2590800 h 2258"/>
                <a:gd name="T14" fmla="*/ 92075 w 2697"/>
                <a:gd name="T15" fmla="*/ 2409825 h 2258"/>
                <a:gd name="T16" fmla="*/ 39687 w 2697"/>
                <a:gd name="T17" fmla="*/ 2224088 h 2258"/>
                <a:gd name="T18" fmla="*/ 7937 w 2697"/>
                <a:gd name="T19" fmla="*/ 2033588 h 2258"/>
                <a:gd name="T20" fmla="*/ 0 w 2697"/>
                <a:gd name="T21" fmla="*/ 1843088 h 2258"/>
                <a:gd name="T22" fmla="*/ 14287 w 2697"/>
                <a:gd name="T23" fmla="*/ 1649413 h 2258"/>
                <a:gd name="T24" fmla="*/ 50800 w 2697"/>
                <a:gd name="T25" fmla="*/ 1455738 h 2258"/>
                <a:gd name="T26" fmla="*/ 106362 w 2697"/>
                <a:gd name="T27" fmla="*/ 1265238 h 2258"/>
                <a:gd name="T28" fmla="*/ 187325 w 2697"/>
                <a:gd name="T29" fmla="*/ 1079500 h 2258"/>
                <a:gd name="T30" fmla="*/ 288925 w 2697"/>
                <a:gd name="T31" fmla="*/ 893763 h 2258"/>
                <a:gd name="T32" fmla="*/ 412750 w 2697"/>
                <a:gd name="T33" fmla="*/ 717550 h 2258"/>
                <a:gd name="T34" fmla="*/ 558800 w 2697"/>
                <a:gd name="T35" fmla="*/ 546100 h 2258"/>
                <a:gd name="T36" fmla="*/ 727075 w 2697"/>
                <a:gd name="T37" fmla="*/ 384175 h 2258"/>
                <a:gd name="T38" fmla="*/ 917575 w 2697"/>
                <a:gd name="T39" fmla="*/ 228600 h 2258"/>
                <a:gd name="T40" fmla="*/ 1127125 w 2697"/>
                <a:gd name="T41" fmla="*/ 85725 h 2258"/>
                <a:gd name="T42" fmla="*/ 3003550 w 2697"/>
                <a:gd name="T43" fmla="*/ 0 h 2258"/>
                <a:gd name="T44" fmla="*/ 3227387 w 2697"/>
                <a:gd name="T45" fmla="*/ 133350 h 2258"/>
                <a:gd name="T46" fmla="*/ 3432175 w 2697"/>
                <a:gd name="T47" fmla="*/ 279400 h 2258"/>
                <a:gd name="T48" fmla="*/ 3614737 w 2697"/>
                <a:gd name="T49" fmla="*/ 436563 h 2258"/>
                <a:gd name="T50" fmla="*/ 3773487 w 2697"/>
                <a:gd name="T51" fmla="*/ 601663 h 2258"/>
                <a:gd name="T52" fmla="*/ 3914775 w 2697"/>
                <a:gd name="T53" fmla="*/ 776288 h 2258"/>
                <a:gd name="T54" fmla="*/ 4029075 w 2697"/>
                <a:gd name="T55" fmla="*/ 955675 h 2258"/>
                <a:gd name="T56" fmla="*/ 4124325 w 2697"/>
                <a:gd name="T57" fmla="*/ 1141413 h 2258"/>
                <a:gd name="T58" fmla="*/ 4197350 w 2697"/>
                <a:gd name="T59" fmla="*/ 1328738 h 2258"/>
                <a:gd name="T60" fmla="*/ 4248150 w 2697"/>
                <a:gd name="T61" fmla="*/ 1519238 h 2258"/>
                <a:gd name="T62" fmla="*/ 4275137 w 2697"/>
                <a:gd name="T63" fmla="*/ 1712913 h 2258"/>
                <a:gd name="T64" fmla="*/ 4281487 w 2697"/>
                <a:gd name="T65" fmla="*/ 1906588 h 2258"/>
                <a:gd name="T66" fmla="*/ 4264025 w 2697"/>
                <a:gd name="T67" fmla="*/ 2097088 h 2258"/>
                <a:gd name="T68" fmla="*/ 4227512 w 2697"/>
                <a:gd name="T69" fmla="*/ 2286000 h 2258"/>
                <a:gd name="T70" fmla="*/ 4165600 w 2697"/>
                <a:gd name="T71" fmla="*/ 2470150 h 2258"/>
                <a:gd name="T72" fmla="*/ 4083050 w 2697"/>
                <a:gd name="T73" fmla="*/ 2651125 h 2258"/>
                <a:gd name="T74" fmla="*/ 3975100 w 2697"/>
                <a:gd name="T75" fmla="*/ 2824163 h 2258"/>
                <a:gd name="T76" fmla="*/ 3849687 w 2697"/>
                <a:gd name="T77" fmla="*/ 2989263 h 2258"/>
                <a:gd name="T78" fmla="*/ 3698875 w 2697"/>
                <a:gd name="T79" fmla="*/ 3144838 h 2258"/>
                <a:gd name="T80" fmla="*/ 3524250 w 2697"/>
                <a:gd name="T81" fmla="*/ 3289300 h 2258"/>
                <a:gd name="T82" fmla="*/ 3327400 w 2697"/>
                <a:gd name="T83" fmla="*/ 3424238 h 2258"/>
                <a:gd name="T84" fmla="*/ 3109912 w 269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97"/>
                <a:gd name="T130" fmla="*/ 0 h 2258"/>
                <a:gd name="T131" fmla="*/ 2697 w 269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97" h="2258">
                  <a:moveTo>
                    <a:pt x="788" y="2258"/>
                  </a:moveTo>
                  <a:lnTo>
                    <a:pt x="738" y="2235"/>
                  </a:lnTo>
                  <a:lnTo>
                    <a:pt x="691" y="2210"/>
                  </a:lnTo>
                  <a:lnTo>
                    <a:pt x="645" y="2184"/>
                  </a:lnTo>
                  <a:lnTo>
                    <a:pt x="601" y="2157"/>
                  </a:lnTo>
                  <a:lnTo>
                    <a:pt x="558" y="2131"/>
                  </a:lnTo>
                  <a:lnTo>
                    <a:pt x="518" y="2102"/>
                  </a:lnTo>
                  <a:lnTo>
                    <a:pt x="477" y="2072"/>
                  </a:lnTo>
                  <a:lnTo>
                    <a:pt x="440" y="2042"/>
                  </a:lnTo>
                  <a:lnTo>
                    <a:pt x="403" y="2012"/>
                  </a:lnTo>
                  <a:lnTo>
                    <a:pt x="367" y="1981"/>
                  </a:lnTo>
                  <a:lnTo>
                    <a:pt x="334" y="1949"/>
                  </a:lnTo>
                  <a:lnTo>
                    <a:pt x="302" y="1917"/>
                  </a:lnTo>
                  <a:lnTo>
                    <a:pt x="272" y="1883"/>
                  </a:lnTo>
                  <a:lnTo>
                    <a:pt x="244" y="1848"/>
                  </a:lnTo>
                  <a:lnTo>
                    <a:pt x="217" y="1814"/>
                  </a:lnTo>
                  <a:lnTo>
                    <a:pt x="193" y="1779"/>
                  </a:lnTo>
                  <a:lnTo>
                    <a:pt x="168" y="1742"/>
                  </a:lnTo>
                  <a:lnTo>
                    <a:pt x="147" y="1707"/>
                  </a:lnTo>
                  <a:lnTo>
                    <a:pt x="125" y="1670"/>
                  </a:lnTo>
                  <a:lnTo>
                    <a:pt x="106" y="1632"/>
                  </a:lnTo>
                  <a:lnTo>
                    <a:pt x="88" y="1595"/>
                  </a:lnTo>
                  <a:lnTo>
                    <a:pt x="73" y="1556"/>
                  </a:lnTo>
                  <a:lnTo>
                    <a:pt x="58" y="1518"/>
                  </a:lnTo>
                  <a:lnTo>
                    <a:pt x="46" y="1479"/>
                  </a:lnTo>
                  <a:lnTo>
                    <a:pt x="35" y="1440"/>
                  </a:lnTo>
                  <a:lnTo>
                    <a:pt x="25" y="1401"/>
                  </a:lnTo>
                  <a:lnTo>
                    <a:pt x="18" y="1360"/>
                  </a:lnTo>
                  <a:lnTo>
                    <a:pt x="11" y="1321"/>
                  </a:lnTo>
                  <a:lnTo>
                    <a:pt x="5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4" y="1079"/>
                  </a:lnTo>
                  <a:lnTo>
                    <a:pt x="9" y="1039"/>
                  </a:lnTo>
                  <a:lnTo>
                    <a:pt x="14" y="998"/>
                  </a:lnTo>
                  <a:lnTo>
                    <a:pt x="21" y="957"/>
                  </a:lnTo>
                  <a:lnTo>
                    <a:pt x="32" y="917"/>
                  </a:lnTo>
                  <a:lnTo>
                    <a:pt x="42" y="878"/>
                  </a:lnTo>
                  <a:lnTo>
                    <a:pt x="53" y="837"/>
                  </a:lnTo>
                  <a:lnTo>
                    <a:pt x="67" y="797"/>
                  </a:lnTo>
                  <a:lnTo>
                    <a:pt x="83" y="758"/>
                  </a:lnTo>
                  <a:lnTo>
                    <a:pt x="99" y="719"/>
                  </a:lnTo>
                  <a:lnTo>
                    <a:pt x="118" y="680"/>
                  </a:lnTo>
                  <a:lnTo>
                    <a:pt x="138" y="641"/>
                  </a:lnTo>
                  <a:lnTo>
                    <a:pt x="159" y="602"/>
                  </a:lnTo>
                  <a:lnTo>
                    <a:pt x="182" y="563"/>
                  </a:lnTo>
                  <a:lnTo>
                    <a:pt x="207" y="526"/>
                  </a:lnTo>
                  <a:lnTo>
                    <a:pt x="233" y="489"/>
                  </a:lnTo>
                  <a:lnTo>
                    <a:pt x="260" y="452"/>
                  </a:lnTo>
                  <a:lnTo>
                    <a:pt x="290" y="415"/>
                  </a:lnTo>
                  <a:lnTo>
                    <a:pt x="320" y="379"/>
                  </a:lnTo>
                  <a:lnTo>
                    <a:pt x="352" y="344"/>
                  </a:lnTo>
                  <a:lnTo>
                    <a:pt x="385" y="309"/>
                  </a:lnTo>
                  <a:lnTo>
                    <a:pt x="420" y="275"/>
                  </a:lnTo>
                  <a:lnTo>
                    <a:pt x="458" y="242"/>
                  </a:lnTo>
                  <a:lnTo>
                    <a:pt x="496" y="208"/>
                  </a:lnTo>
                  <a:lnTo>
                    <a:pt x="535" y="176"/>
                  </a:lnTo>
                  <a:lnTo>
                    <a:pt x="578" y="144"/>
                  </a:lnTo>
                  <a:lnTo>
                    <a:pt x="620" y="114"/>
                  </a:lnTo>
                  <a:lnTo>
                    <a:pt x="664" y="84"/>
                  </a:lnTo>
                  <a:lnTo>
                    <a:pt x="710" y="54"/>
                  </a:lnTo>
                  <a:lnTo>
                    <a:pt x="758" y="26"/>
                  </a:lnTo>
                  <a:lnTo>
                    <a:pt x="807" y="0"/>
                  </a:lnTo>
                  <a:lnTo>
                    <a:pt x="1892" y="0"/>
                  </a:lnTo>
                  <a:lnTo>
                    <a:pt x="1939" y="26"/>
                  </a:lnTo>
                  <a:lnTo>
                    <a:pt x="1987" y="54"/>
                  </a:lnTo>
                  <a:lnTo>
                    <a:pt x="2033" y="84"/>
                  </a:lnTo>
                  <a:lnTo>
                    <a:pt x="2077" y="114"/>
                  </a:lnTo>
                  <a:lnTo>
                    <a:pt x="2121" y="144"/>
                  </a:lnTo>
                  <a:lnTo>
                    <a:pt x="2162" y="176"/>
                  </a:lnTo>
                  <a:lnTo>
                    <a:pt x="2202" y="208"/>
                  </a:lnTo>
                  <a:lnTo>
                    <a:pt x="2239" y="242"/>
                  </a:lnTo>
                  <a:lnTo>
                    <a:pt x="2277" y="275"/>
                  </a:lnTo>
                  <a:lnTo>
                    <a:pt x="2312" y="309"/>
                  </a:lnTo>
                  <a:lnTo>
                    <a:pt x="2345" y="344"/>
                  </a:lnTo>
                  <a:lnTo>
                    <a:pt x="2377" y="379"/>
                  </a:lnTo>
                  <a:lnTo>
                    <a:pt x="2409" y="415"/>
                  </a:lnTo>
                  <a:lnTo>
                    <a:pt x="2437" y="452"/>
                  </a:lnTo>
                  <a:lnTo>
                    <a:pt x="2466" y="489"/>
                  </a:lnTo>
                  <a:lnTo>
                    <a:pt x="2492" y="526"/>
                  </a:lnTo>
                  <a:lnTo>
                    <a:pt x="2515" y="563"/>
                  </a:lnTo>
                  <a:lnTo>
                    <a:pt x="2538" y="602"/>
                  </a:lnTo>
                  <a:lnTo>
                    <a:pt x="2561" y="641"/>
                  </a:lnTo>
                  <a:lnTo>
                    <a:pt x="2580" y="680"/>
                  </a:lnTo>
                  <a:lnTo>
                    <a:pt x="2598" y="719"/>
                  </a:lnTo>
                  <a:lnTo>
                    <a:pt x="2616" y="758"/>
                  </a:lnTo>
                  <a:lnTo>
                    <a:pt x="2630" y="797"/>
                  </a:lnTo>
                  <a:lnTo>
                    <a:pt x="2644" y="837"/>
                  </a:lnTo>
                  <a:lnTo>
                    <a:pt x="2656" y="878"/>
                  </a:lnTo>
                  <a:lnTo>
                    <a:pt x="2667" y="917"/>
                  </a:lnTo>
                  <a:lnTo>
                    <a:pt x="2676" y="957"/>
                  </a:lnTo>
                  <a:lnTo>
                    <a:pt x="2683" y="998"/>
                  </a:lnTo>
                  <a:lnTo>
                    <a:pt x="2690" y="1039"/>
                  </a:lnTo>
                  <a:lnTo>
                    <a:pt x="2693" y="1079"/>
                  </a:lnTo>
                  <a:lnTo>
                    <a:pt x="2697" y="1120"/>
                  </a:lnTo>
                  <a:lnTo>
                    <a:pt x="2697" y="1161"/>
                  </a:lnTo>
                  <a:lnTo>
                    <a:pt x="2697" y="1201"/>
                  </a:lnTo>
                  <a:lnTo>
                    <a:pt x="2695" y="1240"/>
                  </a:lnTo>
                  <a:lnTo>
                    <a:pt x="2692" y="1281"/>
                  </a:lnTo>
                  <a:lnTo>
                    <a:pt x="2686" y="1321"/>
                  </a:lnTo>
                  <a:lnTo>
                    <a:pt x="2681" y="1360"/>
                  </a:lnTo>
                  <a:lnTo>
                    <a:pt x="2672" y="1401"/>
                  </a:lnTo>
                  <a:lnTo>
                    <a:pt x="2663" y="1440"/>
                  </a:lnTo>
                  <a:lnTo>
                    <a:pt x="2651" y="1479"/>
                  </a:lnTo>
                  <a:lnTo>
                    <a:pt x="2639" y="1518"/>
                  </a:lnTo>
                  <a:lnTo>
                    <a:pt x="2624" y="1556"/>
                  </a:lnTo>
                  <a:lnTo>
                    <a:pt x="2609" y="1595"/>
                  </a:lnTo>
                  <a:lnTo>
                    <a:pt x="2591" y="1632"/>
                  </a:lnTo>
                  <a:lnTo>
                    <a:pt x="2572" y="1670"/>
                  </a:lnTo>
                  <a:lnTo>
                    <a:pt x="2550" y="1707"/>
                  </a:lnTo>
                  <a:lnTo>
                    <a:pt x="2529" y="1742"/>
                  </a:lnTo>
                  <a:lnTo>
                    <a:pt x="2504" y="1779"/>
                  </a:lnTo>
                  <a:lnTo>
                    <a:pt x="2480" y="1814"/>
                  </a:lnTo>
                  <a:lnTo>
                    <a:pt x="2453" y="1848"/>
                  </a:lnTo>
                  <a:lnTo>
                    <a:pt x="2425" y="1883"/>
                  </a:lnTo>
                  <a:lnTo>
                    <a:pt x="2395" y="1917"/>
                  </a:lnTo>
                  <a:lnTo>
                    <a:pt x="2363" y="1949"/>
                  </a:lnTo>
                  <a:lnTo>
                    <a:pt x="2330" y="1981"/>
                  </a:lnTo>
                  <a:lnTo>
                    <a:pt x="2294" y="2012"/>
                  </a:lnTo>
                  <a:lnTo>
                    <a:pt x="2257" y="2042"/>
                  </a:lnTo>
                  <a:lnTo>
                    <a:pt x="2220" y="2072"/>
                  </a:lnTo>
                  <a:lnTo>
                    <a:pt x="2179" y="2102"/>
                  </a:lnTo>
                  <a:lnTo>
                    <a:pt x="2139" y="2131"/>
                  </a:lnTo>
                  <a:lnTo>
                    <a:pt x="2096" y="2157"/>
                  </a:lnTo>
                  <a:lnTo>
                    <a:pt x="2052" y="2184"/>
                  </a:lnTo>
                  <a:lnTo>
                    <a:pt x="2006" y="2210"/>
                  </a:lnTo>
                  <a:lnTo>
                    <a:pt x="1959" y="2235"/>
                  </a:lnTo>
                  <a:lnTo>
                    <a:pt x="1909" y="2258"/>
                  </a:lnTo>
                  <a:lnTo>
                    <a:pt x="788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947810" y="1705357"/>
              <a:ext cx="2719212" cy="2987146"/>
            </a:xfrm>
            <a:custGeom>
              <a:avLst/>
              <a:gdLst>
                <a:gd name="T0" fmla="*/ 785813 w 1927"/>
                <a:gd name="T1" fmla="*/ 3508375 h 2258"/>
                <a:gd name="T2" fmla="*/ 633413 w 1927"/>
                <a:gd name="T3" fmla="*/ 3382963 h 2258"/>
                <a:gd name="T4" fmla="*/ 498475 w 1927"/>
                <a:gd name="T5" fmla="*/ 3241675 h 2258"/>
                <a:gd name="T6" fmla="*/ 379413 w 1927"/>
                <a:gd name="T7" fmla="*/ 3094038 h 2258"/>
                <a:gd name="T8" fmla="*/ 277813 w 1927"/>
                <a:gd name="T9" fmla="*/ 2933700 h 2258"/>
                <a:gd name="T10" fmla="*/ 190500 w 1927"/>
                <a:gd name="T11" fmla="*/ 2765425 h 2258"/>
                <a:gd name="T12" fmla="*/ 120650 w 1927"/>
                <a:gd name="T13" fmla="*/ 2590800 h 2258"/>
                <a:gd name="T14" fmla="*/ 66675 w 1927"/>
                <a:gd name="T15" fmla="*/ 2409825 h 2258"/>
                <a:gd name="T16" fmla="*/ 28575 w 1927"/>
                <a:gd name="T17" fmla="*/ 2224088 h 2258"/>
                <a:gd name="T18" fmla="*/ 6350 w 1927"/>
                <a:gd name="T19" fmla="*/ 2033588 h 2258"/>
                <a:gd name="T20" fmla="*/ 0 w 1927"/>
                <a:gd name="T21" fmla="*/ 1843088 h 2258"/>
                <a:gd name="T22" fmla="*/ 7938 w 1927"/>
                <a:gd name="T23" fmla="*/ 1649413 h 2258"/>
                <a:gd name="T24" fmla="*/ 33338 w 1927"/>
                <a:gd name="T25" fmla="*/ 1455738 h 2258"/>
                <a:gd name="T26" fmla="*/ 76200 w 1927"/>
                <a:gd name="T27" fmla="*/ 1265238 h 2258"/>
                <a:gd name="T28" fmla="*/ 134938 w 1927"/>
                <a:gd name="T29" fmla="*/ 1079500 h 2258"/>
                <a:gd name="T30" fmla="*/ 207963 w 1927"/>
                <a:gd name="T31" fmla="*/ 893763 h 2258"/>
                <a:gd name="T32" fmla="*/ 295275 w 1927"/>
                <a:gd name="T33" fmla="*/ 717550 h 2258"/>
                <a:gd name="T34" fmla="*/ 398463 w 1927"/>
                <a:gd name="T35" fmla="*/ 546100 h 2258"/>
                <a:gd name="T36" fmla="*/ 519113 w 1927"/>
                <a:gd name="T37" fmla="*/ 384175 h 2258"/>
                <a:gd name="T38" fmla="*/ 655638 w 1927"/>
                <a:gd name="T39" fmla="*/ 228600 h 2258"/>
                <a:gd name="T40" fmla="*/ 808038 w 1927"/>
                <a:gd name="T41" fmla="*/ 85725 h 2258"/>
                <a:gd name="T42" fmla="*/ 2144713 w 1927"/>
                <a:gd name="T43" fmla="*/ 0 h 2258"/>
                <a:gd name="T44" fmla="*/ 2305050 w 1927"/>
                <a:gd name="T45" fmla="*/ 133350 h 2258"/>
                <a:gd name="T46" fmla="*/ 2451100 w 1927"/>
                <a:gd name="T47" fmla="*/ 279400 h 2258"/>
                <a:gd name="T48" fmla="*/ 2582863 w 1927"/>
                <a:gd name="T49" fmla="*/ 436563 h 2258"/>
                <a:gd name="T50" fmla="*/ 2697163 w 1927"/>
                <a:gd name="T51" fmla="*/ 601663 h 2258"/>
                <a:gd name="T52" fmla="*/ 2795588 w 1927"/>
                <a:gd name="T53" fmla="*/ 776288 h 2258"/>
                <a:gd name="T54" fmla="*/ 2879725 w 1927"/>
                <a:gd name="T55" fmla="*/ 955675 h 2258"/>
                <a:gd name="T56" fmla="*/ 2946400 w 1927"/>
                <a:gd name="T57" fmla="*/ 1141413 h 2258"/>
                <a:gd name="T58" fmla="*/ 3000375 w 1927"/>
                <a:gd name="T59" fmla="*/ 1328738 h 2258"/>
                <a:gd name="T60" fmla="*/ 3033713 w 1927"/>
                <a:gd name="T61" fmla="*/ 1519238 h 2258"/>
                <a:gd name="T62" fmla="*/ 3055938 w 1927"/>
                <a:gd name="T63" fmla="*/ 1712913 h 2258"/>
                <a:gd name="T64" fmla="*/ 3059113 w 1927"/>
                <a:gd name="T65" fmla="*/ 1906588 h 2258"/>
                <a:gd name="T66" fmla="*/ 3048000 w 1927"/>
                <a:gd name="T67" fmla="*/ 2097088 h 2258"/>
                <a:gd name="T68" fmla="*/ 3019425 w 1927"/>
                <a:gd name="T69" fmla="*/ 2286000 h 2258"/>
                <a:gd name="T70" fmla="*/ 2978150 w 1927"/>
                <a:gd name="T71" fmla="*/ 2470150 h 2258"/>
                <a:gd name="T72" fmla="*/ 2916238 w 1927"/>
                <a:gd name="T73" fmla="*/ 2651125 h 2258"/>
                <a:gd name="T74" fmla="*/ 2843213 w 1927"/>
                <a:gd name="T75" fmla="*/ 2824163 h 2258"/>
                <a:gd name="T76" fmla="*/ 2751138 w 1927"/>
                <a:gd name="T77" fmla="*/ 2989263 h 2258"/>
                <a:gd name="T78" fmla="*/ 2641600 w 1927"/>
                <a:gd name="T79" fmla="*/ 3144838 h 2258"/>
                <a:gd name="T80" fmla="*/ 2517775 w 1927"/>
                <a:gd name="T81" fmla="*/ 3289300 h 2258"/>
                <a:gd name="T82" fmla="*/ 2378075 w 1927"/>
                <a:gd name="T83" fmla="*/ 3424238 h 2258"/>
                <a:gd name="T84" fmla="*/ 2220913 w 192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27"/>
                <a:gd name="T130" fmla="*/ 0 h 2258"/>
                <a:gd name="T131" fmla="*/ 1927 w 192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27" h="2258">
                  <a:moveTo>
                    <a:pt x="563" y="2258"/>
                  </a:moveTo>
                  <a:lnTo>
                    <a:pt x="528" y="2235"/>
                  </a:lnTo>
                  <a:lnTo>
                    <a:pt x="495" y="2210"/>
                  </a:lnTo>
                  <a:lnTo>
                    <a:pt x="461" y="2184"/>
                  </a:lnTo>
                  <a:lnTo>
                    <a:pt x="429" y="2157"/>
                  </a:lnTo>
                  <a:lnTo>
                    <a:pt x="399" y="2131"/>
                  </a:lnTo>
                  <a:lnTo>
                    <a:pt x="369" y="2102"/>
                  </a:lnTo>
                  <a:lnTo>
                    <a:pt x="341" y="2072"/>
                  </a:lnTo>
                  <a:lnTo>
                    <a:pt x="314" y="2042"/>
                  </a:lnTo>
                  <a:lnTo>
                    <a:pt x="288" y="2012"/>
                  </a:lnTo>
                  <a:lnTo>
                    <a:pt x="263" y="1981"/>
                  </a:lnTo>
                  <a:lnTo>
                    <a:pt x="239" y="1949"/>
                  </a:lnTo>
                  <a:lnTo>
                    <a:pt x="217" y="1917"/>
                  </a:lnTo>
                  <a:lnTo>
                    <a:pt x="194" y="1883"/>
                  </a:lnTo>
                  <a:lnTo>
                    <a:pt x="175" y="1848"/>
                  </a:lnTo>
                  <a:lnTo>
                    <a:pt x="156" y="1814"/>
                  </a:lnTo>
                  <a:lnTo>
                    <a:pt x="138" y="1779"/>
                  </a:lnTo>
                  <a:lnTo>
                    <a:pt x="120" y="1742"/>
                  </a:lnTo>
                  <a:lnTo>
                    <a:pt x="104" y="1707"/>
                  </a:lnTo>
                  <a:lnTo>
                    <a:pt x="90" y="1670"/>
                  </a:lnTo>
                  <a:lnTo>
                    <a:pt x="76" y="1632"/>
                  </a:lnTo>
                  <a:lnTo>
                    <a:pt x="64" y="1595"/>
                  </a:lnTo>
                  <a:lnTo>
                    <a:pt x="51" y="1556"/>
                  </a:lnTo>
                  <a:lnTo>
                    <a:pt x="42" y="1518"/>
                  </a:lnTo>
                  <a:lnTo>
                    <a:pt x="32" y="1479"/>
                  </a:lnTo>
                  <a:lnTo>
                    <a:pt x="25" y="1440"/>
                  </a:lnTo>
                  <a:lnTo>
                    <a:pt x="18" y="1401"/>
                  </a:lnTo>
                  <a:lnTo>
                    <a:pt x="12" y="1360"/>
                  </a:lnTo>
                  <a:lnTo>
                    <a:pt x="7" y="1321"/>
                  </a:lnTo>
                  <a:lnTo>
                    <a:pt x="4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0" y="1120"/>
                  </a:lnTo>
                  <a:lnTo>
                    <a:pt x="4" y="1079"/>
                  </a:lnTo>
                  <a:lnTo>
                    <a:pt x="5" y="1039"/>
                  </a:lnTo>
                  <a:lnTo>
                    <a:pt x="11" y="998"/>
                  </a:lnTo>
                  <a:lnTo>
                    <a:pt x="16" y="957"/>
                  </a:lnTo>
                  <a:lnTo>
                    <a:pt x="21" y="917"/>
                  </a:lnTo>
                  <a:lnTo>
                    <a:pt x="30" y="878"/>
                  </a:lnTo>
                  <a:lnTo>
                    <a:pt x="39" y="837"/>
                  </a:lnTo>
                  <a:lnTo>
                    <a:pt x="48" y="797"/>
                  </a:lnTo>
                  <a:lnTo>
                    <a:pt x="58" y="758"/>
                  </a:lnTo>
                  <a:lnTo>
                    <a:pt x="71" y="719"/>
                  </a:lnTo>
                  <a:lnTo>
                    <a:pt x="85" y="680"/>
                  </a:lnTo>
                  <a:lnTo>
                    <a:pt x="99" y="641"/>
                  </a:lnTo>
                  <a:lnTo>
                    <a:pt x="113" y="602"/>
                  </a:lnTo>
                  <a:lnTo>
                    <a:pt x="131" y="563"/>
                  </a:lnTo>
                  <a:lnTo>
                    <a:pt x="147" y="526"/>
                  </a:lnTo>
                  <a:lnTo>
                    <a:pt x="166" y="489"/>
                  </a:lnTo>
                  <a:lnTo>
                    <a:pt x="186" y="452"/>
                  </a:lnTo>
                  <a:lnTo>
                    <a:pt x="207" y="415"/>
                  </a:lnTo>
                  <a:lnTo>
                    <a:pt x="228" y="379"/>
                  </a:lnTo>
                  <a:lnTo>
                    <a:pt x="251" y="344"/>
                  </a:lnTo>
                  <a:lnTo>
                    <a:pt x="276" y="309"/>
                  </a:lnTo>
                  <a:lnTo>
                    <a:pt x="300" y="275"/>
                  </a:lnTo>
                  <a:lnTo>
                    <a:pt x="327" y="242"/>
                  </a:lnTo>
                  <a:lnTo>
                    <a:pt x="355" y="208"/>
                  </a:lnTo>
                  <a:lnTo>
                    <a:pt x="383" y="176"/>
                  </a:lnTo>
                  <a:lnTo>
                    <a:pt x="413" y="144"/>
                  </a:lnTo>
                  <a:lnTo>
                    <a:pt x="443" y="114"/>
                  </a:lnTo>
                  <a:lnTo>
                    <a:pt x="475" y="84"/>
                  </a:lnTo>
                  <a:lnTo>
                    <a:pt x="509" y="54"/>
                  </a:lnTo>
                  <a:lnTo>
                    <a:pt x="542" y="26"/>
                  </a:lnTo>
                  <a:lnTo>
                    <a:pt x="578" y="0"/>
                  </a:lnTo>
                  <a:lnTo>
                    <a:pt x="1351" y="0"/>
                  </a:lnTo>
                  <a:lnTo>
                    <a:pt x="1386" y="26"/>
                  </a:lnTo>
                  <a:lnTo>
                    <a:pt x="1420" y="54"/>
                  </a:lnTo>
                  <a:lnTo>
                    <a:pt x="1452" y="84"/>
                  </a:lnTo>
                  <a:lnTo>
                    <a:pt x="1484" y="114"/>
                  </a:lnTo>
                  <a:lnTo>
                    <a:pt x="1515" y="144"/>
                  </a:lnTo>
                  <a:lnTo>
                    <a:pt x="1544" y="176"/>
                  </a:lnTo>
                  <a:lnTo>
                    <a:pt x="1574" y="208"/>
                  </a:lnTo>
                  <a:lnTo>
                    <a:pt x="1600" y="242"/>
                  </a:lnTo>
                  <a:lnTo>
                    <a:pt x="1627" y="275"/>
                  </a:lnTo>
                  <a:lnTo>
                    <a:pt x="1651" y="309"/>
                  </a:lnTo>
                  <a:lnTo>
                    <a:pt x="1676" y="344"/>
                  </a:lnTo>
                  <a:lnTo>
                    <a:pt x="1699" y="379"/>
                  </a:lnTo>
                  <a:lnTo>
                    <a:pt x="1720" y="415"/>
                  </a:lnTo>
                  <a:lnTo>
                    <a:pt x="1741" y="452"/>
                  </a:lnTo>
                  <a:lnTo>
                    <a:pt x="1761" y="489"/>
                  </a:lnTo>
                  <a:lnTo>
                    <a:pt x="1780" y="526"/>
                  </a:lnTo>
                  <a:lnTo>
                    <a:pt x="1798" y="563"/>
                  </a:lnTo>
                  <a:lnTo>
                    <a:pt x="1814" y="602"/>
                  </a:lnTo>
                  <a:lnTo>
                    <a:pt x="1830" y="641"/>
                  </a:lnTo>
                  <a:lnTo>
                    <a:pt x="1844" y="680"/>
                  </a:lnTo>
                  <a:lnTo>
                    <a:pt x="1856" y="719"/>
                  </a:lnTo>
                  <a:lnTo>
                    <a:pt x="1869" y="758"/>
                  </a:lnTo>
                  <a:lnTo>
                    <a:pt x="1879" y="797"/>
                  </a:lnTo>
                  <a:lnTo>
                    <a:pt x="1890" y="837"/>
                  </a:lnTo>
                  <a:lnTo>
                    <a:pt x="1897" y="878"/>
                  </a:lnTo>
                  <a:lnTo>
                    <a:pt x="1906" y="917"/>
                  </a:lnTo>
                  <a:lnTo>
                    <a:pt x="1911" y="957"/>
                  </a:lnTo>
                  <a:lnTo>
                    <a:pt x="1916" y="998"/>
                  </a:lnTo>
                  <a:lnTo>
                    <a:pt x="1922" y="1039"/>
                  </a:lnTo>
                  <a:lnTo>
                    <a:pt x="1925" y="1079"/>
                  </a:lnTo>
                  <a:lnTo>
                    <a:pt x="1927" y="1120"/>
                  </a:lnTo>
                  <a:lnTo>
                    <a:pt x="1927" y="1161"/>
                  </a:lnTo>
                  <a:lnTo>
                    <a:pt x="1927" y="1201"/>
                  </a:lnTo>
                  <a:lnTo>
                    <a:pt x="1925" y="1240"/>
                  </a:lnTo>
                  <a:lnTo>
                    <a:pt x="1923" y="1281"/>
                  </a:lnTo>
                  <a:lnTo>
                    <a:pt x="1920" y="1321"/>
                  </a:lnTo>
                  <a:lnTo>
                    <a:pt x="1915" y="1360"/>
                  </a:lnTo>
                  <a:lnTo>
                    <a:pt x="1909" y="1401"/>
                  </a:lnTo>
                  <a:lnTo>
                    <a:pt x="1902" y="1440"/>
                  </a:lnTo>
                  <a:lnTo>
                    <a:pt x="1895" y="1479"/>
                  </a:lnTo>
                  <a:lnTo>
                    <a:pt x="1885" y="1518"/>
                  </a:lnTo>
                  <a:lnTo>
                    <a:pt x="1876" y="1556"/>
                  </a:lnTo>
                  <a:lnTo>
                    <a:pt x="1863" y="1595"/>
                  </a:lnTo>
                  <a:lnTo>
                    <a:pt x="1851" y="1632"/>
                  </a:lnTo>
                  <a:lnTo>
                    <a:pt x="1837" y="1670"/>
                  </a:lnTo>
                  <a:lnTo>
                    <a:pt x="1823" y="1707"/>
                  </a:lnTo>
                  <a:lnTo>
                    <a:pt x="1807" y="1742"/>
                  </a:lnTo>
                  <a:lnTo>
                    <a:pt x="1791" y="1779"/>
                  </a:lnTo>
                  <a:lnTo>
                    <a:pt x="1771" y="1814"/>
                  </a:lnTo>
                  <a:lnTo>
                    <a:pt x="1752" y="1848"/>
                  </a:lnTo>
                  <a:lnTo>
                    <a:pt x="1733" y="1883"/>
                  </a:lnTo>
                  <a:lnTo>
                    <a:pt x="1711" y="1917"/>
                  </a:lnTo>
                  <a:lnTo>
                    <a:pt x="1688" y="1949"/>
                  </a:lnTo>
                  <a:lnTo>
                    <a:pt x="1664" y="1981"/>
                  </a:lnTo>
                  <a:lnTo>
                    <a:pt x="1639" y="2012"/>
                  </a:lnTo>
                  <a:lnTo>
                    <a:pt x="1614" y="2042"/>
                  </a:lnTo>
                  <a:lnTo>
                    <a:pt x="1586" y="2072"/>
                  </a:lnTo>
                  <a:lnTo>
                    <a:pt x="1558" y="2102"/>
                  </a:lnTo>
                  <a:lnTo>
                    <a:pt x="1530" y="2131"/>
                  </a:lnTo>
                  <a:lnTo>
                    <a:pt x="1498" y="2157"/>
                  </a:lnTo>
                  <a:lnTo>
                    <a:pt x="1466" y="2184"/>
                  </a:lnTo>
                  <a:lnTo>
                    <a:pt x="1434" y="2210"/>
                  </a:lnTo>
                  <a:lnTo>
                    <a:pt x="1399" y="2235"/>
                  </a:lnTo>
                  <a:lnTo>
                    <a:pt x="1365" y="2258"/>
                  </a:lnTo>
                  <a:lnTo>
                    <a:pt x="563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578577" y="1705357"/>
              <a:ext cx="1460500" cy="2987146"/>
            </a:xfrm>
            <a:custGeom>
              <a:avLst/>
              <a:gdLst>
                <a:gd name="T0" fmla="*/ 450850 w 1035"/>
                <a:gd name="T1" fmla="*/ 3548063 h 2258"/>
                <a:gd name="T2" fmla="*/ 392112 w 1035"/>
                <a:gd name="T3" fmla="*/ 3467100 h 2258"/>
                <a:gd name="T4" fmla="*/ 339725 w 1035"/>
                <a:gd name="T5" fmla="*/ 3382963 h 2258"/>
                <a:gd name="T6" fmla="*/ 292100 w 1035"/>
                <a:gd name="T7" fmla="*/ 3289300 h 2258"/>
                <a:gd name="T8" fmla="*/ 223837 w 1035"/>
                <a:gd name="T9" fmla="*/ 3144838 h 2258"/>
                <a:gd name="T10" fmla="*/ 149225 w 1035"/>
                <a:gd name="T11" fmla="*/ 2933700 h 2258"/>
                <a:gd name="T12" fmla="*/ 88900 w 1035"/>
                <a:gd name="T13" fmla="*/ 2709863 h 2258"/>
                <a:gd name="T14" fmla="*/ 44450 w 1035"/>
                <a:gd name="T15" fmla="*/ 2470150 h 2258"/>
                <a:gd name="T16" fmla="*/ 14287 w 1035"/>
                <a:gd name="T17" fmla="*/ 2224088 h 2258"/>
                <a:gd name="T18" fmla="*/ 0 w 1035"/>
                <a:gd name="T19" fmla="*/ 1968500 h 2258"/>
                <a:gd name="T20" fmla="*/ 3175 w 1035"/>
                <a:gd name="T21" fmla="*/ 1712913 h 2258"/>
                <a:gd name="T22" fmla="*/ 19050 w 1035"/>
                <a:gd name="T23" fmla="*/ 1455738 h 2258"/>
                <a:gd name="T24" fmla="*/ 50800 w 1035"/>
                <a:gd name="T25" fmla="*/ 1203325 h 2258"/>
                <a:gd name="T26" fmla="*/ 95250 w 1035"/>
                <a:gd name="T27" fmla="*/ 955675 h 2258"/>
                <a:gd name="T28" fmla="*/ 157162 w 1035"/>
                <a:gd name="T29" fmla="*/ 717550 h 2258"/>
                <a:gd name="T30" fmla="*/ 234950 w 1035"/>
                <a:gd name="T31" fmla="*/ 490538 h 2258"/>
                <a:gd name="T32" fmla="*/ 325437 w 1035"/>
                <a:gd name="T33" fmla="*/ 279400 h 2258"/>
                <a:gd name="T34" fmla="*/ 403225 w 1035"/>
                <a:gd name="T35" fmla="*/ 133350 h 2258"/>
                <a:gd name="T36" fmla="*/ 461962 w 1035"/>
                <a:gd name="T37" fmla="*/ 41275 h 2258"/>
                <a:gd name="T38" fmla="*/ 1152525 w 1035"/>
                <a:gd name="T39" fmla="*/ 0 h 2258"/>
                <a:gd name="T40" fmla="*/ 1211262 w 1035"/>
                <a:gd name="T41" fmla="*/ 85725 h 2258"/>
                <a:gd name="T42" fmla="*/ 1263650 w 1035"/>
                <a:gd name="T43" fmla="*/ 180975 h 2258"/>
                <a:gd name="T44" fmla="*/ 1365250 w 1035"/>
                <a:gd name="T45" fmla="*/ 384175 h 2258"/>
                <a:gd name="T46" fmla="*/ 1449387 w 1035"/>
                <a:gd name="T47" fmla="*/ 601663 h 2258"/>
                <a:gd name="T48" fmla="*/ 1516062 w 1035"/>
                <a:gd name="T49" fmla="*/ 835025 h 2258"/>
                <a:gd name="T50" fmla="*/ 1573212 w 1035"/>
                <a:gd name="T51" fmla="*/ 1079500 h 2258"/>
                <a:gd name="T52" fmla="*/ 1609725 w 1035"/>
                <a:gd name="T53" fmla="*/ 1328738 h 2258"/>
                <a:gd name="T54" fmla="*/ 1635125 w 1035"/>
                <a:gd name="T55" fmla="*/ 1584325 h 2258"/>
                <a:gd name="T56" fmla="*/ 1643062 w 1035"/>
                <a:gd name="T57" fmla="*/ 1843088 h 2258"/>
                <a:gd name="T58" fmla="*/ 1636712 w 1035"/>
                <a:gd name="T59" fmla="*/ 2097088 h 2258"/>
                <a:gd name="T60" fmla="*/ 1614487 w 1035"/>
                <a:gd name="T61" fmla="*/ 2347913 h 2258"/>
                <a:gd name="T62" fmla="*/ 1577975 w 1035"/>
                <a:gd name="T63" fmla="*/ 2590800 h 2258"/>
                <a:gd name="T64" fmla="*/ 1525587 w 1035"/>
                <a:gd name="T65" fmla="*/ 2824163 h 2258"/>
                <a:gd name="T66" fmla="*/ 1457325 w 1035"/>
                <a:gd name="T67" fmla="*/ 3043238 h 2258"/>
                <a:gd name="T68" fmla="*/ 1373187 w 1035"/>
                <a:gd name="T69" fmla="*/ 3241675 h 2258"/>
                <a:gd name="T70" fmla="*/ 1328737 w 1035"/>
                <a:gd name="T71" fmla="*/ 3336925 h 2258"/>
                <a:gd name="T72" fmla="*/ 1274762 w 1035"/>
                <a:gd name="T73" fmla="*/ 3424238 h 2258"/>
                <a:gd name="T74" fmla="*/ 1222375 w 1035"/>
                <a:gd name="T75" fmla="*/ 3508375 h 2258"/>
                <a:gd name="T76" fmla="*/ 1163637 w 1035"/>
                <a:gd name="T77" fmla="*/ 3584575 h 22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35"/>
                <a:gd name="T118" fmla="*/ 0 h 2258"/>
                <a:gd name="T119" fmla="*/ 1035 w 1035"/>
                <a:gd name="T120" fmla="*/ 2258 h 22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35" h="2258">
                  <a:moveTo>
                    <a:pt x="302" y="2258"/>
                  </a:moveTo>
                  <a:lnTo>
                    <a:pt x="284" y="2235"/>
                  </a:lnTo>
                  <a:lnTo>
                    <a:pt x="265" y="2210"/>
                  </a:lnTo>
                  <a:lnTo>
                    <a:pt x="247" y="2184"/>
                  </a:lnTo>
                  <a:lnTo>
                    <a:pt x="231" y="2157"/>
                  </a:lnTo>
                  <a:lnTo>
                    <a:pt x="214" y="2131"/>
                  </a:lnTo>
                  <a:lnTo>
                    <a:pt x="198" y="2102"/>
                  </a:lnTo>
                  <a:lnTo>
                    <a:pt x="184" y="2072"/>
                  </a:lnTo>
                  <a:lnTo>
                    <a:pt x="168" y="2042"/>
                  </a:lnTo>
                  <a:lnTo>
                    <a:pt x="141" y="1981"/>
                  </a:lnTo>
                  <a:lnTo>
                    <a:pt x="116" y="1917"/>
                  </a:lnTo>
                  <a:lnTo>
                    <a:pt x="94" y="1848"/>
                  </a:lnTo>
                  <a:lnTo>
                    <a:pt x="74" y="1779"/>
                  </a:lnTo>
                  <a:lnTo>
                    <a:pt x="56" y="1707"/>
                  </a:lnTo>
                  <a:lnTo>
                    <a:pt x="41" y="1632"/>
                  </a:lnTo>
                  <a:lnTo>
                    <a:pt x="28" y="1556"/>
                  </a:lnTo>
                  <a:lnTo>
                    <a:pt x="18" y="1479"/>
                  </a:lnTo>
                  <a:lnTo>
                    <a:pt x="9" y="1401"/>
                  </a:lnTo>
                  <a:lnTo>
                    <a:pt x="3" y="1321"/>
                  </a:lnTo>
                  <a:lnTo>
                    <a:pt x="0" y="1240"/>
                  </a:lnTo>
                  <a:lnTo>
                    <a:pt x="0" y="1161"/>
                  </a:lnTo>
                  <a:lnTo>
                    <a:pt x="2" y="1079"/>
                  </a:lnTo>
                  <a:lnTo>
                    <a:pt x="5" y="998"/>
                  </a:lnTo>
                  <a:lnTo>
                    <a:pt x="12" y="917"/>
                  </a:lnTo>
                  <a:lnTo>
                    <a:pt x="21" y="837"/>
                  </a:lnTo>
                  <a:lnTo>
                    <a:pt x="32" y="758"/>
                  </a:lnTo>
                  <a:lnTo>
                    <a:pt x="44" y="680"/>
                  </a:lnTo>
                  <a:lnTo>
                    <a:pt x="60" y="602"/>
                  </a:lnTo>
                  <a:lnTo>
                    <a:pt x="79" y="526"/>
                  </a:lnTo>
                  <a:lnTo>
                    <a:pt x="99" y="452"/>
                  </a:lnTo>
                  <a:lnTo>
                    <a:pt x="122" y="379"/>
                  </a:lnTo>
                  <a:lnTo>
                    <a:pt x="148" y="309"/>
                  </a:lnTo>
                  <a:lnTo>
                    <a:pt x="175" y="242"/>
                  </a:lnTo>
                  <a:lnTo>
                    <a:pt x="205" y="176"/>
                  </a:lnTo>
                  <a:lnTo>
                    <a:pt x="238" y="114"/>
                  </a:lnTo>
                  <a:lnTo>
                    <a:pt x="254" y="84"/>
                  </a:lnTo>
                  <a:lnTo>
                    <a:pt x="272" y="54"/>
                  </a:lnTo>
                  <a:lnTo>
                    <a:pt x="291" y="26"/>
                  </a:lnTo>
                  <a:lnTo>
                    <a:pt x="309" y="0"/>
                  </a:lnTo>
                  <a:lnTo>
                    <a:pt x="726" y="0"/>
                  </a:lnTo>
                  <a:lnTo>
                    <a:pt x="745" y="26"/>
                  </a:lnTo>
                  <a:lnTo>
                    <a:pt x="763" y="54"/>
                  </a:lnTo>
                  <a:lnTo>
                    <a:pt x="781" y="84"/>
                  </a:lnTo>
                  <a:lnTo>
                    <a:pt x="796" y="114"/>
                  </a:lnTo>
                  <a:lnTo>
                    <a:pt x="830" y="176"/>
                  </a:lnTo>
                  <a:lnTo>
                    <a:pt x="860" y="242"/>
                  </a:lnTo>
                  <a:lnTo>
                    <a:pt x="886" y="309"/>
                  </a:lnTo>
                  <a:lnTo>
                    <a:pt x="913" y="379"/>
                  </a:lnTo>
                  <a:lnTo>
                    <a:pt x="936" y="452"/>
                  </a:lnTo>
                  <a:lnTo>
                    <a:pt x="955" y="526"/>
                  </a:lnTo>
                  <a:lnTo>
                    <a:pt x="975" y="602"/>
                  </a:lnTo>
                  <a:lnTo>
                    <a:pt x="991" y="680"/>
                  </a:lnTo>
                  <a:lnTo>
                    <a:pt x="1003" y="758"/>
                  </a:lnTo>
                  <a:lnTo>
                    <a:pt x="1014" y="837"/>
                  </a:lnTo>
                  <a:lnTo>
                    <a:pt x="1022" y="917"/>
                  </a:lnTo>
                  <a:lnTo>
                    <a:pt x="1030" y="998"/>
                  </a:lnTo>
                  <a:lnTo>
                    <a:pt x="1033" y="1079"/>
                  </a:lnTo>
                  <a:lnTo>
                    <a:pt x="1035" y="1161"/>
                  </a:lnTo>
                  <a:lnTo>
                    <a:pt x="1035" y="1240"/>
                  </a:lnTo>
                  <a:lnTo>
                    <a:pt x="1031" y="1321"/>
                  </a:lnTo>
                  <a:lnTo>
                    <a:pt x="1026" y="1401"/>
                  </a:lnTo>
                  <a:lnTo>
                    <a:pt x="1017" y="1479"/>
                  </a:lnTo>
                  <a:lnTo>
                    <a:pt x="1007" y="1556"/>
                  </a:lnTo>
                  <a:lnTo>
                    <a:pt x="994" y="1632"/>
                  </a:lnTo>
                  <a:lnTo>
                    <a:pt x="978" y="1707"/>
                  </a:lnTo>
                  <a:lnTo>
                    <a:pt x="961" y="1779"/>
                  </a:lnTo>
                  <a:lnTo>
                    <a:pt x="941" y="1848"/>
                  </a:lnTo>
                  <a:lnTo>
                    <a:pt x="918" y="1917"/>
                  </a:lnTo>
                  <a:lnTo>
                    <a:pt x="894" y="1981"/>
                  </a:lnTo>
                  <a:lnTo>
                    <a:pt x="865" y="2042"/>
                  </a:lnTo>
                  <a:lnTo>
                    <a:pt x="851" y="2072"/>
                  </a:lnTo>
                  <a:lnTo>
                    <a:pt x="837" y="2102"/>
                  </a:lnTo>
                  <a:lnTo>
                    <a:pt x="821" y="2131"/>
                  </a:lnTo>
                  <a:lnTo>
                    <a:pt x="803" y="2157"/>
                  </a:lnTo>
                  <a:lnTo>
                    <a:pt x="788" y="2184"/>
                  </a:lnTo>
                  <a:lnTo>
                    <a:pt x="770" y="2210"/>
                  </a:lnTo>
                  <a:lnTo>
                    <a:pt x="751" y="2235"/>
                  </a:lnTo>
                  <a:lnTo>
                    <a:pt x="733" y="2258"/>
                  </a:lnTo>
                  <a:lnTo>
                    <a:pt x="302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4303888" y="1705356"/>
              <a:ext cx="4233" cy="2984500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547055" y="1815159"/>
              <a:ext cx="35136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068689" y="1995076"/>
              <a:ext cx="4477455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1567744" y="2254368"/>
              <a:ext cx="54751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178277" y="2550701"/>
              <a:ext cx="6252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920044" y="2882753"/>
              <a:ext cx="6773333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822677" y="3251847"/>
              <a:ext cx="69680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927099" y="3635493"/>
              <a:ext cx="6760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200855" y="3964898"/>
              <a:ext cx="6207478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639711" y="4259909"/>
              <a:ext cx="53227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2252133" y="4516555"/>
              <a:ext cx="40978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1903877" y="1972611"/>
            <a:ext cx="83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1969</a:t>
            </a:r>
          </a:p>
        </p:txBody>
      </p:sp>
      <p:pic>
        <p:nvPicPr>
          <p:cNvPr id="31" name="Image 30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723" y="2537939"/>
            <a:ext cx="400776" cy="38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3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28 L -0.07607 -0.0524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0" y="-26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"/>
          </p:nvPr>
        </p:nvSpPr>
        <p:spPr>
          <a:xfrm>
            <a:off x="182880" y="1319350"/>
            <a:ext cx="8804366" cy="3763190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Savoir décrire les caractéristiques de l’épidémie d’infection par le VIH</a:t>
            </a:r>
          </a:p>
          <a:p>
            <a:r>
              <a:rPr lang="fr-FR" dirty="0"/>
              <a:t>Prendre en compte les impacts socio-économiques de l’épidémie d’infection par le VIH</a:t>
            </a:r>
          </a:p>
          <a:p>
            <a:r>
              <a:rPr lang="fr-FR" dirty="0"/>
              <a:t>Connaître les principales voies de transmission et les moyens de prévention de l’infection par le VIH dans les PED</a:t>
            </a:r>
          </a:p>
          <a:p>
            <a:r>
              <a:rPr lang="fr-FR" dirty="0"/>
              <a:t>Savoir conseiller les couples pour la procréation et l’allaitement dans le contexte du VIH</a:t>
            </a:r>
          </a:p>
          <a:p>
            <a:r>
              <a:rPr lang="fr-FR" dirty="0"/>
              <a:t>Être en capacité de prendre en charge des personnes vivant avec le VIH en zone tropicale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757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grand voyage du VIH-1 groupe M</a:t>
            </a:r>
          </a:p>
        </p:txBody>
      </p:sp>
      <p:grpSp>
        <p:nvGrpSpPr>
          <p:cNvPr id="39" name="Grouper 38"/>
          <p:cNvGrpSpPr/>
          <p:nvPr/>
        </p:nvGrpSpPr>
        <p:grpSpPr>
          <a:xfrm>
            <a:off x="162120" y="1170922"/>
            <a:ext cx="8771863" cy="4143262"/>
            <a:chOff x="822677" y="1700065"/>
            <a:chExt cx="6997701" cy="3003021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822677" y="1700065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  <a:close/>
                </a:path>
              </a:pathLst>
            </a:custGeom>
            <a:solidFill>
              <a:srgbClr val="C7E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50900" y="1713294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367844" y="1812514"/>
              <a:ext cx="4913489" cy="2879989"/>
            </a:xfrm>
            <a:custGeom>
              <a:avLst/>
              <a:gdLst>
                <a:gd name="T0" fmla="*/ 4471988 w 3482"/>
                <a:gd name="T1" fmla="*/ 3130550 h 2177"/>
                <a:gd name="T2" fmla="*/ 3513138 w 3482"/>
                <a:gd name="T3" fmla="*/ 2995612 h 2177"/>
                <a:gd name="T4" fmla="*/ 2343150 w 3482"/>
                <a:gd name="T5" fmla="*/ 3049587 h 2177"/>
                <a:gd name="T6" fmla="*/ 1223963 w 3482"/>
                <a:gd name="T7" fmla="*/ 3124200 h 2177"/>
                <a:gd name="T8" fmla="*/ 1087438 w 3482"/>
                <a:gd name="T9" fmla="*/ 3116262 h 2177"/>
                <a:gd name="T10" fmla="*/ 492125 w 3482"/>
                <a:gd name="T11" fmla="*/ 3136900 h 2177"/>
                <a:gd name="T12" fmla="*/ 19050 w 3482"/>
                <a:gd name="T13" fmla="*/ 3225800 h 2177"/>
                <a:gd name="T14" fmla="*/ 336550 w 3482"/>
                <a:gd name="T15" fmla="*/ 3365500 h 2177"/>
                <a:gd name="T16" fmla="*/ 2984500 w 3482"/>
                <a:gd name="T17" fmla="*/ 1638300 h 2177"/>
                <a:gd name="T18" fmla="*/ 2771775 w 3482"/>
                <a:gd name="T19" fmla="*/ 2176462 h 2177"/>
                <a:gd name="T20" fmla="*/ 2317750 w 3482"/>
                <a:gd name="T21" fmla="*/ 2197100 h 2177"/>
                <a:gd name="T22" fmla="*/ 1995488 w 3482"/>
                <a:gd name="T23" fmla="*/ 1590675 h 2177"/>
                <a:gd name="T24" fmla="*/ 2085975 w 3482"/>
                <a:gd name="T25" fmla="*/ 936625 h 2177"/>
                <a:gd name="T26" fmla="*/ 2786063 w 3482"/>
                <a:gd name="T27" fmla="*/ 1231900 h 2177"/>
                <a:gd name="T28" fmla="*/ 2935288 w 3482"/>
                <a:gd name="T29" fmla="*/ 2030412 h 2177"/>
                <a:gd name="T30" fmla="*/ 4557713 w 3482"/>
                <a:gd name="T31" fmla="*/ 687387 h 2177"/>
                <a:gd name="T32" fmla="*/ 4699000 w 3482"/>
                <a:gd name="T33" fmla="*/ 779462 h 2177"/>
                <a:gd name="T34" fmla="*/ 4737100 w 3482"/>
                <a:gd name="T35" fmla="*/ 928687 h 2177"/>
                <a:gd name="T36" fmla="*/ 2035175 w 3482"/>
                <a:gd name="T37" fmla="*/ 534987 h 2177"/>
                <a:gd name="T38" fmla="*/ 4173538 w 3482"/>
                <a:gd name="T39" fmla="*/ 1630362 h 2177"/>
                <a:gd name="T40" fmla="*/ 4487863 w 3482"/>
                <a:gd name="T41" fmla="*/ 1752600 h 2177"/>
                <a:gd name="T42" fmla="*/ 4541838 w 3482"/>
                <a:gd name="T43" fmla="*/ 1520825 h 2177"/>
                <a:gd name="T44" fmla="*/ 4597400 w 3482"/>
                <a:gd name="T45" fmla="*/ 1320800 h 2177"/>
                <a:gd name="T46" fmla="*/ 4867275 w 3482"/>
                <a:gd name="T47" fmla="*/ 1747837 h 2177"/>
                <a:gd name="T48" fmla="*/ 5110163 w 3482"/>
                <a:gd name="T49" fmla="*/ 1774825 h 2177"/>
                <a:gd name="T50" fmla="*/ 4964113 w 3482"/>
                <a:gd name="T51" fmla="*/ 1774825 h 2177"/>
                <a:gd name="T52" fmla="*/ 4894263 w 3482"/>
                <a:gd name="T53" fmla="*/ 1908175 h 2177"/>
                <a:gd name="T54" fmla="*/ 4392613 w 3482"/>
                <a:gd name="T55" fmla="*/ 2117725 h 2177"/>
                <a:gd name="T56" fmla="*/ 4656138 w 3482"/>
                <a:gd name="T57" fmla="*/ 2317750 h 2177"/>
                <a:gd name="T58" fmla="*/ 5121275 w 3482"/>
                <a:gd name="T59" fmla="*/ 2063750 h 2177"/>
                <a:gd name="T60" fmla="*/ 5168900 w 3482"/>
                <a:gd name="T61" fmla="*/ 2533650 h 2177"/>
                <a:gd name="T62" fmla="*/ 5359400 w 3482"/>
                <a:gd name="T63" fmla="*/ 2509837 h 2177"/>
                <a:gd name="T64" fmla="*/ 1270000 w 3482"/>
                <a:gd name="T65" fmla="*/ 69850 h 2177"/>
                <a:gd name="T66" fmla="*/ 1738313 w 3482"/>
                <a:gd name="T67" fmla="*/ 4762 h 2177"/>
                <a:gd name="T68" fmla="*/ 1692275 w 3482"/>
                <a:gd name="T69" fmla="*/ 280987 h 2177"/>
                <a:gd name="T70" fmla="*/ 3108325 w 3482"/>
                <a:gd name="T71" fmla="*/ 827087 h 2177"/>
                <a:gd name="T72" fmla="*/ 3055938 w 3482"/>
                <a:gd name="T73" fmla="*/ 906462 h 2177"/>
                <a:gd name="T74" fmla="*/ 3176588 w 3482"/>
                <a:gd name="T75" fmla="*/ 1301750 h 2177"/>
                <a:gd name="T76" fmla="*/ 2693988 w 3482"/>
                <a:gd name="T77" fmla="*/ 1093787 h 2177"/>
                <a:gd name="T78" fmla="*/ 2730500 w 3482"/>
                <a:gd name="T79" fmla="*/ 796925 h 2177"/>
                <a:gd name="T80" fmla="*/ 2554288 w 3482"/>
                <a:gd name="T81" fmla="*/ 782637 h 2177"/>
                <a:gd name="T82" fmla="*/ 2301875 w 3482"/>
                <a:gd name="T83" fmla="*/ 768350 h 2177"/>
                <a:gd name="T84" fmla="*/ 2239963 w 3482"/>
                <a:gd name="T85" fmla="*/ 785812 h 2177"/>
                <a:gd name="T86" fmla="*/ 1871663 w 3482"/>
                <a:gd name="T87" fmla="*/ 796925 h 2177"/>
                <a:gd name="T88" fmla="*/ 2193925 w 3482"/>
                <a:gd name="T89" fmla="*/ 557212 h 2177"/>
                <a:gd name="T90" fmla="*/ 2493963 w 3482"/>
                <a:gd name="T91" fmla="*/ 446087 h 2177"/>
                <a:gd name="T92" fmla="*/ 2241550 w 3482"/>
                <a:gd name="T93" fmla="*/ 446087 h 2177"/>
                <a:gd name="T94" fmla="*/ 2665413 w 3482"/>
                <a:gd name="T95" fmla="*/ 355600 h 2177"/>
                <a:gd name="T96" fmla="*/ 3141663 w 3482"/>
                <a:gd name="T97" fmla="*/ 319087 h 2177"/>
                <a:gd name="T98" fmla="*/ 3282950 w 3482"/>
                <a:gd name="T99" fmla="*/ 165100 h 2177"/>
                <a:gd name="T100" fmla="*/ 3621088 w 3482"/>
                <a:gd name="T101" fmla="*/ 198437 h 2177"/>
                <a:gd name="T102" fmla="*/ 4543425 w 3482"/>
                <a:gd name="T103" fmla="*/ 325437 h 2177"/>
                <a:gd name="T104" fmla="*/ 4794250 w 3482"/>
                <a:gd name="T105" fmla="*/ 381000 h 2177"/>
                <a:gd name="T106" fmla="*/ 4835525 w 3482"/>
                <a:gd name="T107" fmla="*/ 695325 h 2177"/>
                <a:gd name="T108" fmla="*/ 4491038 w 3482"/>
                <a:gd name="T109" fmla="*/ 519112 h 2177"/>
                <a:gd name="T110" fmla="*/ 4532313 w 3482"/>
                <a:gd name="T111" fmla="*/ 852487 h 2177"/>
                <a:gd name="T112" fmla="*/ 4406900 w 3482"/>
                <a:gd name="T113" fmla="*/ 992187 h 2177"/>
                <a:gd name="T114" fmla="*/ 4333875 w 3482"/>
                <a:gd name="T115" fmla="*/ 1258887 h 2177"/>
                <a:gd name="T116" fmla="*/ 4165600 w 3482"/>
                <a:gd name="T117" fmla="*/ 1466850 h 2177"/>
                <a:gd name="T118" fmla="*/ 3913188 w 3482"/>
                <a:gd name="T119" fmla="*/ 1211262 h 2177"/>
                <a:gd name="T120" fmla="*/ 3590925 w 3482"/>
                <a:gd name="T121" fmla="*/ 1419225 h 2177"/>
                <a:gd name="T122" fmla="*/ 3411538 w 3482"/>
                <a:gd name="T123" fmla="*/ 1144587 h 2177"/>
                <a:gd name="T124" fmla="*/ 3133725 w 3482"/>
                <a:gd name="T125" fmla="*/ 1189037 h 21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482"/>
                <a:gd name="T190" fmla="*/ 0 h 2177"/>
                <a:gd name="T191" fmla="*/ 3482 w 3482"/>
                <a:gd name="T192" fmla="*/ 2177 h 21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482" h="2177">
                  <a:moveTo>
                    <a:pt x="2645" y="2108"/>
                  </a:moveTo>
                  <a:lnTo>
                    <a:pt x="2635" y="2106"/>
                  </a:lnTo>
                  <a:lnTo>
                    <a:pt x="2628" y="2105"/>
                  </a:lnTo>
                  <a:lnTo>
                    <a:pt x="2622" y="2105"/>
                  </a:lnTo>
                  <a:lnTo>
                    <a:pt x="2619" y="2106"/>
                  </a:lnTo>
                  <a:lnTo>
                    <a:pt x="2617" y="2108"/>
                  </a:lnTo>
                  <a:lnTo>
                    <a:pt x="2612" y="2110"/>
                  </a:lnTo>
                  <a:lnTo>
                    <a:pt x="2605" y="2112"/>
                  </a:lnTo>
                  <a:lnTo>
                    <a:pt x="2594" y="2112"/>
                  </a:lnTo>
                  <a:lnTo>
                    <a:pt x="2590" y="2108"/>
                  </a:lnTo>
                  <a:lnTo>
                    <a:pt x="2587" y="2101"/>
                  </a:lnTo>
                  <a:lnTo>
                    <a:pt x="2582" y="2096"/>
                  </a:lnTo>
                  <a:lnTo>
                    <a:pt x="2578" y="2089"/>
                  </a:lnTo>
                  <a:lnTo>
                    <a:pt x="2575" y="2082"/>
                  </a:lnTo>
                  <a:lnTo>
                    <a:pt x="2571" y="2075"/>
                  </a:lnTo>
                  <a:lnTo>
                    <a:pt x="2569" y="2069"/>
                  </a:lnTo>
                  <a:lnTo>
                    <a:pt x="2567" y="2066"/>
                  </a:lnTo>
                  <a:lnTo>
                    <a:pt x="2578" y="2062"/>
                  </a:lnTo>
                  <a:lnTo>
                    <a:pt x="2587" y="2057"/>
                  </a:lnTo>
                  <a:lnTo>
                    <a:pt x="2598" y="2052"/>
                  </a:lnTo>
                  <a:lnTo>
                    <a:pt x="2608" y="2044"/>
                  </a:lnTo>
                  <a:lnTo>
                    <a:pt x="2617" y="2037"/>
                  </a:lnTo>
                  <a:lnTo>
                    <a:pt x="2628" y="2029"/>
                  </a:lnTo>
                  <a:lnTo>
                    <a:pt x="2636" y="2020"/>
                  </a:lnTo>
                  <a:lnTo>
                    <a:pt x="2647" y="2011"/>
                  </a:lnTo>
                  <a:lnTo>
                    <a:pt x="2652" y="2011"/>
                  </a:lnTo>
                  <a:lnTo>
                    <a:pt x="2658" y="2011"/>
                  </a:lnTo>
                  <a:lnTo>
                    <a:pt x="2663" y="2013"/>
                  </a:lnTo>
                  <a:lnTo>
                    <a:pt x="2668" y="2014"/>
                  </a:lnTo>
                  <a:lnTo>
                    <a:pt x="2672" y="2016"/>
                  </a:lnTo>
                  <a:lnTo>
                    <a:pt x="2677" y="2018"/>
                  </a:lnTo>
                  <a:lnTo>
                    <a:pt x="2682" y="2018"/>
                  </a:lnTo>
                  <a:lnTo>
                    <a:pt x="2689" y="2018"/>
                  </a:lnTo>
                  <a:lnTo>
                    <a:pt x="2700" y="2009"/>
                  </a:lnTo>
                  <a:lnTo>
                    <a:pt x="2712" y="2000"/>
                  </a:lnTo>
                  <a:lnTo>
                    <a:pt x="2725" y="1993"/>
                  </a:lnTo>
                  <a:lnTo>
                    <a:pt x="2737" y="1986"/>
                  </a:lnTo>
                  <a:lnTo>
                    <a:pt x="2749" y="1979"/>
                  </a:lnTo>
                  <a:lnTo>
                    <a:pt x="2764" y="1972"/>
                  </a:lnTo>
                  <a:lnTo>
                    <a:pt x="2774" y="1963"/>
                  </a:lnTo>
                  <a:lnTo>
                    <a:pt x="2785" y="1954"/>
                  </a:lnTo>
                  <a:lnTo>
                    <a:pt x="2788" y="1954"/>
                  </a:lnTo>
                  <a:lnTo>
                    <a:pt x="2794" y="1956"/>
                  </a:lnTo>
                  <a:lnTo>
                    <a:pt x="2797" y="1960"/>
                  </a:lnTo>
                  <a:lnTo>
                    <a:pt x="2802" y="1963"/>
                  </a:lnTo>
                  <a:lnTo>
                    <a:pt x="2808" y="1967"/>
                  </a:lnTo>
                  <a:lnTo>
                    <a:pt x="2811" y="1970"/>
                  </a:lnTo>
                  <a:lnTo>
                    <a:pt x="2817" y="1972"/>
                  </a:lnTo>
                  <a:lnTo>
                    <a:pt x="2820" y="1972"/>
                  </a:lnTo>
                  <a:lnTo>
                    <a:pt x="2824" y="1965"/>
                  </a:lnTo>
                  <a:lnTo>
                    <a:pt x="2825" y="1960"/>
                  </a:lnTo>
                  <a:lnTo>
                    <a:pt x="2825" y="1954"/>
                  </a:lnTo>
                  <a:lnTo>
                    <a:pt x="2825" y="1949"/>
                  </a:lnTo>
                  <a:lnTo>
                    <a:pt x="2824" y="1944"/>
                  </a:lnTo>
                  <a:lnTo>
                    <a:pt x="2822" y="1938"/>
                  </a:lnTo>
                  <a:lnTo>
                    <a:pt x="2817" y="1933"/>
                  </a:lnTo>
                  <a:lnTo>
                    <a:pt x="2811" y="1926"/>
                  </a:lnTo>
                  <a:lnTo>
                    <a:pt x="2758" y="1926"/>
                  </a:lnTo>
                  <a:lnTo>
                    <a:pt x="2741" y="1907"/>
                  </a:lnTo>
                  <a:lnTo>
                    <a:pt x="2739" y="1908"/>
                  </a:lnTo>
                  <a:lnTo>
                    <a:pt x="2735" y="1908"/>
                  </a:lnTo>
                  <a:lnTo>
                    <a:pt x="2732" y="1910"/>
                  </a:lnTo>
                  <a:lnTo>
                    <a:pt x="2728" y="1912"/>
                  </a:lnTo>
                  <a:lnTo>
                    <a:pt x="2725" y="1914"/>
                  </a:lnTo>
                  <a:lnTo>
                    <a:pt x="2721" y="1915"/>
                  </a:lnTo>
                  <a:lnTo>
                    <a:pt x="2719" y="1915"/>
                  </a:lnTo>
                  <a:lnTo>
                    <a:pt x="2716" y="1917"/>
                  </a:lnTo>
                  <a:lnTo>
                    <a:pt x="2698" y="1898"/>
                  </a:lnTo>
                  <a:lnTo>
                    <a:pt x="2686" y="1898"/>
                  </a:lnTo>
                  <a:lnTo>
                    <a:pt x="2672" y="1898"/>
                  </a:lnTo>
                  <a:lnTo>
                    <a:pt x="2659" y="1898"/>
                  </a:lnTo>
                  <a:lnTo>
                    <a:pt x="2647" y="1894"/>
                  </a:lnTo>
                  <a:lnTo>
                    <a:pt x="2635" y="1891"/>
                  </a:lnTo>
                  <a:lnTo>
                    <a:pt x="2624" y="1887"/>
                  </a:lnTo>
                  <a:lnTo>
                    <a:pt x="2613" y="1880"/>
                  </a:lnTo>
                  <a:lnTo>
                    <a:pt x="2603" y="1870"/>
                  </a:lnTo>
                  <a:lnTo>
                    <a:pt x="2585" y="1875"/>
                  </a:lnTo>
                  <a:lnTo>
                    <a:pt x="2566" y="1878"/>
                  </a:lnTo>
                  <a:lnTo>
                    <a:pt x="2543" y="1880"/>
                  </a:lnTo>
                  <a:lnTo>
                    <a:pt x="2520" y="1880"/>
                  </a:lnTo>
                  <a:lnTo>
                    <a:pt x="2497" y="1880"/>
                  </a:lnTo>
                  <a:lnTo>
                    <a:pt x="2476" y="1880"/>
                  </a:lnTo>
                  <a:lnTo>
                    <a:pt x="2456" y="1884"/>
                  </a:lnTo>
                  <a:lnTo>
                    <a:pt x="2439" y="1889"/>
                  </a:lnTo>
                  <a:lnTo>
                    <a:pt x="2433" y="1889"/>
                  </a:lnTo>
                  <a:lnTo>
                    <a:pt x="2428" y="1885"/>
                  </a:lnTo>
                  <a:lnTo>
                    <a:pt x="2421" y="1884"/>
                  </a:lnTo>
                  <a:lnTo>
                    <a:pt x="2414" y="1880"/>
                  </a:lnTo>
                  <a:lnTo>
                    <a:pt x="2407" y="1877"/>
                  </a:lnTo>
                  <a:lnTo>
                    <a:pt x="2400" y="1873"/>
                  </a:lnTo>
                  <a:lnTo>
                    <a:pt x="2393" y="1871"/>
                  </a:lnTo>
                  <a:lnTo>
                    <a:pt x="2386" y="1870"/>
                  </a:lnTo>
                  <a:lnTo>
                    <a:pt x="2368" y="1889"/>
                  </a:lnTo>
                  <a:lnTo>
                    <a:pt x="2318" y="1889"/>
                  </a:lnTo>
                  <a:lnTo>
                    <a:pt x="2265" y="1887"/>
                  </a:lnTo>
                  <a:lnTo>
                    <a:pt x="2213" y="1887"/>
                  </a:lnTo>
                  <a:lnTo>
                    <a:pt x="2160" y="1887"/>
                  </a:lnTo>
                  <a:lnTo>
                    <a:pt x="2133" y="1889"/>
                  </a:lnTo>
                  <a:lnTo>
                    <a:pt x="2107" y="1892"/>
                  </a:lnTo>
                  <a:lnTo>
                    <a:pt x="2082" y="1896"/>
                  </a:lnTo>
                  <a:lnTo>
                    <a:pt x="2055" y="1901"/>
                  </a:lnTo>
                  <a:lnTo>
                    <a:pt x="2031" y="1907"/>
                  </a:lnTo>
                  <a:lnTo>
                    <a:pt x="2006" y="1915"/>
                  </a:lnTo>
                  <a:lnTo>
                    <a:pt x="1981" y="1924"/>
                  </a:lnTo>
                  <a:lnTo>
                    <a:pt x="1958" y="1935"/>
                  </a:lnTo>
                  <a:lnTo>
                    <a:pt x="1956" y="1926"/>
                  </a:lnTo>
                  <a:lnTo>
                    <a:pt x="1953" y="1921"/>
                  </a:lnTo>
                  <a:lnTo>
                    <a:pt x="1951" y="1919"/>
                  </a:lnTo>
                  <a:lnTo>
                    <a:pt x="1949" y="1917"/>
                  </a:lnTo>
                  <a:lnTo>
                    <a:pt x="1946" y="1915"/>
                  </a:lnTo>
                  <a:lnTo>
                    <a:pt x="1942" y="1912"/>
                  </a:lnTo>
                  <a:lnTo>
                    <a:pt x="1939" y="1907"/>
                  </a:lnTo>
                  <a:lnTo>
                    <a:pt x="1932" y="1898"/>
                  </a:lnTo>
                  <a:lnTo>
                    <a:pt x="1921" y="1898"/>
                  </a:lnTo>
                  <a:lnTo>
                    <a:pt x="1911" y="1898"/>
                  </a:lnTo>
                  <a:lnTo>
                    <a:pt x="1898" y="1900"/>
                  </a:lnTo>
                  <a:lnTo>
                    <a:pt x="1886" y="1900"/>
                  </a:lnTo>
                  <a:lnTo>
                    <a:pt x="1873" y="1901"/>
                  </a:lnTo>
                  <a:lnTo>
                    <a:pt x="1863" y="1901"/>
                  </a:lnTo>
                  <a:lnTo>
                    <a:pt x="1854" y="1905"/>
                  </a:lnTo>
                  <a:lnTo>
                    <a:pt x="1845" y="1907"/>
                  </a:lnTo>
                  <a:lnTo>
                    <a:pt x="1845" y="1903"/>
                  </a:lnTo>
                  <a:lnTo>
                    <a:pt x="1843" y="1901"/>
                  </a:lnTo>
                  <a:lnTo>
                    <a:pt x="1843" y="1898"/>
                  </a:lnTo>
                  <a:lnTo>
                    <a:pt x="1842" y="1894"/>
                  </a:lnTo>
                  <a:lnTo>
                    <a:pt x="1840" y="1891"/>
                  </a:lnTo>
                  <a:lnTo>
                    <a:pt x="1838" y="1887"/>
                  </a:lnTo>
                  <a:lnTo>
                    <a:pt x="1836" y="1884"/>
                  </a:lnTo>
                  <a:lnTo>
                    <a:pt x="1836" y="1880"/>
                  </a:lnTo>
                  <a:lnTo>
                    <a:pt x="1785" y="1880"/>
                  </a:lnTo>
                  <a:lnTo>
                    <a:pt x="1767" y="1898"/>
                  </a:lnTo>
                  <a:lnTo>
                    <a:pt x="1741" y="1900"/>
                  </a:lnTo>
                  <a:lnTo>
                    <a:pt x="1713" y="1900"/>
                  </a:lnTo>
                  <a:lnTo>
                    <a:pt x="1684" y="1903"/>
                  </a:lnTo>
                  <a:lnTo>
                    <a:pt x="1654" y="1907"/>
                  </a:lnTo>
                  <a:lnTo>
                    <a:pt x="1626" y="1912"/>
                  </a:lnTo>
                  <a:lnTo>
                    <a:pt x="1600" y="1917"/>
                  </a:lnTo>
                  <a:lnTo>
                    <a:pt x="1573" y="1926"/>
                  </a:lnTo>
                  <a:lnTo>
                    <a:pt x="1548" y="1935"/>
                  </a:lnTo>
                  <a:lnTo>
                    <a:pt x="1540" y="1931"/>
                  </a:lnTo>
                  <a:lnTo>
                    <a:pt x="1527" y="1926"/>
                  </a:lnTo>
                  <a:lnTo>
                    <a:pt x="1515" y="1924"/>
                  </a:lnTo>
                  <a:lnTo>
                    <a:pt x="1503" y="1923"/>
                  </a:lnTo>
                  <a:lnTo>
                    <a:pt x="1476" y="1921"/>
                  </a:lnTo>
                  <a:lnTo>
                    <a:pt x="1448" y="1921"/>
                  </a:lnTo>
                  <a:lnTo>
                    <a:pt x="1420" y="1921"/>
                  </a:lnTo>
                  <a:lnTo>
                    <a:pt x="1391" y="1924"/>
                  </a:lnTo>
                  <a:lnTo>
                    <a:pt x="1365" y="1926"/>
                  </a:lnTo>
                  <a:lnTo>
                    <a:pt x="1340" y="1926"/>
                  </a:lnTo>
                  <a:lnTo>
                    <a:pt x="1322" y="1945"/>
                  </a:lnTo>
                  <a:lnTo>
                    <a:pt x="1308" y="1938"/>
                  </a:lnTo>
                  <a:lnTo>
                    <a:pt x="1294" y="1935"/>
                  </a:lnTo>
                  <a:lnTo>
                    <a:pt x="1280" y="1935"/>
                  </a:lnTo>
                  <a:lnTo>
                    <a:pt x="1266" y="1935"/>
                  </a:lnTo>
                  <a:lnTo>
                    <a:pt x="1252" y="1937"/>
                  </a:lnTo>
                  <a:lnTo>
                    <a:pt x="1238" y="1940"/>
                  </a:lnTo>
                  <a:lnTo>
                    <a:pt x="1225" y="1944"/>
                  </a:lnTo>
                  <a:lnTo>
                    <a:pt x="1211" y="1949"/>
                  </a:lnTo>
                  <a:lnTo>
                    <a:pt x="1185" y="1960"/>
                  </a:lnTo>
                  <a:lnTo>
                    <a:pt x="1158" y="1970"/>
                  </a:lnTo>
                  <a:lnTo>
                    <a:pt x="1144" y="1976"/>
                  </a:lnTo>
                  <a:lnTo>
                    <a:pt x="1132" y="1979"/>
                  </a:lnTo>
                  <a:lnTo>
                    <a:pt x="1118" y="1981"/>
                  </a:lnTo>
                  <a:lnTo>
                    <a:pt x="1105" y="1983"/>
                  </a:lnTo>
                  <a:lnTo>
                    <a:pt x="1088" y="1997"/>
                  </a:lnTo>
                  <a:lnTo>
                    <a:pt x="1070" y="2009"/>
                  </a:lnTo>
                  <a:lnTo>
                    <a:pt x="1050" y="2020"/>
                  </a:lnTo>
                  <a:lnTo>
                    <a:pt x="1031" y="2029"/>
                  </a:lnTo>
                  <a:lnTo>
                    <a:pt x="1012" y="2037"/>
                  </a:lnTo>
                  <a:lnTo>
                    <a:pt x="992" y="2046"/>
                  </a:lnTo>
                  <a:lnTo>
                    <a:pt x="974" y="2059"/>
                  </a:lnTo>
                  <a:lnTo>
                    <a:pt x="957" y="2075"/>
                  </a:lnTo>
                  <a:lnTo>
                    <a:pt x="941" y="2067"/>
                  </a:lnTo>
                  <a:lnTo>
                    <a:pt x="921" y="2060"/>
                  </a:lnTo>
                  <a:lnTo>
                    <a:pt x="902" y="2055"/>
                  </a:lnTo>
                  <a:lnTo>
                    <a:pt x="883" y="2050"/>
                  </a:lnTo>
                  <a:lnTo>
                    <a:pt x="861" y="2044"/>
                  </a:lnTo>
                  <a:lnTo>
                    <a:pt x="840" y="2041"/>
                  </a:lnTo>
                  <a:lnTo>
                    <a:pt x="821" y="2039"/>
                  </a:lnTo>
                  <a:lnTo>
                    <a:pt x="801" y="2037"/>
                  </a:lnTo>
                  <a:lnTo>
                    <a:pt x="784" y="2018"/>
                  </a:lnTo>
                  <a:lnTo>
                    <a:pt x="784" y="2016"/>
                  </a:lnTo>
                  <a:lnTo>
                    <a:pt x="784" y="2013"/>
                  </a:lnTo>
                  <a:lnTo>
                    <a:pt x="786" y="2009"/>
                  </a:lnTo>
                  <a:lnTo>
                    <a:pt x="787" y="2006"/>
                  </a:lnTo>
                  <a:lnTo>
                    <a:pt x="789" y="2002"/>
                  </a:lnTo>
                  <a:lnTo>
                    <a:pt x="791" y="1999"/>
                  </a:lnTo>
                  <a:lnTo>
                    <a:pt x="791" y="1995"/>
                  </a:lnTo>
                  <a:lnTo>
                    <a:pt x="791" y="1991"/>
                  </a:lnTo>
                  <a:lnTo>
                    <a:pt x="786" y="1984"/>
                  </a:lnTo>
                  <a:lnTo>
                    <a:pt x="778" y="1976"/>
                  </a:lnTo>
                  <a:lnTo>
                    <a:pt x="771" y="1968"/>
                  </a:lnTo>
                  <a:lnTo>
                    <a:pt x="764" y="1961"/>
                  </a:lnTo>
                  <a:lnTo>
                    <a:pt x="757" y="1954"/>
                  </a:lnTo>
                  <a:lnTo>
                    <a:pt x="748" y="1949"/>
                  </a:lnTo>
                  <a:lnTo>
                    <a:pt x="740" y="1945"/>
                  </a:lnTo>
                  <a:lnTo>
                    <a:pt x="731" y="1945"/>
                  </a:lnTo>
                  <a:lnTo>
                    <a:pt x="729" y="1937"/>
                  </a:lnTo>
                  <a:lnTo>
                    <a:pt x="727" y="1930"/>
                  </a:lnTo>
                  <a:lnTo>
                    <a:pt x="722" y="1921"/>
                  </a:lnTo>
                  <a:lnTo>
                    <a:pt x="717" y="1914"/>
                  </a:lnTo>
                  <a:lnTo>
                    <a:pt x="711" y="1907"/>
                  </a:lnTo>
                  <a:lnTo>
                    <a:pt x="704" y="1900"/>
                  </a:lnTo>
                  <a:lnTo>
                    <a:pt x="699" y="1894"/>
                  </a:lnTo>
                  <a:lnTo>
                    <a:pt x="695" y="1889"/>
                  </a:lnTo>
                  <a:lnTo>
                    <a:pt x="699" y="1885"/>
                  </a:lnTo>
                  <a:lnTo>
                    <a:pt x="703" y="1880"/>
                  </a:lnTo>
                  <a:lnTo>
                    <a:pt x="706" y="1875"/>
                  </a:lnTo>
                  <a:lnTo>
                    <a:pt x="710" y="1870"/>
                  </a:lnTo>
                  <a:lnTo>
                    <a:pt x="713" y="1864"/>
                  </a:lnTo>
                  <a:lnTo>
                    <a:pt x="715" y="1861"/>
                  </a:lnTo>
                  <a:lnTo>
                    <a:pt x="718" y="1855"/>
                  </a:lnTo>
                  <a:lnTo>
                    <a:pt x="722" y="1852"/>
                  </a:lnTo>
                  <a:lnTo>
                    <a:pt x="725" y="1852"/>
                  </a:lnTo>
                  <a:lnTo>
                    <a:pt x="729" y="1854"/>
                  </a:lnTo>
                  <a:lnTo>
                    <a:pt x="733" y="1854"/>
                  </a:lnTo>
                  <a:lnTo>
                    <a:pt x="734" y="1855"/>
                  </a:lnTo>
                  <a:lnTo>
                    <a:pt x="738" y="1857"/>
                  </a:lnTo>
                  <a:lnTo>
                    <a:pt x="741" y="1859"/>
                  </a:lnTo>
                  <a:lnTo>
                    <a:pt x="745" y="1861"/>
                  </a:lnTo>
                  <a:lnTo>
                    <a:pt x="748" y="1861"/>
                  </a:lnTo>
                  <a:lnTo>
                    <a:pt x="731" y="1841"/>
                  </a:lnTo>
                  <a:lnTo>
                    <a:pt x="713" y="1841"/>
                  </a:lnTo>
                  <a:lnTo>
                    <a:pt x="710" y="1845"/>
                  </a:lnTo>
                  <a:lnTo>
                    <a:pt x="703" y="1850"/>
                  </a:lnTo>
                  <a:lnTo>
                    <a:pt x="695" y="1857"/>
                  </a:lnTo>
                  <a:lnTo>
                    <a:pt x="687" y="1866"/>
                  </a:lnTo>
                  <a:lnTo>
                    <a:pt x="680" y="1877"/>
                  </a:lnTo>
                  <a:lnTo>
                    <a:pt x="672" y="1885"/>
                  </a:lnTo>
                  <a:lnTo>
                    <a:pt x="665" y="1894"/>
                  </a:lnTo>
                  <a:lnTo>
                    <a:pt x="662" y="1898"/>
                  </a:lnTo>
                  <a:lnTo>
                    <a:pt x="667" y="1905"/>
                  </a:lnTo>
                  <a:lnTo>
                    <a:pt x="671" y="1912"/>
                  </a:lnTo>
                  <a:lnTo>
                    <a:pt x="674" y="1919"/>
                  </a:lnTo>
                  <a:lnTo>
                    <a:pt x="678" y="1926"/>
                  </a:lnTo>
                  <a:lnTo>
                    <a:pt x="681" y="1933"/>
                  </a:lnTo>
                  <a:lnTo>
                    <a:pt x="685" y="1940"/>
                  </a:lnTo>
                  <a:lnTo>
                    <a:pt x="690" y="1947"/>
                  </a:lnTo>
                  <a:lnTo>
                    <a:pt x="695" y="1954"/>
                  </a:lnTo>
                  <a:lnTo>
                    <a:pt x="685" y="1963"/>
                  </a:lnTo>
                  <a:lnTo>
                    <a:pt x="674" y="1970"/>
                  </a:lnTo>
                  <a:lnTo>
                    <a:pt x="660" y="1976"/>
                  </a:lnTo>
                  <a:lnTo>
                    <a:pt x="646" y="1979"/>
                  </a:lnTo>
                  <a:lnTo>
                    <a:pt x="632" y="1981"/>
                  </a:lnTo>
                  <a:lnTo>
                    <a:pt x="618" y="1981"/>
                  </a:lnTo>
                  <a:lnTo>
                    <a:pt x="605" y="1983"/>
                  </a:lnTo>
                  <a:lnTo>
                    <a:pt x="591" y="1983"/>
                  </a:lnTo>
                  <a:lnTo>
                    <a:pt x="574" y="1963"/>
                  </a:lnTo>
                  <a:lnTo>
                    <a:pt x="567" y="1963"/>
                  </a:lnTo>
                  <a:lnTo>
                    <a:pt x="558" y="1965"/>
                  </a:lnTo>
                  <a:lnTo>
                    <a:pt x="547" y="1967"/>
                  </a:lnTo>
                  <a:lnTo>
                    <a:pt x="535" y="1968"/>
                  </a:lnTo>
                  <a:lnTo>
                    <a:pt x="524" y="1972"/>
                  </a:lnTo>
                  <a:lnTo>
                    <a:pt x="514" y="1976"/>
                  </a:lnTo>
                  <a:lnTo>
                    <a:pt x="503" y="1979"/>
                  </a:lnTo>
                  <a:lnTo>
                    <a:pt x="496" y="1983"/>
                  </a:lnTo>
                  <a:lnTo>
                    <a:pt x="478" y="1963"/>
                  </a:lnTo>
                  <a:lnTo>
                    <a:pt x="475" y="1963"/>
                  </a:lnTo>
                  <a:lnTo>
                    <a:pt x="469" y="1965"/>
                  </a:lnTo>
                  <a:lnTo>
                    <a:pt x="466" y="1967"/>
                  </a:lnTo>
                  <a:lnTo>
                    <a:pt x="461" y="1968"/>
                  </a:lnTo>
                  <a:lnTo>
                    <a:pt x="455" y="1970"/>
                  </a:lnTo>
                  <a:lnTo>
                    <a:pt x="452" y="1970"/>
                  </a:lnTo>
                  <a:lnTo>
                    <a:pt x="446" y="1972"/>
                  </a:lnTo>
                  <a:lnTo>
                    <a:pt x="443" y="1972"/>
                  </a:lnTo>
                  <a:lnTo>
                    <a:pt x="439" y="1968"/>
                  </a:lnTo>
                  <a:lnTo>
                    <a:pt x="436" y="1965"/>
                  </a:lnTo>
                  <a:lnTo>
                    <a:pt x="431" y="1960"/>
                  </a:lnTo>
                  <a:lnTo>
                    <a:pt x="425" y="1956"/>
                  </a:lnTo>
                  <a:lnTo>
                    <a:pt x="418" y="1953"/>
                  </a:lnTo>
                  <a:lnTo>
                    <a:pt x="413" y="1951"/>
                  </a:lnTo>
                  <a:lnTo>
                    <a:pt x="406" y="1951"/>
                  </a:lnTo>
                  <a:lnTo>
                    <a:pt x="401" y="1954"/>
                  </a:lnTo>
                  <a:lnTo>
                    <a:pt x="452" y="2011"/>
                  </a:lnTo>
                  <a:lnTo>
                    <a:pt x="441" y="2011"/>
                  </a:lnTo>
                  <a:lnTo>
                    <a:pt x="431" y="2011"/>
                  </a:lnTo>
                  <a:lnTo>
                    <a:pt x="420" y="2007"/>
                  </a:lnTo>
                  <a:lnTo>
                    <a:pt x="409" y="2002"/>
                  </a:lnTo>
                  <a:lnTo>
                    <a:pt x="397" y="1997"/>
                  </a:lnTo>
                  <a:lnTo>
                    <a:pt x="386" y="1991"/>
                  </a:lnTo>
                  <a:lnTo>
                    <a:pt x="376" y="1986"/>
                  </a:lnTo>
                  <a:lnTo>
                    <a:pt x="365" y="1983"/>
                  </a:lnTo>
                  <a:lnTo>
                    <a:pt x="355" y="1984"/>
                  </a:lnTo>
                  <a:lnTo>
                    <a:pt x="344" y="1986"/>
                  </a:lnTo>
                  <a:lnTo>
                    <a:pt x="333" y="1984"/>
                  </a:lnTo>
                  <a:lnTo>
                    <a:pt x="325" y="1983"/>
                  </a:lnTo>
                  <a:lnTo>
                    <a:pt x="316" y="1979"/>
                  </a:lnTo>
                  <a:lnTo>
                    <a:pt x="310" y="1976"/>
                  </a:lnTo>
                  <a:lnTo>
                    <a:pt x="305" y="1970"/>
                  </a:lnTo>
                  <a:lnTo>
                    <a:pt x="303" y="1963"/>
                  </a:lnTo>
                  <a:lnTo>
                    <a:pt x="298" y="1963"/>
                  </a:lnTo>
                  <a:lnTo>
                    <a:pt x="286" y="1965"/>
                  </a:lnTo>
                  <a:lnTo>
                    <a:pt x="272" y="1965"/>
                  </a:lnTo>
                  <a:lnTo>
                    <a:pt x="256" y="1967"/>
                  </a:lnTo>
                  <a:lnTo>
                    <a:pt x="238" y="1967"/>
                  </a:lnTo>
                  <a:lnTo>
                    <a:pt x="222" y="1967"/>
                  </a:lnTo>
                  <a:lnTo>
                    <a:pt x="208" y="1965"/>
                  </a:lnTo>
                  <a:lnTo>
                    <a:pt x="199" y="1963"/>
                  </a:lnTo>
                  <a:lnTo>
                    <a:pt x="199" y="1967"/>
                  </a:lnTo>
                  <a:lnTo>
                    <a:pt x="201" y="1972"/>
                  </a:lnTo>
                  <a:lnTo>
                    <a:pt x="203" y="1977"/>
                  </a:lnTo>
                  <a:lnTo>
                    <a:pt x="204" y="1981"/>
                  </a:lnTo>
                  <a:lnTo>
                    <a:pt x="206" y="1986"/>
                  </a:lnTo>
                  <a:lnTo>
                    <a:pt x="206" y="1991"/>
                  </a:lnTo>
                  <a:lnTo>
                    <a:pt x="208" y="1997"/>
                  </a:lnTo>
                  <a:lnTo>
                    <a:pt x="208" y="2000"/>
                  </a:lnTo>
                  <a:lnTo>
                    <a:pt x="197" y="2000"/>
                  </a:lnTo>
                  <a:lnTo>
                    <a:pt x="187" y="2000"/>
                  </a:lnTo>
                  <a:lnTo>
                    <a:pt x="176" y="1999"/>
                  </a:lnTo>
                  <a:lnTo>
                    <a:pt x="166" y="1999"/>
                  </a:lnTo>
                  <a:lnTo>
                    <a:pt x="155" y="1999"/>
                  </a:lnTo>
                  <a:lnTo>
                    <a:pt x="146" y="1997"/>
                  </a:lnTo>
                  <a:lnTo>
                    <a:pt x="137" y="1993"/>
                  </a:lnTo>
                  <a:lnTo>
                    <a:pt x="130" y="1991"/>
                  </a:lnTo>
                  <a:lnTo>
                    <a:pt x="123" y="1993"/>
                  </a:lnTo>
                  <a:lnTo>
                    <a:pt x="114" y="1997"/>
                  </a:lnTo>
                  <a:lnTo>
                    <a:pt x="107" y="1999"/>
                  </a:lnTo>
                  <a:lnTo>
                    <a:pt x="99" y="1999"/>
                  </a:lnTo>
                  <a:lnTo>
                    <a:pt x="91" y="1999"/>
                  </a:lnTo>
                  <a:lnTo>
                    <a:pt x="83" y="2000"/>
                  </a:lnTo>
                  <a:lnTo>
                    <a:pt x="76" y="2000"/>
                  </a:lnTo>
                  <a:lnTo>
                    <a:pt x="68" y="2000"/>
                  </a:lnTo>
                  <a:lnTo>
                    <a:pt x="68" y="2007"/>
                  </a:lnTo>
                  <a:lnTo>
                    <a:pt x="67" y="2013"/>
                  </a:lnTo>
                  <a:lnTo>
                    <a:pt x="65" y="2018"/>
                  </a:lnTo>
                  <a:lnTo>
                    <a:pt x="63" y="2021"/>
                  </a:lnTo>
                  <a:lnTo>
                    <a:pt x="61" y="2027"/>
                  </a:lnTo>
                  <a:lnTo>
                    <a:pt x="58" y="2030"/>
                  </a:lnTo>
                  <a:lnTo>
                    <a:pt x="54" y="2034"/>
                  </a:lnTo>
                  <a:lnTo>
                    <a:pt x="51" y="2037"/>
                  </a:lnTo>
                  <a:lnTo>
                    <a:pt x="44" y="2034"/>
                  </a:lnTo>
                  <a:lnTo>
                    <a:pt x="38" y="2032"/>
                  </a:lnTo>
                  <a:lnTo>
                    <a:pt x="31" y="2030"/>
                  </a:lnTo>
                  <a:lnTo>
                    <a:pt x="24" y="2030"/>
                  </a:lnTo>
                  <a:lnTo>
                    <a:pt x="19" y="2030"/>
                  </a:lnTo>
                  <a:lnTo>
                    <a:pt x="12" y="2032"/>
                  </a:lnTo>
                  <a:lnTo>
                    <a:pt x="5" y="2034"/>
                  </a:lnTo>
                  <a:lnTo>
                    <a:pt x="0" y="2037"/>
                  </a:lnTo>
                  <a:lnTo>
                    <a:pt x="5" y="2041"/>
                  </a:lnTo>
                  <a:lnTo>
                    <a:pt x="10" y="2041"/>
                  </a:lnTo>
                  <a:lnTo>
                    <a:pt x="15" y="2041"/>
                  </a:lnTo>
                  <a:lnTo>
                    <a:pt x="23" y="2041"/>
                  </a:lnTo>
                  <a:lnTo>
                    <a:pt x="28" y="2041"/>
                  </a:lnTo>
                  <a:lnTo>
                    <a:pt x="35" y="2039"/>
                  </a:lnTo>
                  <a:lnTo>
                    <a:pt x="42" y="2037"/>
                  </a:lnTo>
                  <a:lnTo>
                    <a:pt x="51" y="2037"/>
                  </a:lnTo>
                  <a:lnTo>
                    <a:pt x="63" y="2046"/>
                  </a:lnTo>
                  <a:lnTo>
                    <a:pt x="77" y="2053"/>
                  </a:lnTo>
                  <a:lnTo>
                    <a:pt x="91" y="2059"/>
                  </a:lnTo>
                  <a:lnTo>
                    <a:pt x="109" y="2062"/>
                  </a:lnTo>
                  <a:lnTo>
                    <a:pt x="125" y="2067"/>
                  </a:lnTo>
                  <a:lnTo>
                    <a:pt x="141" y="2073"/>
                  </a:lnTo>
                  <a:lnTo>
                    <a:pt x="155" y="2078"/>
                  </a:lnTo>
                  <a:lnTo>
                    <a:pt x="167" y="2087"/>
                  </a:lnTo>
                  <a:lnTo>
                    <a:pt x="174" y="2087"/>
                  </a:lnTo>
                  <a:lnTo>
                    <a:pt x="182" y="2089"/>
                  </a:lnTo>
                  <a:lnTo>
                    <a:pt x="189" y="2092"/>
                  </a:lnTo>
                  <a:lnTo>
                    <a:pt x="197" y="2097"/>
                  </a:lnTo>
                  <a:lnTo>
                    <a:pt x="204" y="2103"/>
                  </a:lnTo>
                  <a:lnTo>
                    <a:pt x="213" y="2108"/>
                  </a:lnTo>
                  <a:lnTo>
                    <a:pt x="220" y="2113"/>
                  </a:lnTo>
                  <a:lnTo>
                    <a:pt x="227" y="2113"/>
                  </a:lnTo>
                  <a:lnTo>
                    <a:pt x="234" y="2120"/>
                  </a:lnTo>
                  <a:lnTo>
                    <a:pt x="238" y="2122"/>
                  </a:lnTo>
                  <a:lnTo>
                    <a:pt x="243" y="2124"/>
                  </a:lnTo>
                  <a:lnTo>
                    <a:pt x="250" y="2126"/>
                  </a:lnTo>
                  <a:lnTo>
                    <a:pt x="256" y="2129"/>
                  </a:lnTo>
                  <a:lnTo>
                    <a:pt x="263" y="2133"/>
                  </a:lnTo>
                  <a:lnTo>
                    <a:pt x="268" y="2136"/>
                  </a:lnTo>
                  <a:lnTo>
                    <a:pt x="273" y="2138"/>
                  </a:lnTo>
                  <a:lnTo>
                    <a:pt x="277" y="2138"/>
                  </a:lnTo>
                  <a:lnTo>
                    <a:pt x="272" y="2142"/>
                  </a:lnTo>
                  <a:lnTo>
                    <a:pt x="266" y="2143"/>
                  </a:lnTo>
                  <a:lnTo>
                    <a:pt x="261" y="2145"/>
                  </a:lnTo>
                  <a:lnTo>
                    <a:pt x="256" y="2145"/>
                  </a:lnTo>
                  <a:lnTo>
                    <a:pt x="250" y="2143"/>
                  </a:lnTo>
                  <a:lnTo>
                    <a:pt x="245" y="2140"/>
                  </a:lnTo>
                  <a:lnTo>
                    <a:pt x="240" y="2136"/>
                  </a:lnTo>
                  <a:lnTo>
                    <a:pt x="234" y="2129"/>
                  </a:lnTo>
                  <a:lnTo>
                    <a:pt x="227" y="2129"/>
                  </a:lnTo>
                  <a:lnTo>
                    <a:pt x="224" y="2128"/>
                  </a:lnTo>
                  <a:lnTo>
                    <a:pt x="219" y="2126"/>
                  </a:lnTo>
                  <a:lnTo>
                    <a:pt x="215" y="2122"/>
                  </a:lnTo>
                  <a:lnTo>
                    <a:pt x="212" y="2120"/>
                  </a:lnTo>
                  <a:lnTo>
                    <a:pt x="208" y="2119"/>
                  </a:lnTo>
                  <a:lnTo>
                    <a:pt x="203" y="2117"/>
                  </a:lnTo>
                  <a:lnTo>
                    <a:pt x="197" y="2117"/>
                  </a:lnTo>
                  <a:lnTo>
                    <a:pt x="192" y="2113"/>
                  </a:lnTo>
                  <a:lnTo>
                    <a:pt x="187" y="2112"/>
                  </a:lnTo>
                  <a:lnTo>
                    <a:pt x="180" y="2112"/>
                  </a:lnTo>
                  <a:lnTo>
                    <a:pt x="173" y="2110"/>
                  </a:lnTo>
                  <a:lnTo>
                    <a:pt x="164" y="2110"/>
                  </a:lnTo>
                  <a:lnTo>
                    <a:pt x="157" y="2112"/>
                  </a:lnTo>
                  <a:lnTo>
                    <a:pt x="151" y="2112"/>
                  </a:lnTo>
                  <a:lnTo>
                    <a:pt x="148" y="2112"/>
                  </a:lnTo>
                  <a:lnTo>
                    <a:pt x="144" y="2110"/>
                  </a:lnTo>
                  <a:lnTo>
                    <a:pt x="141" y="2108"/>
                  </a:lnTo>
                  <a:lnTo>
                    <a:pt x="136" y="2106"/>
                  </a:lnTo>
                  <a:lnTo>
                    <a:pt x="132" y="2103"/>
                  </a:lnTo>
                  <a:lnTo>
                    <a:pt x="127" y="2099"/>
                  </a:lnTo>
                  <a:lnTo>
                    <a:pt x="121" y="2097"/>
                  </a:lnTo>
                  <a:lnTo>
                    <a:pt x="116" y="2096"/>
                  </a:lnTo>
                  <a:lnTo>
                    <a:pt x="109" y="2094"/>
                  </a:lnTo>
                  <a:lnTo>
                    <a:pt x="107" y="2108"/>
                  </a:lnTo>
                  <a:lnTo>
                    <a:pt x="143" y="2119"/>
                  </a:lnTo>
                  <a:lnTo>
                    <a:pt x="176" y="2129"/>
                  </a:lnTo>
                  <a:lnTo>
                    <a:pt x="208" y="2138"/>
                  </a:lnTo>
                  <a:lnTo>
                    <a:pt x="238" y="2145"/>
                  </a:lnTo>
                  <a:lnTo>
                    <a:pt x="266" y="2154"/>
                  </a:lnTo>
                  <a:lnTo>
                    <a:pt x="295" y="2161"/>
                  </a:lnTo>
                  <a:lnTo>
                    <a:pt x="321" y="2168"/>
                  </a:lnTo>
                  <a:lnTo>
                    <a:pt x="348" y="2175"/>
                  </a:lnTo>
                  <a:lnTo>
                    <a:pt x="2405" y="2177"/>
                  </a:lnTo>
                  <a:lnTo>
                    <a:pt x="2442" y="2166"/>
                  </a:lnTo>
                  <a:lnTo>
                    <a:pt x="2474" y="2158"/>
                  </a:lnTo>
                  <a:lnTo>
                    <a:pt x="2504" y="2149"/>
                  </a:lnTo>
                  <a:lnTo>
                    <a:pt x="2532" y="2142"/>
                  </a:lnTo>
                  <a:lnTo>
                    <a:pt x="2559" y="2135"/>
                  </a:lnTo>
                  <a:lnTo>
                    <a:pt x="2585" y="2126"/>
                  </a:lnTo>
                  <a:lnTo>
                    <a:pt x="2613" y="2119"/>
                  </a:lnTo>
                  <a:lnTo>
                    <a:pt x="2645" y="2108"/>
                  </a:lnTo>
                  <a:close/>
                  <a:moveTo>
                    <a:pt x="1958" y="921"/>
                  </a:moveTo>
                  <a:lnTo>
                    <a:pt x="1956" y="936"/>
                  </a:lnTo>
                  <a:lnTo>
                    <a:pt x="1951" y="954"/>
                  </a:lnTo>
                  <a:lnTo>
                    <a:pt x="1944" y="972"/>
                  </a:lnTo>
                  <a:lnTo>
                    <a:pt x="1935" y="989"/>
                  </a:lnTo>
                  <a:lnTo>
                    <a:pt x="1923" y="1007"/>
                  </a:lnTo>
                  <a:lnTo>
                    <a:pt x="1911" y="1019"/>
                  </a:lnTo>
                  <a:lnTo>
                    <a:pt x="1903" y="1025"/>
                  </a:lnTo>
                  <a:lnTo>
                    <a:pt x="1896" y="1028"/>
                  </a:lnTo>
                  <a:lnTo>
                    <a:pt x="1888" y="1032"/>
                  </a:lnTo>
                  <a:lnTo>
                    <a:pt x="1880" y="1032"/>
                  </a:lnTo>
                  <a:lnTo>
                    <a:pt x="1879" y="1039"/>
                  </a:lnTo>
                  <a:lnTo>
                    <a:pt x="1877" y="1046"/>
                  </a:lnTo>
                  <a:lnTo>
                    <a:pt x="1873" y="1053"/>
                  </a:lnTo>
                  <a:lnTo>
                    <a:pt x="1870" y="1060"/>
                  </a:lnTo>
                  <a:lnTo>
                    <a:pt x="1859" y="1073"/>
                  </a:lnTo>
                  <a:lnTo>
                    <a:pt x="1847" y="1085"/>
                  </a:lnTo>
                  <a:lnTo>
                    <a:pt x="1835" y="1097"/>
                  </a:lnTo>
                  <a:lnTo>
                    <a:pt x="1820" y="1108"/>
                  </a:lnTo>
                  <a:lnTo>
                    <a:pt x="1810" y="1117"/>
                  </a:lnTo>
                  <a:lnTo>
                    <a:pt x="1801" y="1126"/>
                  </a:lnTo>
                  <a:lnTo>
                    <a:pt x="1801" y="1163"/>
                  </a:lnTo>
                  <a:lnTo>
                    <a:pt x="1819" y="1180"/>
                  </a:lnTo>
                  <a:lnTo>
                    <a:pt x="1819" y="1191"/>
                  </a:lnTo>
                  <a:lnTo>
                    <a:pt x="1817" y="1198"/>
                  </a:lnTo>
                  <a:lnTo>
                    <a:pt x="1817" y="1205"/>
                  </a:lnTo>
                  <a:lnTo>
                    <a:pt x="1815" y="1212"/>
                  </a:lnTo>
                  <a:lnTo>
                    <a:pt x="1815" y="1217"/>
                  </a:lnTo>
                  <a:lnTo>
                    <a:pt x="1815" y="1224"/>
                  </a:lnTo>
                  <a:lnTo>
                    <a:pt x="1817" y="1230"/>
                  </a:lnTo>
                  <a:lnTo>
                    <a:pt x="1819" y="1237"/>
                  </a:lnTo>
                  <a:lnTo>
                    <a:pt x="1815" y="1240"/>
                  </a:lnTo>
                  <a:lnTo>
                    <a:pt x="1813" y="1246"/>
                  </a:lnTo>
                  <a:lnTo>
                    <a:pt x="1812" y="1249"/>
                  </a:lnTo>
                  <a:lnTo>
                    <a:pt x="1810" y="1255"/>
                  </a:lnTo>
                  <a:lnTo>
                    <a:pt x="1808" y="1260"/>
                  </a:lnTo>
                  <a:lnTo>
                    <a:pt x="1806" y="1265"/>
                  </a:lnTo>
                  <a:lnTo>
                    <a:pt x="1805" y="1270"/>
                  </a:lnTo>
                  <a:lnTo>
                    <a:pt x="1801" y="1274"/>
                  </a:lnTo>
                  <a:lnTo>
                    <a:pt x="1792" y="1283"/>
                  </a:lnTo>
                  <a:lnTo>
                    <a:pt x="1776" y="1283"/>
                  </a:lnTo>
                  <a:lnTo>
                    <a:pt x="1767" y="1292"/>
                  </a:lnTo>
                  <a:lnTo>
                    <a:pt x="1764" y="1297"/>
                  </a:lnTo>
                  <a:lnTo>
                    <a:pt x="1762" y="1302"/>
                  </a:lnTo>
                  <a:lnTo>
                    <a:pt x="1762" y="1308"/>
                  </a:lnTo>
                  <a:lnTo>
                    <a:pt x="1760" y="1313"/>
                  </a:lnTo>
                  <a:lnTo>
                    <a:pt x="1759" y="1318"/>
                  </a:lnTo>
                  <a:lnTo>
                    <a:pt x="1755" y="1322"/>
                  </a:lnTo>
                  <a:lnTo>
                    <a:pt x="1748" y="1322"/>
                  </a:lnTo>
                  <a:lnTo>
                    <a:pt x="1741" y="1320"/>
                  </a:lnTo>
                  <a:lnTo>
                    <a:pt x="1741" y="1327"/>
                  </a:lnTo>
                  <a:lnTo>
                    <a:pt x="1741" y="1332"/>
                  </a:lnTo>
                  <a:lnTo>
                    <a:pt x="1743" y="1338"/>
                  </a:lnTo>
                  <a:lnTo>
                    <a:pt x="1744" y="1343"/>
                  </a:lnTo>
                  <a:lnTo>
                    <a:pt x="1746" y="1348"/>
                  </a:lnTo>
                  <a:lnTo>
                    <a:pt x="1748" y="1355"/>
                  </a:lnTo>
                  <a:lnTo>
                    <a:pt x="1748" y="1361"/>
                  </a:lnTo>
                  <a:lnTo>
                    <a:pt x="1750" y="1368"/>
                  </a:lnTo>
                  <a:lnTo>
                    <a:pt x="1746" y="1371"/>
                  </a:lnTo>
                  <a:lnTo>
                    <a:pt x="1743" y="1373"/>
                  </a:lnTo>
                  <a:lnTo>
                    <a:pt x="1739" y="1376"/>
                  </a:lnTo>
                  <a:lnTo>
                    <a:pt x="1734" y="1380"/>
                  </a:lnTo>
                  <a:lnTo>
                    <a:pt x="1730" y="1382"/>
                  </a:lnTo>
                  <a:lnTo>
                    <a:pt x="1725" y="1384"/>
                  </a:lnTo>
                  <a:lnTo>
                    <a:pt x="1720" y="1385"/>
                  </a:lnTo>
                  <a:lnTo>
                    <a:pt x="1714" y="1385"/>
                  </a:lnTo>
                  <a:lnTo>
                    <a:pt x="1714" y="1389"/>
                  </a:lnTo>
                  <a:lnTo>
                    <a:pt x="1713" y="1394"/>
                  </a:lnTo>
                  <a:lnTo>
                    <a:pt x="1713" y="1398"/>
                  </a:lnTo>
                  <a:lnTo>
                    <a:pt x="1711" y="1401"/>
                  </a:lnTo>
                  <a:lnTo>
                    <a:pt x="1711" y="1405"/>
                  </a:lnTo>
                  <a:lnTo>
                    <a:pt x="1711" y="1407"/>
                  </a:lnTo>
                  <a:lnTo>
                    <a:pt x="1713" y="1407"/>
                  </a:lnTo>
                  <a:lnTo>
                    <a:pt x="1714" y="1405"/>
                  </a:lnTo>
                  <a:lnTo>
                    <a:pt x="1714" y="1422"/>
                  </a:lnTo>
                  <a:lnTo>
                    <a:pt x="1707" y="1429"/>
                  </a:lnTo>
                  <a:lnTo>
                    <a:pt x="1697" y="1435"/>
                  </a:lnTo>
                  <a:lnTo>
                    <a:pt x="1688" y="1442"/>
                  </a:lnTo>
                  <a:lnTo>
                    <a:pt x="1677" y="1449"/>
                  </a:lnTo>
                  <a:lnTo>
                    <a:pt x="1669" y="1456"/>
                  </a:lnTo>
                  <a:lnTo>
                    <a:pt x="1660" y="1465"/>
                  </a:lnTo>
                  <a:lnTo>
                    <a:pt x="1658" y="1470"/>
                  </a:lnTo>
                  <a:lnTo>
                    <a:pt x="1656" y="1475"/>
                  </a:lnTo>
                  <a:lnTo>
                    <a:pt x="1654" y="1481"/>
                  </a:lnTo>
                  <a:lnTo>
                    <a:pt x="1653" y="1488"/>
                  </a:lnTo>
                  <a:lnTo>
                    <a:pt x="1635" y="1491"/>
                  </a:lnTo>
                  <a:lnTo>
                    <a:pt x="1617" y="1495"/>
                  </a:lnTo>
                  <a:lnTo>
                    <a:pt x="1600" y="1498"/>
                  </a:lnTo>
                  <a:lnTo>
                    <a:pt x="1584" y="1500"/>
                  </a:lnTo>
                  <a:lnTo>
                    <a:pt x="1568" y="1502"/>
                  </a:lnTo>
                  <a:lnTo>
                    <a:pt x="1550" y="1504"/>
                  </a:lnTo>
                  <a:lnTo>
                    <a:pt x="1533" y="1505"/>
                  </a:lnTo>
                  <a:lnTo>
                    <a:pt x="1513" y="1505"/>
                  </a:lnTo>
                  <a:lnTo>
                    <a:pt x="1504" y="1495"/>
                  </a:lnTo>
                  <a:lnTo>
                    <a:pt x="1497" y="1482"/>
                  </a:lnTo>
                  <a:lnTo>
                    <a:pt x="1490" y="1468"/>
                  </a:lnTo>
                  <a:lnTo>
                    <a:pt x="1483" y="1454"/>
                  </a:lnTo>
                  <a:lnTo>
                    <a:pt x="1478" y="1442"/>
                  </a:lnTo>
                  <a:lnTo>
                    <a:pt x="1471" y="1428"/>
                  </a:lnTo>
                  <a:lnTo>
                    <a:pt x="1462" y="1415"/>
                  </a:lnTo>
                  <a:lnTo>
                    <a:pt x="1453" y="1405"/>
                  </a:lnTo>
                  <a:lnTo>
                    <a:pt x="1453" y="1401"/>
                  </a:lnTo>
                  <a:lnTo>
                    <a:pt x="1455" y="1398"/>
                  </a:lnTo>
                  <a:lnTo>
                    <a:pt x="1455" y="1394"/>
                  </a:lnTo>
                  <a:lnTo>
                    <a:pt x="1457" y="1391"/>
                  </a:lnTo>
                  <a:lnTo>
                    <a:pt x="1458" y="1387"/>
                  </a:lnTo>
                  <a:lnTo>
                    <a:pt x="1460" y="1384"/>
                  </a:lnTo>
                  <a:lnTo>
                    <a:pt x="1462" y="1380"/>
                  </a:lnTo>
                  <a:lnTo>
                    <a:pt x="1462" y="1376"/>
                  </a:lnTo>
                  <a:lnTo>
                    <a:pt x="1458" y="1368"/>
                  </a:lnTo>
                  <a:lnTo>
                    <a:pt x="1457" y="1361"/>
                  </a:lnTo>
                  <a:lnTo>
                    <a:pt x="1455" y="1352"/>
                  </a:lnTo>
                  <a:lnTo>
                    <a:pt x="1453" y="1343"/>
                  </a:lnTo>
                  <a:lnTo>
                    <a:pt x="1453" y="1334"/>
                  </a:lnTo>
                  <a:lnTo>
                    <a:pt x="1453" y="1325"/>
                  </a:lnTo>
                  <a:lnTo>
                    <a:pt x="1453" y="1318"/>
                  </a:lnTo>
                  <a:lnTo>
                    <a:pt x="1453" y="1311"/>
                  </a:lnTo>
                  <a:lnTo>
                    <a:pt x="1448" y="1308"/>
                  </a:lnTo>
                  <a:lnTo>
                    <a:pt x="1442" y="1304"/>
                  </a:lnTo>
                  <a:lnTo>
                    <a:pt x="1439" y="1300"/>
                  </a:lnTo>
                  <a:lnTo>
                    <a:pt x="1437" y="1295"/>
                  </a:lnTo>
                  <a:lnTo>
                    <a:pt x="1434" y="1292"/>
                  </a:lnTo>
                  <a:lnTo>
                    <a:pt x="1432" y="1286"/>
                  </a:lnTo>
                  <a:lnTo>
                    <a:pt x="1430" y="1281"/>
                  </a:lnTo>
                  <a:lnTo>
                    <a:pt x="1427" y="1274"/>
                  </a:lnTo>
                  <a:lnTo>
                    <a:pt x="1428" y="1269"/>
                  </a:lnTo>
                  <a:lnTo>
                    <a:pt x="1430" y="1263"/>
                  </a:lnTo>
                  <a:lnTo>
                    <a:pt x="1434" y="1258"/>
                  </a:lnTo>
                  <a:lnTo>
                    <a:pt x="1437" y="1251"/>
                  </a:lnTo>
                  <a:lnTo>
                    <a:pt x="1441" y="1244"/>
                  </a:lnTo>
                  <a:lnTo>
                    <a:pt x="1446" y="1237"/>
                  </a:lnTo>
                  <a:lnTo>
                    <a:pt x="1450" y="1232"/>
                  </a:lnTo>
                  <a:lnTo>
                    <a:pt x="1453" y="1228"/>
                  </a:lnTo>
                  <a:lnTo>
                    <a:pt x="1453" y="1171"/>
                  </a:lnTo>
                  <a:lnTo>
                    <a:pt x="1427" y="1143"/>
                  </a:lnTo>
                  <a:lnTo>
                    <a:pt x="1427" y="1106"/>
                  </a:lnTo>
                  <a:lnTo>
                    <a:pt x="1420" y="1095"/>
                  </a:lnTo>
                  <a:lnTo>
                    <a:pt x="1412" y="1085"/>
                  </a:lnTo>
                  <a:lnTo>
                    <a:pt x="1411" y="1074"/>
                  </a:lnTo>
                  <a:lnTo>
                    <a:pt x="1409" y="1064"/>
                  </a:lnTo>
                  <a:lnTo>
                    <a:pt x="1407" y="1051"/>
                  </a:lnTo>
                  <a:lnTo>
                    <a:pt x="1409" y="1039"/>
                  </a:lnTo>
                  <a:lnTo>
                    <a:pt x="1409" y="1027"/>
                  </a:lnTo>
                  <a:lnTo>
                    <a:pt x="1409" y="1014"/>
                  </a:lnTo>
                  <a:lnTo>
                    <a:pt x="1398" y="1004"/>
                  </a:lnTo>
                  <a:lnTo>
                    <a:pt x="1386" y="997"/>
                  </a:lnTo>
                  <a:lnTo>
                    <a:pt x="1372" y="991"/>
                  </a:lnTo>
                  <a:lnTo>
                    <a:pt x="1356" y="989"/>
                  </a:lnTo>
                  <a:lnTo>
                    <a:pt x="1340" y="986"/>
                  </a:lnTo>
                  <a:lnTo>
                    <a:pt x="1326" y="986"/>
                  </a:lnTo>
                  <a:lnTo>
                    <a:pt x="1310" y="986"/>
                  </a:lnTo>
                  <a:lnTo>
                    <a:pt x="1296" y="986"/>
                  </a:lnTo>
                  <a:lnTo>
                    <a:pt x="1278" y="1004"/>
                  </a:lnTo>
                  <a:lnTo>
                    <a:pt x="1269" y="1004"/>
                  </a:lnTo>
                  <a:lnTo>
                    <a:pt x="1257" y="1002"/>
                  </a:lnTo>
                  <a:lnTo>
                    <a:pt x="1246" y="998"/>
                  </a:lnTo>
                  <a:lnTo>
                    <a:pt x="1236" y="995"/>
                  </a:lnTo>
                  <a:lnTo>
                    <a:pt x="1223" y="991"/>
                  </a:lnTo>
                  <a:lnTo>
                    <a:pt x="1213" y="988"/>
                  </a:lnTo>
                  <a:lnTo>
                    <a:pt x="1202" y="986"/>
                  </a:lnTo>
                  <a:lnTo>
                    <a:pt x="1192" y="986"/>
                  </a:lnTo>
                  <a:lnTo>
                    <a:pt x="1174" y="1004"/>
                  </a:lnTo>
                  <a:lnTo>
                    <a:pt x="1158" y="995"/>
                  </a:lnTo>
                  <a:lnTo>
                    <a:pt x="1142" y="984"/>
                  </a:lnTo>
                  <a:lnTo>
                    <a:pt x="1126" y="970"/>
                  </a:lnTo>
                  <a:lnTo>
                    <a:pt x="1110" y="956"/>
                  </a:lnTo>
                  <a:lnTo>
                    <a:pt x="1095" y="940"/>
                  </a:lnTo>
                  <a:lnTo>
                    <a:pt x="1080" y="924"/>
                  </a:lnTo>
                  <a:lnTo>
                    <a:pt x="1066" y="908"/>
                  </a:lnTo>
                  <a:lnTo>
                    <a:pt x="1052" y="894"/>
                  </a:lnTo>
                  <a:lnTo>
                    <a:pt x="1056" y="887"/>
                  </a:lnTo>
                  <a:lnTo>
                    <a:pt x="1057" y="882"/>
                  </a:lnTo>
                  <a:lnTo>
                    <a:pt x="1057" y="878"/>
                  </a:lnTo>
                  <a:lnTo>
                    <a:pt x="1059" y="875"/>
                  </a:lnTo>
                  <a:lnTo>
                    <a:pt x="1057" y="871"/>
                  </a:lnTo>
                  <a:lnTo>
                    <a:pt x="1057" y="868"/>
                  </a:lnTo>
                  <a:lnTo>
                    <a:pt x="1056" y="862"/>
                  </a:lnTo>
                  <a:lnTo>
                    <a:pt x="1052" y="857"/>
                  </a:lnTo>
                  <a:lnTo>
                    <a:pt x="1056" y="848"/>
                  </a:lnTo>
                  <a:lnTo>
                    <a:pt x="1057" y="841"/>
                  </a:lnTo>
                  <a:lnTo>
                    <a:pt x="1059" y="832"/>
                  </a:lnTo>
                  <a:lnTo>
                    <a:pt x="1059" y="823"/>
                  </a:lnTo>
                  <a:lnTo>
                    <a:pt x="1061" y="814"/>
                  </a:lnTo>
                  <a:lnTo>
                    <a:pt x="1061" y="806"/>
                  </a:lnTo>
                  <a:lnTo>
                    <a:pt x="1061" y="799"/>
                  </a:lnTo>
                  <a:lnTo>
                    <a:pt x="1061" y="792"/>
                  </a:lnTo>
                  <a:lnTo>
                    <a:pt x="1043" y="774"/>
                  </a:lnTo>
                  <a:lnTo>
                    <a:pt x="1201" y="604"/>
                  </a:lnTo>
                  <a:lnTo>
                    <a:pt x="1204" y="606"/>
                  </a:lnTo>
                  <a:lnTo>
                    <a:pt x="1211" y="606"/>
                  </a:lnTo>
                  <a:lnTo>
                    <a:pt x="1216" y="606"/>
                  </a:lnTo>
                  <a:lnTo>
                    <a:pt x="1223" y="608"/>
                  </a:lnTo>
                  <a:lnTo>
                    <a:pt x="1229" y="606"/>
                  </a:lnTo>
                  <a:lnTo>
                    <a:pt x="1231" y="604"/>
                  </a:lnTo>
                  <a:lnTo>
                    <a:pt x="1231" y="601"/>
                  </a:lnTo>
                  <a:lnTo>
                    <a:pt x="1227" y="595"/>
                  </a:lnTo>
                  <a:lnTo>
                    <a:pt x="1232" y="595"/>
                  </a:lnTo>
                  <a:lnTo>
                    <a:pt x="1243" y="595"/>
                  </a:lnTo>
                  <a:lnTo>
                    <a:pt x="1255" y="595"/>
                  </a:lnTo>
                  <a:lnTo>
                    <a:pt x="1271" y="594"/>
                  </a:lnTo>
                  <a:lnTo>
                    <a:pt x="1287" y="594"/>
                  </a:lnTo>
                  <a:lnTo>
                    <a:pt x="1301" y="592"/>
                  </a:lnTo>
                  <a:lnTo>
                    <a:pt x="1314" y="590"/>
                  </a:lnTo>
                  <a:lnTo>
                    <a:pt x="1322" y="587"/>
                  </a:lnTo>
                  <a:lnTo>
                    <a:pt x="1333" y="588"/>
                  </a:lnTo>
                  <a:lnTo>
                    <a:pt x="1344" y="590"/>
                  </a:lnTo>
                  <a:lnTo>
                    <a:pt x="1354" y="590"/>
                  </a:lnTo>
                  <a:lnTo>
                    <a:pt x="1365" y="590"/>
                  </a:lnTo>
                  <a:lnTo>
                    <a:pt x="1377" y="588"/>
                  </a:lnTo>
                  <a:lnTo>
                    <a:pt x="1388" y="588"/>
                  </a:lnTo>
                  <a:lnTo>
                    <a:pt x="1398" y="587"/>
                  </a:lnTo>
                  <a:lnTo>
                    <a:pt x="1409" y="587"/>
                  </a:lnTo>
                  <a:lnTo>
                    <a:pt x="1416" y="599"/>
                  </a:lnTo>
                  <a:lnTo>
                    <a:pt x="1425" y="610"/>
                  </a:lnTo>
                  <a:lnTo>
                    <a:pt x="1432" y="618"/>
                  </a:lnTo>
                  <a:lnTo>
                    <a:pt x="1441" y="627"/>
                  </a:lnTo>
                  <a:lnTo>
                    <a:pt x="1450" y="634"/>
                  </a:lnTo>
                  <a:lnTo>
                    <a:pt x="1460" y="643"/>
                  </a:lnTo>
                  <a:lnTo>
                    <a:pt x="1469" y="650"/>
                  </a:lnTo>
                  <a:lnTo>
                    <a:pt x="1480" y="661"/>
                  </a:lnTo>
                  <a:lnTo>
                    <a:pt x="1513" y="661"/>
                  </a:lnTo>
                  <a:lnTo>
                    <a:pt x="1515" y="657"/>
                  </a:lnTo>
                  <a:lnTo>
                    <a:pt x="1515" y="654"/>
                  </a:lnTo>
                  <a:lnTo>
                    <a:pt x="1517" y="650"/>
                  </a:lnTo>
                  <a:lnTo>
                    <a:pt x="1518" y="647"/>
                  </a:lnTo>
                  <a:lnTo>
                    <a:pt x="1520" y="643"/>
                  </a:lnTo>
                  <a:lnTo>
                    <a:pt x="1522" y="640"/>
                  </a:lnTo>
                  <a:lnTo>
                    <a:pt x="1522" y="636"/>
                  </a:lnTo>
                  <a:lnTo>
                    <a:pt x="1522" y="632"/>
                  </a:lnTo>
                  <a:lnTo>
                    <a:pt x="1538" y="634"/>
                  </a:lnTo>
                  <a:lnTo>
                    <a:pt x="1554" y="638"/>
                  </a:lnTo>
                  <a:lnTo>
                    <a:pt x="1570" y="641"/>
                  </a:lnTo>
                  <a:lnTo>
                    <a:pt x="1586" y="645"/>
                  </a:lnTo>
                  <a:lnTo>
                    <a:pt x="1601" y="650"/>
                  </a:lnTo>
                  <a:lnTo>
                    <a:pt x="1617" y="652"/>
                  </a:lnTo>
                  <a:lnTo>
                    <a:pt x="1635" y="654"/>
                  </a:lnTo>
                  <a:lnTo>
                    <a:pt x="1653" y="652"/>
                  </a:lnTo>
                  <a:lnTo>
                    <a:pt x="1658" y="652"/>
                  </a:lnTo>
                  <a:lnTo>
                    <a:pt x="1661" y="654"/>
                  </a:lnTo>
                  <a:lnTo>
                    <a:pt x="1665" y="655"/>
                  </a:lnTo>
                  <a:lnTo>
                    <a:pt x="1670" y="655"/>
                  </a:lnTo>
                  <a:lnTo>
                    <a:pt x="1674" y="657"/>
                  </a:lnTo>
                  <a:lnTo>
                    <a:pt x="1676" y="659"/>
                  </a:lnTo>
                  <a:lnTo>
                    <a:pt x="1679" y="661"/>
                  </a:lnTo>
                  <a:lnTo>
                    <a:pt x="1688" y="670"/>
                  </a:lnTo>
                  <a:lnTo>
                    <a:pt x="1732" y="754"/>
                  </a:lnTo>
                  <a:lnTo>
                    <a:pt x="1750" y="754"/>
                  </a:lnTo>
                  <a:lnTo>
                    <a:pt x="1752" y="760"/>
                  </a:lnTo>
                  <a:lnTo>
                    <a:pt x="1753" y="767"/>
                  </a:lnTo>
                  <a:lnTo>
                    <a:pt x="1755" y="776"/>
                  </a:lnTo>
                  <a:lnTo>
                    <a:pt x="1757" y="786"/>
                  </a:lnTo>
                  <a:lnTo>
                    <a:pt x="1757" y="797"/>
                  </a:lnTo>
                  <a:lnTo>
                    <a:pt x="1757" y="806"/>
                  </a:lnTo>
                  <a:lnTo>
                    <a:pt x="1759" y="814"/>
                  </a:lnTo>
                  <a:lnTo>
                    <a:pt x="1759" y="820"/>
                  </a:lnTo>
                  <a:lnTo>
                    <a:pt x="1767" y="830"/>
                  </a:lnTo>
                  <a:lnTo>
                    <a:pt x="1782" y="846"/>
                  </a:lnTo>
                  <a:lnTo>
                    <a:pt x="1799" y="864"/>
                  </a:lnTo>
                  <a:lnTo>
                    <a:pt x="1819" y="885"/>
                  </a:lnTo>
                  <a:lnTo>
                    <a:pt x="1838" y="903"/>
                  </a:lnTo>
                  <a:lnTo>
                    <a:pt x="1856" y="919"/>
                  </a:lnTo>
                  <a:lnTo>
                    <a:pt x="1863" y="924"/>
                  </a:lnTo>
                  <a:lnTo>
                    <a:pt x="1870" y="929"/>
                  </a:lnTo>
                  <a:lnTo>
                    <a:pt x="1875" y="931"/>
                  </a:lnTo>
                  <a:lnTo>
                    <a:pt x="1880" y="929"/>
                  </a:lnTo>
                  <a:lnTo>
                    <a:pt x="1882" y="931"/>
                  </a:lnTo>
                  <a:lnTo>
                    <a:pt x="1888" y="931"/>
                  </a:lnTo>
                  <a:lnTo>
                    <a:pt x="1895" y="933"/>
                  </a:lnTo>
                  <a:lnTo>
                    <a:pt x="1903" y="935"/>
                  </a:lnTo>
                  <a:lnTo>
                    <a:pt x="1914" y="936"/>
                  </a:lnTo>
                  <a:lnTo>
                    <a:pt x="1925" y="938"/>
                  </a:lnTo>
                  <a:lnTo>
                    <a:pt x="1933" y="938"/>
                  </a:lnTo>
                  <a:lnTo>
                    <a:pt x="1941" y="938"/>
                  </a:lnTo>
                  <a:lnTo>
                    <a:pt x="1958" y="921"/>
                  </a:lnTo>
                  <a:lnTo>
                    <a:pt x="1960" y="924"/>
                  </a:lnTo>
                  <a:lnTo>
                    <a:pt x="1962" y="928"/>
                  </a:lnTo>
                  <a:lnTo>
                    <a:pt x="1963" y="929"/>
                  </a:lnTo>
                  <a:lnTo>
                    <a:pt x="1963" y="931"/>
                  </a:lnTo>
                  <a:lnTo>
                    <a:pt x="1962" y="929"/>
                  </a:lnTo>
                  <a:lnTo>
                    <a:pt x="1960" y="926"/>
                  </a:lnTo>
                  <a:lnTo>
                    <a:pt x="1958" y="921"/>
                  </a:lnTo>
                  <a:close/>
                  <a:moveTo>
                    <a:pt x="1888" y="1368"/>
                  </a:moveTo>
                  <a:lnTo>
                    <a:pt x="1845" y="1368"/>
                  </a:lnTo>
                  <a:lnTo>
                    <a:pt x="1828" y="1348"/>
                  </a:lnTo>
                  <a:lnTo>
                    <a:pt x="1845" y="1331"/>
                  </a:lnTo>
                  <a:lnTo>
                    <a:pt x="1840" y="1327"/>
                  </a:lnTo>
                  <a:lnTo>
                    <a:pt x="1836" y="1323"/>
                  </a:lnTo>
                  <a:lnTo>
                    <a:pt x="1835" y="1320"/>
                  </a:lnTo>
                  <a:lnTo>
                    <a:pt x="1836" y="1315"/>
                  </a:lnTo>
                  <a:lnTo>
                    <a:pt x="1838" y="1311"/>
                  </a:lnTo>
                  <a:lnTo>
                    <a:pt x="1842" y="1306"/>
                  </a:lnTo>
                  <a:lnTo>
                    <a:pt x="1847" y="1300"/>
                  </a:lnTo>
                  <a:lnTo>
                    <a:pt x="1854" y="1293"/>
                  </a:lnTo>
                  <a:lnTo>
                    <a:pt x="1852" y="1290"/>
                  </a:lnTo>
                  <a:lnTo>
                    <a:pt x="1852" y="1286"/>
                  </a:lnTo>
                  <a:lnTo>
                    <a:pt x="1850" y="1283"/>
                  </a:lnTo>
                  <a:lnTo>
                    <a:pt x="1849" y="1279"/>
                  </a:lnTo>
                  <a:lnTo>
                    <a:pt x="1847" y="1276"/>
                  </a:lnTo>
                  <a:lnTo>
                    <a:pt x="1845" y="1272"/>
                  </a:lnTo>
                  <a:lnTo>
                    <a:pt x="1845" y="1269"/>
                  </a:lnTo>
                  <a:lnTo>
                    <a:pt x="1845" y="1265"/>
                  </a:lnTo>
                  <a:lnTo>
                    <a:pt x="1863" y="1246"/>
                  </a:lnTo>
                  <a:lnTo>
                    <a:pt x="1896" y="1246"/>
                  </a:lnTo>
                  <a:lnTo>
                    <a:pt x="1902" y="1239"/>
                  </a:lnTo>
                  <a:lnTo>
                    <a:pt x="1907" y="1232"/>
                  </a:lnTo>
                  <a:lnTo>
                    <a:pt x="1911" y="1226"/>
                  </a:lnTo>
                  <a:lnTo>
                    <a:pt x="1914" y="1219"/>
                  </a:lnTo>
                  <a:lnTo>
                    <a:pt x="1918" y="1212"/>
                  </a:lnTo>
                  <a:lnTo>
                    <a:pt x="1921" y="1205"/>
                  </a:lnTo>
                  <a:lnTo>
                    <a:pt x="1925" y="1198"/>
                  </a:lnTo>
                  <a:lnTo>
                    <a:pt x="1932" y="1191"/>
                  </a:lnTo>
                  <a:lnTo>
                    <a:pt x="1932" y="1198"/>
                  </a:lnTo>
                  <a:lnTo>
                    <a:pt x="1933" y="1207"/>
                  </a:lnTo>
                  <a:lnTo>
                    <a:pt x="1937" y="1214"/>
                  </a:lnTo>
                  <a:lnTo>
                    <a:pt x="1941" y="1223"/>
                  </a:lnTo>
                  <a:lnTo>
                    <a:pt x="1942" y="1230"/>
                  </a:lnTo>
                  <a:lnTo>
                    <a:pt x="1946" y="1237"/>
                  </a:lnTo>
                  <a:lnTo>
                    <a:pt x="1948" y="1242"/>
                  </a:lnTo>
                  <a:lnTo>
                    <a:pt x="1948" y="1246"/>
                  </a:lnTo>
                  <a:lnTo>
                    <a:pt x="1944" y="1247"/>
                  </a:lnTo>
                  <a:lnTo>
                    <a:pt x="1942" y="1249"/>
                  </a:lnTo>
                  <a:lnTo>
                    <a:pt x="1937" y="1255"/>
                  </a:lnTo>
                  <a:lnTo>
                    <a:pt x="1933" y="1260"/>
                  </a:lnTo>
                  <a:lnTo>
                    <a:pt x="1926" y="1274"/>
                  </a:lnTo>
                  <a:lnTo>
                    <a:pt x="1919" y="1292"/>
                  </a:lnTo>
                  <a:lnTo>
                    <a:pt x="1912" y="1311"/>
                  </a:lnTo>
                  <a:lnTo>
                    <a:pt x="1905" y="1329"/>
                  </a:lnTo>
                  <a:lnTo>
                    <a:pt x="1900" y="1345"/>
                  </a:lnTo>
                  <a:lnTo>
                    <a:pt x="1896" y="1359"/>
                  </a:lnTo>
                  <a:lnTo>
                    <a:pt x="1893" y="1359"/>
                  </a:lnTo>
                  <a:lnTo>
                    <a:pt x="1889" y="1359"/>
                  </a:lnTo>
                  <a:lnTo>
                    <a:pt x="1888" y="1359"/>
                  </a:lnTo>
                  <a:lnTo>
                    <a:pt x="1886" y="1359"/>
                  </a:lnTo>
                  <a:lnTo>
                    <a:pt x="1884" y="1361"/>
                  </a:lnTo>
                  <a:lnTo>
                    <a:pt x="1884" y="1362"/>
                  </a:lnTo>
                  <a:lnTo>
                    <a:pt x="1886" y="1364"/>
                  </a:lnTo>
                  <a:lnTo>
                    <a:pt x="1888" y="1368"/>
                  </a:lnTo>
                  <a:close/>
                  <a:moveTo>
                    <a:pt x="2855" y="373"/>
                  </a:moveTo>
                  <a:lnTo>
                    <a:pt x="2855" y="385"/>
                  </a:lnTo>
                  <a:lnTo>
                    <a:pt x="2857" y="394"/>
                  </a:lnTo>
                  <a:lnTo>
                    <a:pt x="2861" y="403"/>
                  </a:lnTo>
                  <a:lnTo>
                    <a:pt x="2862" y="410"/>
                  </a:lnTo>
                  <a:lnTo>
                    <a:pt x="2866" y="417"/>
                  </a:lnTo>
                  <a:lnTo>
                    <a:pt x="2869" y="424"/>
                  </a:lnTo>
                  <a:lnTo>
                    <a:pt x="2871" y="433"/>
                  </a:lnTo>
                  <a:lnTo>
                    <a:pt x="2871" y="445"/>
                  </a:lnTo>
                  <a:lnTo>
                    <a:pt x="2875" y="447"/>
                  </a:lnTo>
                  <a:lnTo>
                    <a:pt x="2878" y="447"/>
                  </a:lnTo>
                  <a:lnTo>
                    <a:pt x="2882" y="449"/>
                  </a:lnTo>
                  <a:lnTo>
                    <a:pt x="2885" y="450"/>
                  </a:lnTo>
                  <a:lnTo>
                    <a:pt x="2887" y="452"/>
                  </a:lnTo>
                  <a:lnTo>
                    <a:pt x="2891" y="454"/>
                  </a:lnTo>
                  <a:lnTo>
                    <a:pt x="2894" y="456"/>
                  </a:lnTo>
                  <a:lnTo>
                    <a:pt x="2898" y="456"/>
                  </a:lnTo>
                  <a:lnTo>
                    <a:pt x="2900" y="463"/>
                  </a:lnTo>
                  <a:lnTo>
                    <a:pt x="2901" y="470"/>
                  </a:lnTo>
                  <a:lnTo>
                    <a:pt x="2905" y="475"/>
                  </a:lnTo>
                  <a:lnTo>
                    <a:pt x="2908" y="481"/>
                  </a:lnTo>
                  <a:lnTo>
                    <a:pt x="2914" y="486"/>
                  </a:lnTo>
                  <a:lnTo>
                    <a:pt x="2919" y="489"/>
                  </a:lnTo>
                  <a:lnTo>
                    <a:pt x="2926" y="493"/>
                  </a:lnTo>
                  <a:lnTo>
                    <a:pt x="2933" y="493"/>
                  </a:lnTo>
                  <a:lnTo>
                    <a:pt x="2926" y="486"/>
                  </a:lnTo>
                  <a:lnTo>
                    <a:pt x="2921" y="479"/>
                  </a:lnTo>
                  <a:lnTo>
                    <a:pt x="2917" y="472"/>
                  </a:lnTo>
                  <a:lnTo>
                    <a:pt x="2914" y="465"/>
                  </a:lnTo>
                  <a:lnTo>
                    <a:pt x="2912" y="458"/>
                  </a:lnTo>
                  <a:lnTo>
                    <a:pt x="2912" y="450"/>
                  </a:lnTo>
                  <a:lnTo>
                    <a:pt x="2912" y="443"/>
                  </a:lnTo>
                  <a:lnTo>
                    <a:pt x="2915" y="436"/>
                  </a:lnTo>
                  <a:lnTo>
                    <a:pt x="2905" y="433"/>
                  </a:lnTo>
                  <a:lnTo>
                    <a:pt x="2896" y="427"/>
                  </a:lnTo>
                  <a:lnTo>
                    <a:pt x="2887" y="420"/>
                  </a:lnTo>
                  <a:lnTo>
                    <a:pt x="2878" y="412"/>
                  </a:lnTo>
                  <a:lnTo>
                    <a:pt x="2869" y="403"/>
                  </a:lnTo>
                  <a:lnTo>
                    <a:pt x="2864" y="392"/>
                  </a:lnTo>
                  <a:lnTo>
                    <a:pt x="2859" y="382"/>
                  </a:lnTo>
                  <a:lnTo>
                    <a:pt x="2855" y="373"/>
                  </a:lnTo>
                  <a:close/>
                  <a:moveTo>
                    <a:pt x="2960" y="521"/>
                  </a:moveTo>
                  <a:lnTo>
                    <a:pt x="2963" y="519"/>
                  </a:lnTo>
                  <a:lnTo>
                    <a:pt x="2967" y="519"/>
                  </a:lnTo>
                  <a:lnTo>
                    <a:pt x="2972" y="518"/>
                  </a:lnTo>
                  <a:lnTo>
                    <a:pt x="2975" y="516"/>
                  </a:lnTo>
                  <a:lnTo>
                    <a:pt x="2981" y="514"/>
                  </a:lnTo>
                  <a:lnTo>
                    <a:pt x="2986" y="512"/>
                  </a:lnTo>
                  <a:lnTo>
                    <a:pt x="2990" y="512"/>
                  </a:lnTo>
                  <a:lnTo>
                    <a:pt x="2993" y="511"/>
                  </a:lnTo>
                  <a:lnTo>
                    <a:pt x="2990" y="511"/>
                  </a:lnTo>
                  <a:lnTo>
                    <a:pt x="2984" y="509"/>
                  </a:lnTo>
                  <a:lnTo>
                    <a:pt x="2979" y="505"/>
                  </a:lnTo>
                  <a:lnTo>
                    <a:pt x="2972" y="502"/>
                  </a:lnTo>
                  <a:lnTo>
                    <a:pt x="2965" y="496"/>
                  </a:lnTo>
                  <a:lnTo>
                    <a:pt x="2960" y="491"/>
                  </a:lnTo>
                  <a:lnTo>
                    <a:pt x="2954" y="488"/>
                  </a:lnTo>
                  <a:lnTo>
                    <a:pt x="2951" y="484"/>
                  </a:lnTo>
                  <a:lnTo>
                    <a:pt x="2933" y="502"/>
                  </a:lnTo>
                  <a:lnTo>
                    <a:pt x="2933" y="507"/>
                  </a:lnTo>
                  <a:lnTo>
                    <a:pt x="2935" y="512"/>
                  </a:lnTo>
                  <a:lnTo>
                    <a:pt x="2937" y="518"/>
                  </a:lnTo>
                  <a:lnTo>
                    <a:pt x="2938" y="525"/>
                  </a:lnTo>
                  <a:lnTo>
                    <a:pt x="2940" y="532"/>
                  </a:lnTo>
                  <a:lnTo>
                    <a:pt x="2940" y="539"/>
                  </a:lnTo>
                  <a:lnTo>
                    <a:pt x="2942" y="544"/>
                  </a:lnTo>
                  <a:lnTo>
                    <a:pt x="2942" y="548"/>
                  </a:lnTo>
                  <a:lnTo>
                    <a:pt x="2960" y="548"/>
                  </a:lnTo>
                  <a:lnTo>
                    <a:pt x="2960" y="604"/>
                  </a:lnTo>
                  <a:lnTo>
                    <a:pt x="2956" y="604"/>
                  </a:lnTo>
                  <a:lnTo>
                    <a:pt x="2951" y="606"/>
                  </a:lnTo>
                  <a:lnTo>
                    <a:pt x="2947" y="606"/>
                  </a:lnTo>
                  <a:lnTo>
                    <a:pt x="2944" y="608"/>
                  </a:lnTo>
                  <a:lnTo>
                    <a:pt x="2940" y="610"/>
                  </a:lnTo>
                  <a:lnTo>
                    <a:pt x="2937" y="611"/>
                  </a:lnTo>
                  <a:lnTo>
                    <a:pt x="2935" y="613"/>
                  </a:lnTo>
                  <a:lnTo>
                    <a:pt x="2933" y="613"/>
                  </a:lnTo>
                  <a:lnTo>
                    <a:pt x="2933" y="631"/>
                  </a:lnTo>
                  <a:lnTo>
                    <a:pt x="2930" y="632"/>
                  </a:lnTo>
                  <a:lnTo>
                    <a:pt x="2926" y="632"/>
                  </a:lnTo>
                  <a:lnTo>
                    <a:pt x="2921" y="634"/>
                  </a:lnTo>
                  <a:lnTo>
                    <a:pt x="2915" y="638"/>
                  </a:lnTo>
                  <a:lnTo>
                    <a:pt x="2912" y="640"/>
                  </a:lnTo>
                  <a:lnTo>
                    <a:pt x="2907" y="643"/>
                  </a:lnTo>
                  <a:lnTo>
                    <a:pt x="2903" y="647"/>
                  </a:lnTo>
                  <a:lnTo>
                    <a:pt x="2900" y="650"/>
                  </a:lnTo>
                  <a:lnTo>
                    <a:pt x="2926" y="678"/>
                  </a:lnTo>
                  <a:lnTo>
                    <a:pt x="2926" y="650"/>
                  </a:lnTo>
                  <a:lnTo>
                    <a:pt x="2933" y="647"/>
                  </a:lnTo>
                  <a:lnTo>
                    <a:pt x="2942" y="643"/>
                  </a:lnTo>
                  <a:lnTo>
                    <a:pt x="2952" y="640"/>
                  </a:lnTo>
                  <a:lnTo>
                    <a:pt x="2965" y="638"/>
                  </a:lnTo>
                  <a:lnTo>
                    <a:pt x="2977" y="634"/>
                  </a:lnTo>
                  <a:lnTo>
                    <a:pt x="2990" y="632"/>
                  </a:lnTo>
                  <a:lnTo>
                    <a:pt x="3000" y="632"/>
                  </a:lnTo>
                  <a:lnTo>
                    <a:pt x="3011" y="631"/>
                  </a:lnTo>
                  <a:lnTo>
                    <a:pt x="3011" y="625"/>
                  </a:lnTo>
                  <a:lnTo>
                    <a:pt x="3009" y="618"/>
                  </a:lnTo>
                  <a:lnTo>
                    <a:pt x="3005" y="611"/>
                  </a:lnTo>
                  <a:lnTo>
                    <a:pt x="3002" y="604"/>
                  </a:lnTo>
                  <a:lnTo>
                    <a:pt x="2997" y="599"/>
                  </a:lnTo>
                  <a:lnTo>
                    <a:pt x="2993" y="594"/>
                  </a:lnTo>
                  <a:lnTo>
                    <a:pt x="2988" y="588"/>
                  </a:lnTo>
                  <a:lnTo>
                    <a:pt x="2984" y="585"/>
                  </a:lnTo>
                  <a:lnTo>
                    <a:pt x="3002" y="567"/>
                  </a:lnTo>
                  <a:lnTo>
                    <a:pt x="2960" y="521"/>
                  </a:lnTo>
                  <a:close/>
                  <a:moveTo>
                    <a:pt x="1278" y="325"/>
                  </a:moveTo>
                  <a:lnTo>
                    <a:pt x="1275" y="327"/>
                  </a:lnTo>
                  <a:lnTo>
                    <a:pt x="1271" y="327"/>
                  </a:lnTo>
                  <a:lnTo>
                    <a:pt x="1266" y="329"/>
                  </a:lnTo>
                  <a:lnTo>
                    <a:pt x="1261" y="330"/>
                  </a:lnTo>
                  <a:lnTo>
                    <a:pt x="1257" y="332"/>
                  </a:lnTo>
                  <a:lnTo>
                    <a:pt x="1252" y="334"/>
                  </a:lnTo>
                  <a:lnTo>
                    <a:pt x="1248" y="334"/>
                  </a:lnTo>
                  <a:lnTo>
                    <a:pt x="1245" y="334"/>
                  </a:lnTo>
                  <a:lnTo>
                    <a:pt x="1245" y="341"/>
                  </a:lnTo>
                  <a:lnTo>
                    <a:pt x="1246" y="348"/>
                  </a:lnTo>
                  <a:lnTo>
                    <a:pt x="1250" y="355"/>
                  </a:lnTo>
                  <a:lnTo>
                    <a:pt x="1254" y="362"/>
                  </a:lnTo>
                  <a:lnTo>
                    <a:pt x="1259" y="367"/>
                  </a:lnTo>
                  <a:lnTo>
                    <a:pt x="1262" y="373"/>
                  </a:lnTo>
                  <a:lnTo>
                    <a:pt x="1266" y="376"/>
                  </a:lnTo>
                  <a:lnTo>
                    <a:pt x="1269" y="380"/>
                  </a:lnTo>
                  <a:lnTo>
                    <a:pt x="1245" y="410"/>
                  </a:lnTo>
                  <a:lnTo>
                    <a:pt x="1246" y="415"/>
                  </a:lnTo>
                  <a:lnTo>
                    <a:pt x="1248" y="419"/>
                  </a:lnTo>
                  <a:lnTo>
                    <a:pt x="1248" y="420"/>
                  </a:lnTo>
                  <a:lnTo>
                    <a:pt x="1248" y="422"/>
                  </a:lnTo>
                  <a:lnTo>
                    <a:pt x="1248" y="424"/>
                  </a:lnTo>
                  <a:lnTo>
                    <a:pt x="1248" y="427"/>
                  </a:lnTo>
                  <a:lnTo>
                    <a:pt x="1250" y="431"/>
                  </a:lnTo>
                  <a:lnTo>
                    <a:pt x="1254" y="436"/>
                  </a:lnTo>
                  <a:lnTo>
                    <a:pt x="1261" y="429"/>
                  </a:lnTo>
                  <a:lnTo>
                    <a:pt x="1268" y="424"/>
                  </a:lnTo>
                  <a:lnTo>
                    <a:pt x="1278" y="419"/>
                  </a:lnTo>
                  <a:lnTo>
                    <a:pt x="1289" y="415"/>
                  </a:lnTo>
                  <a:lnTo>
                    <a:pt x="1299" y="410"/>
                  </a:lnTo>
                  <a:lnTo>
                    <a:pt x="1310" y="406"/>
                  </a:lnTo>
                  <a:lnTo>
                    <a:pt x="1321" y="403"/>
                  </a:lnTo>
                  <a:lnTo>
                    <a:pt x="1331" y="399"/>
                  </a:lnTo>
                  <a:lnTo>
                    <a:pt x="1324" y="396"/>
                  </a:lnTo>
                  <a:lnTo>
                    <a:pt x="1317" y="392"/>
                  </a:lnTo>
                  <a:lnTo>
                    <a:pt x="1310" y="389"/>
                  </a:lnTo>
                  <a:lnTo>
                    <a:pt x="1305" y="385"/>
                  </a:lnTo>
                  <a:lnTo>
                    <a:pt x="1298" y="380"/>
                  </a:lnTo>
                  <a:lnTo>
                    <a:pt x="1291" y="374"/>
                  </a:lnTo>
                  <a:lnTo>
                    <a:pt x="1285" y="369"/>
                  </a:lnTo>
                  <a:lnTo>
                    <a:pt x="1278" y="362"/>
                  </a:lnTo>
                  <a:lnTo>
                    <a:pt x="1278" y="353"/>
                  </a:lnTo>
                  <a:lnTo>
                    <a:pt x="1280" y="346"/>
                  </a:lnTo>
                  <a:lnTo>
                    <a:pt x="1280" y="341"/>
                  </a:lnTo>
                  <a:lnTo>
                    <a:pt x="1282" y="337"/>
                  </a:lnTo>
                  <a:lnTo>
                    <a:pt x="1282" y="334"/>
                  </a:lnTo>
                  <a:lnTo>
                    <a:pt x="1282" y="330"/>
                  </a:lnTo>
                  <a:lnTo>
                    <a:pt x="1280" y="329"/>
                  </a:lnTo>
                  <a:lnTo>
                    <a:pt x="1278" y="325"/>
                  </a:lnTo>
                  <a:close/>
                  <a:moveTo>
                    <a:pt x="1227" y="362"/>
                  </a:moveTo>
                  <a:lnTo>
                    <a:pt x="1225" y="366"/>
                  </a:lnTo>
                  <a:lnTo>
                    <a:pt x="1225" y="371"/>
                  </a:lnTo>
                  <a:lnTo>
                    <a:pt x="1223" y="376"/>
                  </a:lnTo>
                  <a:lnTo>
                    <a:pt x="1222" y="380"/>
                  </a:lnTo>
                  <a:lnTo>
                    <a:pt x="1222" y="385"/>
                  </a:lnTo>
                  <a:lnTo>
                    <a:pt x="1220" y="390"/>
                  </a:lnTo>
                  <a:lnTo>
                    <a:pt x="1218" y="396"/>
                  </a:lnTo>
                  <a:lnTo>
                    <a:pt x="1218" y="399"/>
                  </a:lnTo>
                  <a:lnTo>
                    <a:pt x="1213" y="399"/>
                  </a:lnTo>
                  <a:lnTo>
                    <a:pt x="1206" y="401"/>
                  </a:lnTo>
                  <a:lnTo>
                    <a:pt x="1202" y="403"/>
                  </a:lnTo>
                  <a:lnTo>
                    <a:pt x="1197" y="405"/>
                  </a:lnTo>
                  <a:lnTo>
                    <a:pt x="1193" y="408"/>
                  </a:lnTo>
                  <a:lnTo>
                    <a:pt x="1190" y="412"/>
                  </a:lnTo>
                  <a:lnTo>
                    <a:pt x="1186" y="415"/>
                  </a:lnTo>
                  <a:lnTo>
                    <a:pt x="1183" y="417"/>
                  </a:lnTo>
                  <a:lnTo>
                    <a:pt x="1183" y="412"/>
                  </a:lnTo>
                  <a:lnTo>
                    <a:pt x="1185" y="406"/>
                  </a:lnTo>
                  <a:lnTo>
                    <a:pt x="1185" y="403"/>
                  </a:lnTo>
                  <a:lnTo>
                    <a:pt x="1186" y="399"/>
                  </a:lnTo>
                  <a:lnTo>
                    <a:pt x="1186" y="396"/>
                  </a:lnTo>
                  <a:lnTo>
                    <a:pt x="1186" y="392"/>
                  </a:lnTo>
                  <a:lnTo>
                    <a:pt x="1186" y="387"/>
                  </a:lnTo>
                  <a:lnTo>
                    <a:pt x="1183" y="380"/>
                  </a:lnTo>
                  <a:lnTo>
                    <a:pt x="1186" y="380"/>
                  </a:lnTo>
                  <a:lnTo>
                    <a:pt x="1192" y="378"/>
                  </a:lnTo>
                  <a:lnTo>
                    <a:pt x="1197" y="374"/>
                  </a:lnTo>
                  <a:lnTo>
                    <a:pt x="1202" y="371"/>
                  </a:lnTo>
                  <a:lnTo>
                    <a:pt x="1208" y="369"/>
                  </a:lnTo>
                  <a:lnTo>
                    <a:pt x="1213" y="366"/>
                  </a:lnTo>
                  <a:lnTo>
                    <a:pt x="1220" y="364"/>
                  </a:lnTo>
                  <a:lnTo>
                    <a:pt x="1227" y="362"/>
                  </a:lnTo>
                  <a:close/>
                  <a:moveTo>
                    <a:pt x="2567" y="986"/>
                  </a:moveTo>
                  <a:lnTo>
                    <a:pt x="2576" y="989"/>
                  </a:lnTo>
                  <a:lnTo>
                    <a:pt x="2582" y="993"/>
                  </a:lnTo>
                  <a:lnTo>
                    <a:pt x="2587" y="997"/>
                  </a:lnTo>
                  <a:lnTo>
                    <a:pt x="2592" y="1000"/>
                  </a:lnTo>
                  <a:lnTo>
                    <a:pt x="2596" y="1005"/>
                  </a:lnTo>
                  <a:lnTo>
                    <a:pt x="2599" y="1011"/>
                  </a:lnTo>
                  <a:lnTo>
                    <a:pt x="2605" y="1016"/>
                  </a:lnTo>
                  <a:lnTo>
                    <a:pt x="2610" y="1023"/>
                  </a:lnTo>
                  <a:lnTo>
                    <a:pt x="2620" y="1023"/>
                  </a:lnTo>
                  <a:lnTo>
                    <a:pt x="2629" y="1027"/>
                  </a:lnTo>
                  <a:lnTo>
                    <a:pt x="2636" y="1030"/>
                  </a:lnTo>
                  <a:lnTo>
                    <a:pt x="2643" y="1035"/>
                  </a:lnTo>
                  <a:lnTo>
                    <a:pt x="2658" y="1048"/>
                  </a:lnTo>
                  <a:lnTo>
                    <a:pt x="2668" y="1064"/>
                  </a:lnTo>
                  <a:lnTo>
                    <a:pt x="2679" y="1081"/>
                  </a:lnTo>
                  <a:lnTo>
                    <a:pt x="2688" y="1097"/>
                  </a:lnTo>
                  <a:lnTo>
                    <a:pt x="2696" y="1113"/>
                  </a:lnTo>
                  <a:lnTo>
                    <a:pt x="2705" y="1126"/>
                  </a:lnTo>
                  <a:lnTo>
                    <a:pt x="2702" y="1126"/>
                  </a:lnTo>
                  <a:lnTo>
                    <a:pt x="2698" y="1127"/>
                  </a:lnTo>
                  <a:lnTo>
                    <a:pt x="2693" y="1127"/>
                  </a:lnTo>
                  <a:lnTo>
                    <a:pt x="2689" y="1129"/>
                  </a:lnTo>
                  <a:lnTo>
                    <a:pt x="2684" y="1131"/>
                  </a:lnTo>
                  <a:lnTo>
                    <a:pt x="2679" y="1133"/>
                  </a:lnTo>
                  <a:lnTo>
                    <a:pt x="2675" y="1134"/>
                  </a:lnTo>
                  <a:lnTo>
                    <a:pt x="2670" y="1134"/>
                  </a:lnTo>
                  <a:lnTo>
                    <a:pt x="2658" y="1120"/>
                  </a:lnTo>
                  <a:lnTo>
                    <a:pt x="2643" y="1103"/>
                  </a:lnTo>
                  <a:lnTo>
                    <a:pt x="2629" y="1083"/>
                  </a:lnTo>
                  <a:lnTo>
                    <a:pt x="2615" y="1064"/>
                  </a:lnTo>
                  <a:lnTo>
                    <a:pt x="2603" y="1044"/>
                  </a:lnTo>
                  <a:lnTo>
                    <a:pt x="2589" y="1023"/>
                  </a:lnTo>
                  <a:lnTo>
                    <a:pt x="2578" y="1004"/>
                  </a:lnTo>
                  <a:lnTo>
                    <a:pt x="2567" y="986"/>
                  </a:lnTo>
                  <a:close/>
                  <a:moveTo>
                    <a:pt x="2698" y="1143"/>
                  </a:moveTo>
                  <a:lnTo>
                    <a:pt x="2714" y="1140"/>
                  </a:lnTo>
                  <a:lnTo>
                    <a:pt x="2730" y="1138"/>
                  </a:lnTo>
                  <a:lnTo>
                    <a:pt x="2744" y="1138"/>
                  </a:lnTo>
                  <a:lnTo>
                    <a:pt x="2758" y="1141"/>
                  </a:lnTo>
                  <a:lnTo>
                    <a:pt x="2774" y="1145"/>
                  </a:lnTo>
                  <a:lnTo>
                    <a:pt x="2788" y="1148"/>
                  </a:lnTo>
                  <a:lnTo>
                    <a:pt x="2804" y="1152"/>
                  </a:lnTo>
                  <a:lnTo>
                    <a:pt x="2820" y="1152"/>
                  </a:lnTo>
                  <a:lnTo>
                    <a:pt x="2808" y="1156"/>
                  </a:lnTo>
                  <a:lnTo>
                    <a:pt x="2794" y="1156"/>
                  </a:lnTo>
                  <a:lnTo>
                    <a:pt x="2778" y="1156"/>
                  </a:lnTo>
                  <a:lnTo>
                    <a:pt x="2762" y="1156"/>
                  </a:lnTo>
                  <a:lnTo>
                    <a:pt x="2744" y="1152"/>
                  </a:lnTo>
                  <a:lnTo>
                    <a:pt x="2728" y="1150"/>
                  </a:lnTo>
                  <a:lnTo>
                    <a:pt x="2712" y="1147"/>
                  </a:lnTo>
                  <a:lnTo>
                    <a:pt x="2698" y="1143"/>
                  </a:lnTo>
                  <a:close/>
                  <a:moveTo>
                    <a:pt x="2855" y="1097"/>
                  </a:moveTo>
                  <a:lnTo>
                    <a:pt x="2850" y="1097"/>
                  </a:lnTo>
                  <a:lnTo>
                    <a:pt x="2847" y="1099"/>
                  </a:lnTo>
                  <a:lnTo>
                    <a:pt x="2841" y="1101"/>
                  </a:lnTo>
                  <a:lnTo>
                    <a:pt x="2838" y="1103"/>
                  </a:lnTo>
                  <a:lnTo>
                    <a:pt x="2832" y="1103"/>
                  </a:lnTo>
                  <a:lnTo>
                    <a:pt x="2827" y="1104"/>
                  </a:lnTo>
                  <a:lnTo>
                    <a:pt x="2824" y="1106"/>
                  </a:lnTo>
                  <a:lnTo>
                    <a:pt x="2820" y="1106"/>
                  </a:lnTo>
                  <a:lnTo>
                    <a:pt x="2813" y="1103"/>
                  </a:lnTo>
                  <a:lnTo>
                    <a:pt x="2806" y="1099"/>
                  </a:lnTo>
                  <a:lnTo>
                    <a:pt x="2797" y="1097"/>
                  </a:lnTo>
                  <a:lnTo>
                    <a:pt x="2790" y="1095"/>
                  </a:lnTo>
                  <a:lnTo>
                    <a:pt x="2781" y="1094"/>
                  </a:lnTo>
                  <a:lnTo>
                    <a:pt x="2774" y="1094"/>
                  </a:lnTo>
                  <a:lnTo>
                    <a:pt x="2765" y="1095"/>
                  </a:lnTo>
                  <a:lnTo>
                    <a:pt x="2758" y="1097"/>
                  </a:lnTo>
                  <a:lnTo>
                    <a:pt x="2756" y="1092"/>
                  </a:lnTo>
                  <a:lnTo>
                    <a:pt x="2755" y="1087"/>
                  </a:lnTo>
                  <a:lnTo>
                    <a:pt x="2753" y="1083"/>
                  </a:lnTo>
                  <a:lnTo>
                    <a:pt x="2753" y="1080"/>
                  </a:lnTo>
                  <a:lnTo>
                    <a:pt x="2753" y="1076"/>
                  </a:lnTo>
                  <a:lnTo>
                    <a:pt x="2755" y="1073"/>
                  </a:lnTo>
                  <a:lnTo>
                    <a:pt x="2756" y="1067"/>
                  </a:lnTo>
                  <a:lnTo>
                    <a:pt x="2758" y="1060"/>
                  </a:lnTo>
                  <a:lnTo>
                    <a:pt x="2741" y="1042"/>
                  </a:lnTo>
                  <a:lnTo>
                    <a:pt x="2749" y="1039"/>
                  </a:lnTo>
                  <a:lnTo>
                    <a:pt x="2758" y="1034"/>
                  </a:lnTo>
                  <a:lnTo>
                    <a:pt x="2767" y="1030"/>
                  </a:lnTo>
                  <a:lnTo>
                    <a:pt x="2776" y="1025"/>
                  </a:lnTo>
                  <a:lnTo>
                    <a:pt x="2786" y="1021"/>
                  </a:lnTo>
                  <a:lnTo>
                    <a:pt x="2795" y="1018"/>
                  </a:lnTo>
                  <a:lnTo>
                    <a:pt x="2804" y="1014"/>
                  </a:lnTo>
                  <a:lnTo>
                    <a:pt x="2811" y="1014"/>
                  </a:lnTo>
                  <a:lnTo>
                    <a:pt x="2811" y="1011"/>
                  </a:lnTo>
                  <a:lnTo>
                    <a:pt x="2811" y="1007"/>
                  </a:lnTo>
                  <a:lnTo>
                    <a:pt x="2813" y="1004"/>
                  </a:lnTo>
                  <a:lnTo>
                    <a:pt x="2813" y="1002"/>
                  </a:lnTo>
                  <a:lnTo>
                    <a:pt x="2815" y="998"/>
                  </a:lnTo>
                  <a:lnTo>
                    <a:pt x="2818" y="997"/>
                  </a:lnTo>
                  <a:lnTo>
                    <a:pt x="2824" y="997"/>
                  </a:lnTo>
                  <a:lnTo>
                    <a:pt x="2829" y="995"/>
                  </a:lnTo>
                  <a:lnTo>
                    <a:pt x="2832" y="988"/>
                  </a:lnTo>
                  <a:lnTo>
                    <a:pt x="2839" y="979"/>
                  </a:lnTo>
                  <a:lnTo>
                    <a:pt x="2847" y="968"/>
                  </a:lnTo>
                  <a:lnTo>
                    <a:pt x="2854" y="958"/>
                  </a:lnTo>
                  <a:lnTo>
                    <a:pt x="2861" y="947"/>
                  </a:lnTo>
                  <a:lnTo>
                    <a:pt x="2866" y="938"/>
                  </a:lnTo>
                  <a:lnTo>
                    <a:pt x="2869" y="929"/>
                  </a:lnTo>
                  <a:lnTo>
                    <a:pt x="2871" y="921"/>
                  </a:lnTo>
                  <a:lnTo>
                    <a:pt x="2871" y="926"/>
                  </a:lnTo>
                  <a:lnTo>
                    <a:pt x="2869" y="933"/>
                  </a:lnTo>
                  <a:lnTo>
                    <a:pt x="2866" y="940"/>
                  </a:lnTo>
                  <a:lnTo>
                    <a:pt x="2862" y="949"/>
                  </a:lnTo>
                  <a:lnTo>
                    <a:pt x="2861" y="958"/>
                  </a:lnTo>
                  <a:lnTo>
                    <a:pt x="2857" y="965"/>
                  </a:lnTo>
                  <a:lnTo>
                    <a:pt x="2855" y="972"/>
                  </a:lnTo>
                  <a:lnTo>
                    <a:pt x="2855" y="977"/>
                  </a:lnTo>
                  <a:lnTo>
                    <a:pt x="2871" y="977"/>
                  </a:lnTo>
                  <a:lnTo>
                    <a:pt x="2873" y="981"/>
                  </a:lnTo>
                  <a:lnTo>
                    <a:pt x="2873" y="986"/>
                  </a:lnTo>
                  <a:lnTo>
                    <a:pt x="2869" y="993"/>
                  </a:lnTo>
                  <a:lnTo>
                    <a:pt x="2866" y="998"/>
                  </a:lnTo>
                  <a:lnTo>
                    <a:pt x="2862" y="1005"/>
                  </a:lnTo>
                  <a:lnTo>
                    <a:pt x="2859" y="1009"/>
                  </a:lnTo>
                  <a:lnTo>
                    <a:pt x="2855" y="1012"/>
                  </a:lnTo>
                  <a:lnTo>
                    <a:pt x="2855" y="1014"/>
                  </a:lnTo>
                  <a:lnTo>
                    <a:pt x="2880" y="1042"/>
                  </a:lnTo>
                  <a:lnTo>
                    <a:pt x="2855" y="1071"/>
                  </a:lnTo>
                  <a:lnTo>
                    <a:pt x="2855" y="1076"/>
                  </a:lnTo>
                  <a:lnTo>
                    <a:pt x="2855" y="1081"/>
                  </a:lnTo>
                  <a:lnTo>
                    <a:pt x="2857" y="1085"/>
                  </a:lnTo>
                  <a:lnTo>
                    <a:pt x="2857" y="1087"/>
                  </a:lnTo>
                  <a:lnTo>
                    <a:pt x="2859" y="1090"/>
                  </a:lnTo>
                  <a:lnTo>
                    <a:pt x="2857" y="1092"/>
                  </a:lnTo>
                  <a:lnTo>
                    <a:pt x="2857" y="1094"/>
                  </a:lnTo>
                  <a:lnTo>
                    <a:pt x="2855" y="1097"/>
                  </a:lnTo>
                  <a:close/>
                  <a:moveTo>
                    <a:pt x="2864" y="781"/>
                  </a:moveTo>
                  <a:lnTo>
                    <a:pt x="2864" y="784"/>
                  </a:lnTo>
                  <a:lnTo>
                    <a:pt x="2864" y="790"/>
                  </a:lnTo>
                  <a:lnTo>
                    <a:pt x="2866" y="795"/>
                  </a:lnTo>
                  <a:lnTo>
                    <a:pt x="2868" y="800"/>
                  </a:lnTo>
                  <a:lnTo>
                    <a:pt x="2869" y="806"/>
                  </a:lnTo>
                  <a:lnTo>
                    <a:pt x="2871" y="809"/>
                  </a:lnTo>
                  <a:lnTo>
                    <a:pt x="2871" y="814"/>
                  </a:lnTo>
                  <a:lnTo>
                    <a:pt x="2873" y="818"/>
                  </a:lnTo>
                  <a:lnTo>
                    <a:pt x="2855" y="837"/>
                  </a:lnTo>
                  <a:lnTo>
                    <a:pt x="2855" y="855"/>
                  </a:lnTo>
                  <a:lnTo>
                    <a:pt x="2855" y="859"/>
                  </a:lnTo>
                  <a:lnTo>
                    <a:pt x="2859" y="864"/>
                  </a:lnTo>
                  <a:lnTo>
                    <a:pt x="2862" y="868"/>
                  </a:lnTo>
                  <a:lnTo>
                    <a:pt x="2868" y="873"/>
                  </a:lnTo>
                  <a:lnTo>
                    <a:pt x="2880" y="882"/>
                  </a:lnTo>
                  <a:lnTo>
                    <a:pt x="2894" y="890"/>
                  </a:lnTo>
                  <a:lnTo>
                    <a:pt x="2910" y="899"/>
                  </a:lnTo>
                  <a:lnTo>
                    <a:pt x="2924" y="905"/>
                  </a:lnTo>
                  <a:lnTo>
                    <a:pt x="2935" y="910"/>
                  </a:lnTo>
                  <a:lnTo>
                    <a:pt x="2942" y="912"/>
                  </a:lnTo>
                  <a:lnTo>
                    <a:pt x="2938" y="905"/>
                  </a:lnTo>
                  <a:lnTo>
                    <a:pt x="2931" y="890"/>
                  </a:lnTo>
                  <a:lnTo>
                    <a:pt x="2921" y="873"/>
                  </a:lnTo>
                  <a:lnTo>
                    <a:pt x="2908" y="853"/>
                  </a:lnTo>
                  <a:lnTo>
                    <a:pt x="2896" y="832"/>
                  </a:lnTo>
                  <a:lnTo>
                    <a:pt x="2882" y="813"/>
                  </a:lnTo>
                  <a:lnTo>
                    <a:pt x="2871" y="795"/>
                  </a:lnTo>
                  <a:lnTo>
                    <a:pt x="2864" y="781"/>
                  </a:lnTo>
                  <a:close/>
                  <a:moveTo>
                    <a:pt x="2915" y="1060"/>
                  </a:moveTo>
                  <a:lnTo>
                    <a:pt x="2912" y="1062"/>
                  </a:lnTo>
                  <a:lnTo>
                    <a:pt x="2908" y="1065"/>
                  </a:lnTo>
                  <a:lnTo>
                    <a:pt x="2903" y="1069"/>
                  </a:lnTo>
                  <a:lnTo>
                    <a:pt x="2898" y="1074"/>
                  </a:lnTo>
                  <a:lnTo>
                    <a:pt x="2894" y="1080"/>
                  </a:lnTo>
                  <a:lnTo>
                    <a:pt x="2889" y="1083"/>
                  </a:lnTo>
                  <a:lnTo>
                    <a:pt x="2885" y="1087"/>
                  </a:lnTo>
                  <a:lnTo>
                    <a:pt x="2882" y="1088"/>
                  </a:lnTo>
                  <a:lnTo>
                    <a:pt x="2882" y="1095"/>
                  </a:lnTo>
                  <a:lnTo>
                    <a:pt x="2882" y="1104"/>
                  </a:lnTo>
                  <a:lnTo>
                    <a:pt x="2884" y="1115"/>
                  </a:lnTo>
                  <a:lnTo>
                    <a:pt x="2885" y="1124"/>
                  </a:lnTo>
                  <a:lnTo>
                    <a:pt x="2887" y="1134"/>
                  </a:lnTo>
                  <a:lnTo>
                    <a:pt x="2889" y="1141"/>
                  </a:lnTo>
                  <a:lnTo>
                    <a:pt x="2889" y="1148"/>
                  </a:lnTo>
                  <a:lnTo>
                    <a:pt x="2891" y="1154"/>
                  </a:lnTo>
                  <a:lnTo>
                    <a:pt x="2891" y="1150"/>
                  </a:lnTo>
                  <a:lnTo>
                    <a:pt x="2892" y="1145"/>
                  </a:lnTo>
                  <a:lnTo>
                    <a:pt x="2896" y="1140"/>
                  </a:lnTo>
                  <a:lnTo>
                    <a:pt x="2900" y="1136"/>
                  </a:lnTo>
                  <a:lnTo>
                    <a:pt x="2901" y="1131"/>
                  </a:lnTo>
                  <a:lnTo>
                    <a:pt x="2905" y="1127"/>
                  </a:lnTo>
                  <a:lnTo>
                    <a:pt x="2907" y="1126"/>
                  </a:lnTo>
                  <a:lnTo>
                    <a:pt x="2908" y="1126"/>
                  </a:lnTo>
                  <a:lnTo>
                    <a:pt x="2910" y="1126"/>
                  </a:lnTo>
                  <a:lnTo>
                    <a:pt x="2914" y="1126"/>
                  </a:lnTo>
                  <a:lnTo>
                    <a:pt x="2917" y="1124"/>
                  </a:lnTo>
                  <a:lnTo>
                    <a:pt x="2921" y="1124"/>
                  </a:lnTo>
                  <a:lnTo>
                    <a:pt x="2922" y="1122"/>
                  </a:lnTo>
                  <a:lnTo>
                    <a:pt x="2926" y="1120"/>
                  </a:lnTo>
                  <a:lnTo>
                    <a:pt x="2930" y="1118"/>
                  </a:lnTo>
                  <a:lnTo>
                    <a:pt x="2933" y="1115"/>
                  </a:lnTo>
                  <a:lnTo>
                    <a:pt x="2915" y="1097"/>
                  </a:lnTo>
                  <a:lnTo>
                    <a:pt x="2915" y="1090"/>
                  </a:lnTo>
                  <a:lnTo>
                    <a:pt x="2917" y="1083"/>
                  </a:lnTo>
                  <a:lnTo>
                    <a:pt x="2921" y="1078"/>
                  </a:lnTo>
                  <a:lnTo>
                    <a:pt x="2922" y="1073"/>
                  </a:lnTo>
                  <a:lnTo>
                    <a:pt x="2922" y="1067"/>
                  </a:lnTo>
                  <a:lnTo>
                    <a:pt x="2922" y="1064"/>
                  </a:lnTo>
                  <a:lnTo>
                    <a:pt x="2921" y="1062"/>
                  </a:lnTo>
                  <a:lnTo>
                    <a:pt x="2915" y="1060"/>
                  </a:lnTo>
                  <a:close/>
                  <a:moveTo>
                    <a:pt x="3081" y="1097"/>
                  </a:moveTo>
                  <a:lnTo>
                    <a:pt x="3071" y="1101"/>
                  </a:lnTo>
                  <a:lnTo>
                    <a:pt x="3066" y="1101"/>
                  </a:lnTo>
                  <a:lnTo>
                    <a:pt x="3062" y="1101"/>
                  </a:lnTo>
                  <a:lnTo>
                    <a:pt x="3062" y="1099"/>
                  </a:lnTo>
                  <a:lnTo>
                    <a:pt x="3064" y="1097"/>
                  </a:lnTo>
                  <a:lnTo>
                    <a:pt x="3066" y="1095"/>
                  </a:lnTo>
                  <a:lnTo>
                    <a:pt x="3069" y="1092"/>
                  </a:lnTo>
                  <a:lnTo>
                    <a:pt x="3073" y="1088"/>
                  </a:lnTo>
                  <a:lnTo>
                    <a:pt x="3069" y="1085"/>
                  </a:lnTo>
                  <a:lnTo>
                    <a:pt x="3067" y="1081"/>
                  </a:lnTo>
                  <a:lnTo>
                    <a:pt x="3064" y="1078"/>
                  </a:lnTo>
                  <a:lnTo>
                    <a:pt x="3058" y="1076"/>
                  </a:lnTo>
                  <a:lnTo>
                    <a:pt x="3055" y="1074"/>
                  </a:lnTo>
                  <a:lnTo>
                    <a:pt x="3050" y="1073"/>
                  </a:lnTo>
                  <a:lnTo>
                    <a:pt x="3044" y="1071"/>
                  </a:lnTo>
                  <a:lnTo>
                    <a:pt x="3039" y="1071"/>
                  </a:lnTo>
                  <a:lnTo>
                    <a:pt x="3057" y="1051"/>
                  </a:lnTo>
                  <a:lnTo>
                    <a:pt x="3060" y="1051"/>
                  </a:lnTo>
                  <a:lnTo>
                    <a:pt x="3062" y="1053"/>
                  </a:lnTo>
                  <a:lnTo>
                    <a:pt x="3066" y="1055"/>
                  </a:lnTo>
                  <a:lnTo>
                    <a:pt x="3069" y="1057"/>
                  </a:lnTo>
                  <a:lnTo>
                    <a:pt x="3073" y="1058"/>
                  </a:lnTo>
                  <a:lnTo>
                    <a:pt x="3076" y="1058"/>
                  </a:lnTo>
                  <a:lnTo>
                    <a:pt x="3078" y="1060"/>
                  </a:lnTo>
                  <a:lnTo>
                    <a:pt x="3081" y="1060"/>
                  </a:lnTo>
                  <a:lnTo>
                    <a:pt x="3081" y="1064"/>
                  </a:lnTo>
                  <a:lnTo>
                    <a:pt x="3083" y="1067"/>
                  </a:lnTo>
                  <a:lnTo>
                    <a:pt x="3085" y="1071"/>
                  </a:lnTo>
                  <a:lnTo>
                    <a:pt x="3085" y="1074"/>
                  </a:lnTo>
                  <a:lnTo>
                    <a:pt x="3087" y="1078"/>
                  </a:lnTo>
                  <a:lnTo>
                    <a:pt x="3088" y="1081"/>
                  </a:lnTo>
                  <a:lnTo>
                    <a:pt x="3090" y="1085"/>
                  </a:lnTo>
                  <a:lnTo>
                    <a:pt x="3090" y="1088"/>
                  </a:lnTo>
                  <a:lnTo>
                    <a:pt x="3096" y="1088"/>
                  </a:lnTo>
                  <a:lnTo>
                    <a:pt x="3101" y="1087"/>
                  </a:lnTo>
                  <a:lnTo>
                    <a:pt x="3106" y="1085"/>
                  </a:lnTo>
                  <a:lnTo>
                    <a:pt x="3111" y="1083"/>
                  </a:lnTo>
                  <a:lnTo>
                    <a:pt x="3115" y="1080"/>
                  </a:lnTo>
                  <a:lnTo>
                    <a:pt x="3119" y="1076"/>
                  </a:lnTo>
                  <a:lnTo>
                    <a:pt x="3122" y="1074"/>
                  </a:lnTo>
                  <a:lnTo>
                    <a:pt x="3126" y="1071"/>
                  </a:lnTo>
                  <a:lnTo>
                    <a:pt x="3136" y="1071"/>
                  </a:lnTo>
                  <a:lnTo>
                    <a:pt x="3150" y="1074"/>
                  </a:lnTo>
                  <a:lnTo>
                    <a:pt x="3166" y="1078"/>
                  </a:lnTo>
                  <a:lnTo>
                    <a:pt x="3182" y="1083"/>
                  </a:lnTo>
                  <a:lnTo>
                    <a:pt x="3198" y="1092"/>
                  </a:lnTo>
                  <a:lnTo>
                    <a:pt x="3209" y="1101"/>
                  </a:lnTo>
                  <a:lnTo>
                    <a:pt x="3214" y="1106"/>
                  </a:lnTo>
                  <a:lnTo>
                    <a:pt x="3217" y="1111"/>
                  </a:lnTo>
                  <a:lnTo>
                    <a:pt x="3219" y="1118"/>
                  </a:lnTo>
                  <a:lnTo>
                    <a:pt x="3221" y="1126"/>
                  </a:lnTo>
                  <a:lnTo>
                    <a:pt x="3233" y="1129"/>
                  </a:lnTo>
                  <a:lnTo>
                    <a:pt x="3246" y="1134"/>
                  </a:lnTo>
                  <a:lnTo>
                    <a:pt x="3258" y="1143"/>
                  </a:lnTo>
                  <a:lnTo>
                    <a:pt x="3269" y="1152"/>
                  </a:lnTo>
                  <a:lnTo>
                    <a:pt x="3277" y="1164"/>
                  </a:lnTo>
                  <a:lnTo>
                    <a:pt x="3285" y="1177"/>
                  </a:lnTo>
                  <a:lnTo>
                    <a:pt x="3288" y="1191"/>
                  </a:lnTo>
                  <a:lnTo>
                    <a:pt x="3290" y="1209"/>
                  </a:lnTo>
                  <a:lnTo>
                    <a:pt x="3281" y="1203"/>
                  </a:lnTo>
                  <a:lnTo>
                    <a:pt x="3270" y="1198"/>
                  </a:lnTo>
                  <a:lnTo>
                    <a:pt x="3262" y="1191"/>
                  </a:lnTo>
                  <a:lnTo>
                    <a:pt x="3253" y="1184"/>
                  </a:lnTo>
                  <a:lnTo>
                    <a:pt x="3244" y="1177"/>
                  </a:lnTo>
                  <a:lnTo>
                    <a:pt x="3235" y="1168"/>
                  </a:lnTo>
                  <a:lnTo>
                    <a:pt x="3228" y="1159"/>
                  </a:lnTo>
                  <a:lnTo>
                    <a:pt x="3221" y="1152"/>
                  </a:lnTo>
                  <a:lnTo>
                    <a:pt x="3217" y="1154"/>
                  </a:lnTo>
                  <a:lnTo>
                    <a:pt x="3212" y="1156"/>
                  </a:lnTo>
                  <a:lnTo>
                    <a:pt x="3209" y="1159"/>
                  </a:lnTo>
                  <a:lnTo>
                    <a:pt x="3205" y="1163"/>
                  </a:lnTo>
                  <a:lnTo>
                    <a:pt x="3202" y="1166"/>
                  </a:lnTo>
                  <a:lnTo>
                    <a:pt x="3198" y="1168"/>
                  </a:lnTo>
                  <a:lnTo>
                    <a:pt x="3196" y="1170"/>
                  </a:lnTo>
                  <a:lnTo>
                    <a:pt x="3194" y="1171"/>
                  </a:lnTo>
                  <a:lnTo>
                    <a:pt x="3189" y="1171"/>
                  </a:lnTo>
                  <a:lnTo>
                    <a:pt x="3184" y="1170"/>
                  </a:lnTo>
                  <a:lnTo>
                    <a:pt x="3179" y="1168"/>
                  </a:lnTo>
                  <a:lnTo>
                    <a:pt x="3173" y="1166"/>
                  </a:lnTo>
                  <a:lnTo>
                    <a:pt x="3168" y="1164"/>
                  </a:lnTo>
                  <a:lnTo>
                    <a:pt x="3163" y="1163"/>
                  </a:lnTo>
                  <a:lnTo>
                    <a:pt x="3157" y="1163"/>
                  </a:lnTo>
                  <a:lnTo>
                    <a:pt x="3150" y="1163"/>
                  </a:lnTo>
                  <a:lnTo>
                    <a:pt x="3150" y="1159"/>
                  </a:lnTo>
                  <a:lnTo>
                    <a:pt x="3149" y="1156"/>
                  </a:lnTo>
                  <a:lnTo>
                    <a:pt x="3147" y="1152"/>
                  </a:lnTo>
                  <a:lnTo>
                    <a:pt x="3145" y="1148"/>
                  </a:lnTo>
                  <a:lnTo>
                    <a:pt x="3143" y="1147"/>
                  </a:lnTo>
                  <a:lnTo>
                    <a:pt x="3140" y="1145"/>
                  </a:lnTo>
                  <a:lnTo>
                    <a:pt x="3136" y="1145"/>
                  </a:lnTo>
                  <a:lnTo>
                    <a:pt x="3134" y="1143"/>
                  </a:lnTo>
                  <a:lnTo>
                    <a:pt x="3134" y="1140"/>
                  </a:lnTo>
                  <a:lnTo>
                    <a:pt x="3134" y="1136"/>
                  </a:lnTo>
                  <a:lnTo>
                    <a:pt x="3133" y="1133"/>
                  </a:lnTo>
                  <a:lnTo>
                    <a:pt x="3133" y="1129"/>
                  </a:lnTo>
                  <a:lnTo>
                    <a:pt x="3133" y="1126"/>
                  </a:lnTo>
                  <a:lnTo>
                    <a:pt x="3131" y="1122"/>
                  </a:lnTo>
                  <a:lnTo>
                    <a:pt x="3127" y="1118"/>
                  </a:lnTo>
                  <a:lnTo>
                    <a:pt x="3126" y="1115"/>
                  </a:lnTo>
                  <a:lnTo>
                    <a:pt x="3090" y="1115"/>
                  </a:lnTo>
                  <a:lnTo>
                    <a:pt x="3090" y="1106"/>
                  </a:lnTo>
                  <a:lnTo>
                    <a:pt x="3088" y="1101"/>
                  </a:lnTo>
                  <a:lnTo>
                    <a:pt x="3087" y="1097"/>
                  </a:lnTo>
                  <a:lnTo>
                    <a:pt x="3085" y="1095"/>
                  </a:lnTo>
                  <a:lnTo>
                    <a:pt x="3083" y="1097"/>
                  </a:lnTo>
                  <a:lnTo>
                    <a:pt x="3081" y="1097"/>
                  </a:lnTo>
                  <a:close/>
                  <a:moveTo>
                    <a:pt x="3186" y="1191"/>
                  </a:moveTo>
                  <a:lnTo>
                    <a:pt x="3182" y="1200"/>
                  </a:lnTo>
                  <a:lnTo>
                    <a:pt x="3179" y="1207"/>
                  </a:lnTo>
                  <a:lnTo>
                    <a:pt x="3175" y="1212"/>
                  </a:lnTo>
                  <a:lnTo>
                    <a:pt x="3170" y="1217"/>
                  </a:lnTo>
                  <a:lnTo>
                    <a:pt x="3168" y="1221"/>
                  </a:lnTo>
                  <a:lnTo>
                    <a:pt x="3166" y="1224"/>
                  </a:lnTo>
                  <a:lnTo>
                    <a:pt x="3166" y="1230"/>
                  </a:lnTo>
                  <a:lnTo>
                    <a:pt x="3168" y="1237"/>
                  </a:lnTo>
                  <a:lnTo>
                    <a:pt x="3164" y="1240"/>
                  </a:lnTo>
                  <a:lnTo>
                    <a:pt x="3161" y="1244"/>
                  </a:lnTo>
                  <a:lnTo>
                    <a:pt x="3156" y="1249"/>
                  </a:lnTo>
                  <a:lnTo>
                    <a:pt x="3152" y="1256"/>
                  </a:lnTo>
                  <a:lnTo>
                    <a:pt x="3149" y="1262"/>
                  </a:lnTo>
                  <a:lnTo>
                    <a:pt x="3145" y="1269"/>
                  </a:lnTo>
                  <a:lnTo>
                    <a:pt x="3143" y="1276"/>
                  </a:lnTo>
                  <a:lnTo>
                    <a:pt x="3141" y="1283"/>
                  </a:lnTo>
                  <a:lnTo>
                    <a:pt x="3108" y="1283"/>
                  </a:lnTo>
                  <a:lnTo>
                    <a:pt x="3103" y="1279"/>
                  </a:lnTo>
                  <a:lnTo>
                    <a:pt x="3097" y="1274"/>
                  </a:lnTo>
                  <a:lnTo>
                    <a:pt x="3092" y="1269"/>
                  </a:lnTo>
                  <a:lnTo>
                    <a:pt x="3085" y="1263"/>
                  </a:lnTo>
                  <a:lnTo>
                    <a:pt x="3080" y="1258"/>
                  </a:lnTo>
                  <a:lnTo>
                    <a:pt x="3073" y="1255"/>
                  </a:lnTo>
                  <a:lnTo>
                    <a:pt x="3067" y="1249"/>
                  </a:lnTo>
                  <a:lnTo>
                    <a:pt x="3064" y="1246"/>
                  </a:lnTo>
                  <a:lnTo>
                    <a:pt x="3081" y="1246"/>
                  </a:lnTo>
                  <a:lnTo>
                    <a:pt x="3080" y="1239"/>
                  </a:lnTo>
                  <a:lnTo>
                    <a:pt x="3080" y="1233"/>
                  </a:lnTo>
                  <a:lnTo>
                    <a:pt x="3081" y="1228"/>
                  </a:lnTo>
                  <a:lnTo>
                    <a:pt x="3083" y="1223"/>
                  </a:lnTo>
                  <a:lnTo>
                    <a:pt x="3087" y="1219"/>
                  </a:lnTo>
                  <a:lnTo>
                    <a:pt x="3090" y="1216"/>
                  </a:lnTo>
                  <a:lnTo>
                    <a:pt x="3096" y="1212"/>
                  </a:lnTo>
                  <a:lnTo>
                    <a:pt x="3099" y="1209"/>
                  </a:lnTo>
                  <a:lnTo>
                    <a:pt x="3094" y="1207"/>
                  </a:lnTo>
                  <a:lnTo>
                    <a:pt x="3090" y="1205"/>
                  </a:lnTo>
                  <a:lnTo>
                    <a:pt x="3083" y="1202"/>
                  </a:lnTo>
                  <a:lnTo>
                    <a:pt x="3076" y="1198"/>
                  </a:lnTo>
                  <a:lnTo>
                    <a:pt x="3071" y="1194"/>
                  </a:lnTo>
                  <a:lnTo>
                    <a:pt x="3064" y="1189"/>
                  </a:lnTo>
                  <a:lnTo>
                    <a:pt x="3058" y="1184"/>
                  </a:lnTo>
                  <a:lnTo>
                    <a:pt x="3055" y="1180"/>
                  </a:lnTo>
                  <a:lnTo>
                    <a:pt x="3050" y="1186"/>
                  </a:lnTo>
                  <a:lnTo>
                    <a:pt x="3043" y="1194"/>
                  </a:lnTo>
                  <a:lnTo>
                    <a:pt x="3037" y="1205"/>
                  </a:lnTo>
                  <a:lnTo>
                    <a:pt x="3032" y="1216"/>
                  </a:lnTo>
                  <a:lnTo>
                    <a:pt x="3027" y="1228"/>
                  </a:lnTo>
                  <a:lnTo>
                    <a:pt x="3020" y="1237"/>
                  </a:lnTo>
                  <a:lnTo>
                    <a:pt x="3016" y="1240"/>
                  </a:lnTo>
                  <a:lnTo>
                    <a:pt x="3013" y="1242"/>
                  </a:lnTo>
                  <a:lnTo>
                    <a:pt x="3007" y="1244"/>
                  </a:lnTo>
                  <a:lnTo>
                    <a:pt x="3004" y="1246"/>
                  </a:lnTo>
                  <a:lnTo>
                    <a:pt x="2986" y="1246"/>
                  </a:lnTo>
                  <a:lnTo>
                    <a:pt x="2968" y="1228"/>
                  </a:lnTo>
                  <a:lnTo>
                    <a:pt x="2951" y="1228"/>
                  </a:lnTo>
                  <a:lnTo>
                    <a:pt x="2947" y="1230"/>
                  </a:lnTo>
                  <a:lnTo>
                    <a:pt x="2942" y="1235"/>
                  </a:lnTo>
                  <a:lnTo>
                    <a:pt x="2935" y="1242"/>
                  </a:lnTo>
                  <a:lnTo>
                    <a:pt x="2930" y="1251"/>
                  </a:lnTo>
                  <a:lnTo>
                    <a:pt x="2922" y="1258"/>
                  </a:lnTo>
                  <a:lnTo>
                    <a:pt x="2917" y="1267"/>
                  </a:lnTo>
                  <a:lnTo>
                    <a:pt x="2912" y="1272"/>
                  </a:lnTo>
                  <a:lnTo>
                    <a:pt x="2908" y="1274"/>
                  </a:lnTo>
                  <a:lnTo>
                    <a:pt x="2900" y="1263"/>
                  </a:lnTo>
                  <a:lnTo>
                    <a:pt x="2894" y="1265"/>
                  </a:lnTo>
                  <a:lnTo>
                    <a:pt x="2889" y="1270"/>
                  </a:lnTo>
                  <a:lnTo>
                    <a:pt x="2884" y="1276"/>
                  </a:lnTo>
                  <a:lnTo>
                    <a:pt x="2878" y="1283"/>
                  </a:lnTo>
                  <a:lnTo>
                    <a:pt x="2873" y="1290"/>
                  </a:lnTo>
                  <a:lnTo>
                    <a:pt x="2868" y="1295"/>
                  </a:lnTo>
                  <a:lnTo>
                    <a:pt x="2864" y="1299"/>
                  </a:lnTo>
                  <a:lnTo>
                    <a:pt x="2864" y="1300"/>
                  </a:lnTo>
                  <a:lnTo>
                    <a:pt x="2861" y="1300"/>
                  </a:lnTo>
                  <a:lnTo>
                    <a:pt x="2857" y="1300"/>
                  </a:lnTo>
                  <a:lnTo>
                    <a:pt x="2854" y="1299"/>
                  </a:lnTo>
                  <a:lnTo>
                    <a:pt x="2850" y="1297"/>
                  </a:lnTo>
                  <a:lnTo>
                    <a:pt x="2847" y="1295"/>
                  </a:lnTo>
                  <a:lnTo>
                    <a:pt x="2845" y="1293"/>
                  </a:lnTo>
                  <a:lnTo>
                    <a:pt x="2841" y="1293"/>
                  </a:lnTo>
                  <a:lnTo>
                    <a:pt x="2838" y="1292"/>
                  </a:lnTo>
                  <a:lnTo>
                    <a:pt x="2785" y="1339"/>
                  </a:lnTo>
                  <a:lnTo>
                    <a:pt x="2781" y="1338"/>
                  </a:lnTo>
                  <a:lnTo>
                    <a:pt x="2778" y="1338"/>
                  </a:lnTo>
                  <a:lnTo>
                    <a:pt x="2772" y="1336"/>
                  </a:lnTo>
                  <a:lnTo>
                    <a:pt x="2767" y="1334"/>
                  </a:lnTo>
                  <a:lnTo>
                    <a:pt x="2764" y="1332"/>
                  </a:lnTo>
                  <a:lnTo>
                    <a:pt x="2758" y="1331"/>
                  </a:lnTo>
                  <a:lnTo>
                    <a:pt x="2755" y="1331"/>
                  </a:lnTo>
                  <a:lnTo>
                    <a:pt x="2749" y="1329"/>
                  </a:lnTo>
                  <a:lnTo>
                    <a:pt x="2748" y="1332"/>
                  </a:lnTo>
                  <a:lnTo>
                    <a:pt x="2744" y="1334"/>
                  </a:lnTo>
                  <a:lnTo>
                    <a:pt x="2741" y="1336"/>
                  </a:lnTo>
                  <a:lnTo>
                    <a:pt x="2737" y="1338"/>
                  </a:lnTo>
                  <a:lnTo>
                    <a:pt x="2734" y="1338"/>
                  </a:lnTo>
                  <a:lnTo>
                    <a:pt x="2730" y="1339"/>
                  </a:lnTo>
                  <a:lnTo>
                    <a:pt x="2728" y="1339"/>
                  </a:lnTo>
                  <a:lnTo>
                    <a:pt x="2725" y="1339"/>
                  </a:lnTo>
                  <a:lnTo>
                    <a:pt x="2725" y="1346"/>
                  </a:lnTo>
                  <a:lnTo>
                    <a:pt x="2726" y="1353"/>
                  </a:lnTo>
                  <a:lnTo>
                    <a:pt x="2726" y="1359"/>
                  </a:lnTo>
                  <a:lnTo>
                    <a:pt x="2728" y="1366"/>
                  </a:lnTo>
                  <a:lnTo>
                    <a:pt x="2730" y="1371"/>
                  </a:lnTo>
                  <a:lnTo>
                    <a:pt x="2732" y="1376"/>
                  </a:lnTo>
                  <a:lnTo>
                    <a:pt x="2732" y="1382"/>
                  </a:lnTo>
                  <a:lnTo>
                    <a:pt x="2732" y="1385"/>
                  </a:lnTo>
                  <a:lnTo>
                    <a:pt x="2716" y="1405"/>
                  </a:lnTo>
                  <a:lnTo>
                    <a:pt x="2716" y="1410"/>
                  </a:lnTo>
                  <a:lnTo>
                    <a:pt x="2718" y="1417"/>
                  </a:lnTo>
                  <a:lnTo>
                    <a:pt x="2718" y="1424"/>
                  </a:lnTo>
                  <a:lnTo>
                    <a:pt x="2719" y="1431"/>
                  </a:lnTo>
                  <a:lnTo>
                    <a:pt x="2721" y="1437"/>
                  </a:lnTo>
                  <a:lnTo>
                    <a:pt x="2723" y="1442"/>
                  </a:lnTo>
                  <a:lnTo>
                    <a:pt x="2725" y="1447"/>
                  </a:lnTo>
                  <a:lnTo>
                    <a:pt x="2725" y="1451"/>
                  </a:lnTo>
                  <a:lnTo>
                    <a:pt x="2721" y="1458"/>
                  </a:lnTo>
                  <a:lnTo>
                    <a:pt x="2718" y="1467"/>
                  </a:lnTo>
                  <a:lnTo>
                    <a:pt x="2716" y="1474"/>
                  </a:lnTo>
                  <a:lnTo>
                    <a:pt x="2712" y="1482"/>
                  </a:lnTo>
                  <a:lnTo>
                    <a:pt x="2711" y="1491"/>
                  </a:lnTo>
                  <a:lnTo>
                    <a:pt x="2709" y="1500"/>
                  </a:lnTo>
                  <a:lnTo>
                    <a:pt x="2707" y="1509"/>
                  </a:lnTo>
                  <a:lnTo>
                    <a:pt x="2707" y="1516"/>
                  </a:lnTo>
                  <a:lnTo>
                    <a:pt x="2728" y="1514"/>
                  </a:lnTo>
                  <a:lnTo>
                    <a:pt x="2755" y="1513"/>
                  </a:lnTo>
                  <a:lnTo>
                    <a:pt x="2781" y="1507"/>
                  </a:lnTo>
                  <a:lnTo>
                    <a:pt x="2809" y="1502"/>
                  </a:lnTo>
                  <a:lnTo>
                    <a:pt x="2836" y="1493"/>
                  </a:lnTo>
                  <a:lnTo>
                    <a:pt x="2861" y="1484"/>
                  </a:lnTo>
                  <a:lnTo>
                    <a:pt x="2873" y="1479"/>
                  </a:lnTo>
                  <a:lnTo>
                    <a:pt x="2882" y="1472"/>
                  </a:lnTo>
                  <a:lnTo>
                    <a:pt x="2891" y="1467"/>
                  </a:lnTo>
                  <a:lnTo>
                    <a:pt x="2900" y="1460"/>
                  </a:lnTo>
                  <a:lnTo>
                    <a:pt x="2933" y="1460"/>
                  </a:lnTo>
                  <a:lnTo>
                    <a:pt x="2951" y="1477"/>
                  </a:lnTo>
                  <a:lnTo>
                    <a:pt x="2947" y="1481"/>
                  </a:lnTo>
                  <a:lnTo>
                    <a:pt x="2944" y="1484"/>
                  </a:lnTo>
                  <a:lnTo>
                    <a:pt x="2942" y="1490"/>
                  </a:lnTo>
                  <a:lnTo>
                    <a:pt x="2938" y="1493"/>
                  </a:lnTo>
                  <a:lnTo>
                    <a:pt x="2937" y="1498"/>
                  </a:lnTo>
                  <a:lnTo>
                    <a:pt x="2935" y="1504"/>
                  </a:lnTo>
                  <a:lnTo>
                    <a:pt x="2933" y="1509"/>
                  </a:lnTo>
                  <a:lnTo>
                    <a:pt x="2933" y="1516"/>
                  </a:lnTo>
                  <a:lnTo>
                    <a:pt x="2942" y="1511"/>
                  </a:lnTo>
                  <a:lnTo>
                    <a:pt x="2952" y="1504"/>
                  </a:lnTo>
                  <a:lnTo>
                    <a:pt x="2967" y="1497"/>
                  </a:lnTo>
                  <a:lnTo>
                    <a:pt x="2981" y="1490"/>
                  </a:lnTo>
                  <a:lnTo>
                    <a:pt x="2997" y="1484"/>
                  </a:lnTo>
                  <a:lnTo>
                    <a:pt x="3009" y="1479"/>
                  </a:lnTo>
                  <a:lnTo>
                    <a:pt x="3021" y="1477"/>
                  </a:lnTo>
                  <a:lnTo>
                    <a:pt x="3028" y="1477"/>
                  </a:lnTo>
                  <a:lnTo>
                    <a:pt x="3023" y="1482"/>
                  </a:lnTo>
                  <a:lnTo>
                    <a:pt x="3016" y="1488"/>
                  </a:lnTo>
                  <a:lnTo>
                    <a:pt x="3007" y="1493"/>
                  </a:lnTo>
                  <a:lnTo>
                    <a:pt x="3000" y="1500"/>
                  </a:lnTo>
                  <a:lnTo>
                    <a:pt x="2993" y="1505"/>
                  </a:lnTo>
                  <a:lnTo>
                    <a:pt x="2991" y="1511"/>
                  </a:lnTo>
                  <a:lnTo>
                    <a:pt x="2991" y="1513"/>
                  </a:lnTo>
                  <a:lnTo>
                    <a:pt x="2993" y="1514"/>
                  </a:lnTo>
                  <a:lnTo>
                    <a:pt x="2998" y="1516"/>
                  </a:lnTo>
                  <a:lnTo>
                    <a:pt x="3004" y="1516"/>
                  </a:lnTo>
                  <a:lnTo>
                    <a:pt x="2997" y="1516"/>
                  </a:lnTo>
                  <a:lnTo>
                    <a:pt x="2993" y="1520"/>
                  </a:lnTo>
                  <a:lnTo>
                    <a:pt x="2990" y="1525"/>
                  </a:lnTo>
                  <a:lnTo>
                    <a:pt x="2990" y="1532"/>
                  </a:lnTo>
                  <a:lnTo>
                    <a:pt x="2988" y="1539"/>
                  </a:lnTo>
                  <a:lnTo>
                    <a:pt x="2990" y="1546"/>
                  </a:lnTo>
                  <a:lnTo>
                    <a:pt x="2991" y="1555"/>
                  </a:lnTo>
                  <a:lnTo>
                    <a:pt x="2995" y="1562"/>
                  </a:lnTo>
                  <a:lnTo>
                    <a:pt x="3055" y="1534"/>
                  </a:lnTo>
                  <a:lnTo>
                    <a:pt x="3081" y="1562"/>
                  </a:lnTo>
                  <a:lnTo>
                    <a:pt x="3254" y="1385"/>
                  </a:lnTo>
                  <a:lnTo>
                    <a:pt x="3254" y="1375"/>
                  </a:lnTo>
                  <a:lnTo>
                    <a:pt x="3253" y="1366"/>
                  </a:lnTo>
                  <a:lnTo>
                    <a:pt x="3251" y="1359"/>
                  </a:lnTo>
                  <a:lnTo>
                    <a:pt x="3247" y="1352"/>
                  </a:lnTo>
                  <a:lnTo>
                    <a:pt x="3244" y="1346"/>
                  </a:lnTo>
                  <a:lnTo>
                    <a:pt x="3240" y="1343"/>
                  </a:lnTo>
                  <a:lnTo>
                    <a:pt x="3235" y="1339"/>
                  </a:lnTo>
                  <a:lnTo>
                    <a:pt x="3228" y="1339"/>
                  </a:lnTo>
                  <a:lnTo>
                    <a:pt x="3228" y="1300"/>
                  </a:lnTo>
                  <a:lnTo>
                    <a:pt x="3226" y="1300"/>
                  </a:lnTo>
                  <a:lnTo>
                    <a:pt x="3223" y="1300"/>
                  </a:lnTo>
                  <a:lnTo>
                    <a:pt x="3219" y="1299"/>
                  </a:lnTo>
                  <a:lnTo>
                    <a:pt x="3216" y="1297"/>
                  </a:lnTo>
                  <a:lnTo>
                    <a:pt x="3212" y="1295"/>
                  </a:lnTo>
                  <a:lnTo>
                    <a:pt x="3209" y="1293"/>
                  </a:lnTo>
                  <a:lnTo>
                    <a:pt x="3205" y="1293"/>
                  </a:lnTo>
                  <a:lnTo>
                    <a:pt x="3202" y="1292"/>
                  </a:lnTo>
                  <a:lnTo>
                    <a:pt x="3203" y="1288"/>
                  </a:lnTo>
                  <a:lnTo>
                    <a:pt x="3203" y="1285"/>
                  </a:lnTo>
                  <a:lnTo>
                    <a:pt x="3205" y="1281"/>
                  </a:lnTo>
                  <a:lnTo>
                    <a:pt x="3207" y="1278"/>
                  </a:lnTo>
                  <a:lnTo>
                    <a:pt x="3209" y="1274"/>
                  </a:lnTo>
                  <a:lnTo>
                    <a:pt x="3210" y="1270"/>
                  </a:lnTo>
                  <a:lnTo>
                    <a:pt x="3210" y="1267"/>
                  </a:lnTo>
                  <a:lnTo>
                    <a:pt x="3210" y="1263"/>
                  </a:lnTo>
                  <a:lnTo>
                    <a:pt x="3210" y="1246"/>
                  </a:lnTo>
                  <a:lnTo>
                    <a:pt x="3209" y="1246"/>
                  </a:lnTo>
                  <a:lnTo>
                    <a:pt x="3205" y="1244"/>
                  </a:lnTo>
                  <a:lnTo>
                    <a:pt x="3202" y="1242"/>
                  </a:lnTo>
                  <a:lnTo>
                    <a:pt x="3198" y="1240"/>
                  </a:lnTo>
                  <a:lnTo>
                    <a:pt x="3194" y="1239"/>
                  </a:lnTo>
                  <a:lnTo>
                    <a:pt x="3193" y="1239"/>
                  </a:lnTo>
                  <a:lnTo>
                    <a:pt x="3189" y="1237"/>
                  </a:lnTo>
                  <a:lnTo>
                    <a:pt x="3186" y="1237"/>
                  </a:lnTo>
                  <a:lnTo>
                    <a:pt x="3186" y="1230"/>
                  </a:lnTo>
                  <a:lnTo>
                    <a:pt x="3187" y="1224"/>
                  </a:lnTo>
                  <a:lnTo>
                    <a:pt x="3187" y="1219"/>
                  </a:lnTo>
                  <a:lnTo>
                    <a:pt x="3189" y="1214"/>
                  </a:lnTo>
                  <a:lnTo>
                    <a:pt x="3189" y="1209"/>
                  </a:lnTo>
                  <a:lnTo>
                    <a:pt x="3189" y="1203"/>
                  </a:lnTo>
                  <a:lnTo>
                    <a:pt x="3187" y="1196"/>
                  </a:lnTo>
                  <a:lnTo>
                    <a:pt x="3186" y="1191"/>
                  </a:lnTo>
                  <a:close/>
                  <a:moveTo>
                    <a:pt x="3203" y="1636"/>
                  </a:moveTo>
                  <a:lnTo>
                    <a:pt x="3246" y="1636"/>
                  </a:lnTo>
                  <a:lnTo>
                    <a:pt x="3263" y="1619"/>
                  </a:lnTo>
                  <a:lnTo>
                    <a:pt x="3279" y="1617"/>
                  </a:lnTo>
                  <a:lnTo>
                    <a:pt x="3293" y="1613"/>
                  </a:lnTo>
                  <a:lnTo>
                    <a:pt x="3306" y="1608"/>
                  </a:lnTo>
                  <a:lnTo>
                    <a:pt x="3318" y="1601"/>
                  </a:lnTo>
                  <a:lnTo>
                    <a:pt x="3329" y="1592"/>
                  </a:lnTo>
                  <a:lnTo>
                    <a:pt x="3339" y="1583"/>
                  </a:lnTo>
                  <a:lnTo>
                    <a:pt x="3350" y="1573"/>
                  </a:lnTo>
                  <a:lnTo>
                    <a:pt x="3359" y="1562"/>
                  </a:lnTo>
                  <a:lnTo>
                    <a:pt x="3341" y="1544"/>
                  </a:lnTo>
                  <a:lnTo>
                    <a:pt x="3307" y="1581"/>
                  </a:lnTo>
                  <a:lnTo>
                    <a:pt x="3272" y="1581"/>
                  </a:lnTo>
                  <a:lnTo>
                    <a:pt x="3265" y="1589"/>
                  </a:lnTo>
                  <a:lnTo>
                    <a:pt x="3256" y="1596"/>
                  </a:lnTo>
                  <a:lnTo>
                    <a:pt x="3247" y="1603"/>
                  </a:lnTo>
                  <a:lnTo>
                    <a:pt x="3237" y="1610"/>
                  </a:lnTo>
                  <a:lnTo>
                    <a:pt x="3228" y="1617"/>
                  </a:lnTo>
                  <a:lnTo>
                    <a:pt x="3219" y="1624"/>
                  </a:lnTo>
                  <a:lnTo>
                    <a:pt x="3210" y="1629"/>
                  </a:lnTo>
                  <a:lnTo>
                    <a:pt x="3203" y="1636"/>
                  </a:lnTo>
                  <a:close/>
                  <a:moveTo>
                    <a:pt x="3376" y="1581"/>
                  </a:moveTo>
                  <a:lnTo>
                    <a:pt x="3383" y="1576"/>
                  </a:lnTo>
                  <a:lnTo>
                    <a:pt x="3390" y="1571"/>
                  </a:lnTo>
                  <a:lnTo>
                    <a:pt x="3399" y="1564"/>
                  </a:lnTo>
                  <a:lnTo>
                    <a:pt x="3406" y="1558"/>
                  </a:lnTo>
                  <a:lnTo>
                    <a:pt x="3413" y="1551"/>
                  </a:lnTo>
                  <a:lnTo>
                    <a:pt x="3421" y="1544"/>
                  </a:lnTo>
                  <a:lnTo>
                    <a:pt x="3426" y="1539"/>
                  </a:lnTo>
                  <a:lnTo>
                    <a:pt x="3429" y="1534"/>
                  </a:lnTo>
                  <a:lnTo>
                    <a:pt x="3433" y="1536"/>
                  </a:lnTo>
                  <a:lnTo>
                    <a:pt x="3436" y="1536"/>
                  </a:lnTo>
                  <a:lnTo>
                    <a:pt x="3440" y="1537"/>
                  </a:lnTo>
                  <a:lnTo>
                    <a:pt x="3442" y="1539"/>
                  </a:lnTo>
                  <a:lnTo>
                    <a:pt x="3445" y="1541"/>
                  </a:lnTo>
                  <a:lnTo>
                    <a:pt x="3449" y="1543"/>
                  </a:lnTo>
                  <a:lnTo>
                    <a:pt x="3452" y="1544"/>
                  </a:lnTo>
                  <a:lnTo>
                    <a:pt x="3456" y="1544"/>
                  </a:lnTo>
                  <a:lnTo>
                    <a:pt x="3459" y="1541"/>
                  </a:lnTo>
                  <a:lnTo>
                    <a:pt x="3463" y="1539"/>
                  </a:lnTo>
                  <a:lnTo>
                    <a:pt x="3465" y="1537"/>
                  </a:lnTo>
                  <a:lnTo>
                    <a:pt x="3468" y="1536"/>
                  </a:lnTo>
                  <a:lnTo>
                    <a:pt x="3472" y="1536"/>
                  </a:lnTo>
                  <a:lnTo>
                    <a:pt x="3475" y="1536"/>
                  </a:lnTo>
                  <a:lnTo>
                    <a:pt x="3479" y="1534"/>
                  </a:lnTo>
                  <a:lnTo>
                    <a:pt x="3482" y="1534"/>
                  </a:lnTo>
                  <a:lnTo>
                    <a:pt x="3472" y="1525"/>
                  </a:lnTo>
                  <a:lnTo>
                    <a:pt x="3465" y="1518"/>
                  </a:lnTo>
                  <a:lnTo>
                    <a:pt x="3456" y="1513"/>
                  </a:lnTo>
                  <a:lnTo>
                    <a:pt x="3449" y="1507"/>
                  </a:lnTo>
                  <a:lnTo>
                    <a:pt x="3443" y="1502"/>
                  </a:lnTo>
                  <a:lnTo>
                    <a:pt x="3438" y="1495"/>
                  </a:lnTo>
                  <a:lnTo>
                    <a:pt x="3433" y="1488"/>
                  </a:lnTo>
                  <a:lnTo>
                    <a:pt x="3429" y="1479"/>
                  </a:lnTo>
                  <a:lnTo>
                    <a:pt x="3428" y="1490"/>
                  </a:lnTo>
                  <a:lnTo>
                    <a:pt x="3424" y="1498"/>
                  </a:lnTo>
                  <a:lnTo>
                    <a:pt x="3417" y="1505"/>
                  </a:lnTo>
                  <a:lnTo>
                    <a:pt x="3410" y="1514"/>
                  </a:lnTo>
                  <a:lnTo>
                    <a:pt x="3401" y="1520"/>
                  </a:lnTo>
                  <a:lnTo>
                    <a:pt x="3392" y="1525"/>
                  </a:lnTo>
                  <a:lnTo>
                    <a:pt x="3385" y="1530"/>
                  </a:lnTo>
                  <a:lnTo>
                    <a:pt x="3376" y="1534"/>
                  </a:lnTo>
                  <a:lnTo>
                    <a:pt x="3376" y="1581"/>
                  </a:lnTo>
                  <a:close/>
                  <a:moveTo>
                    <a:pt x="851" y="297"/>
                  </a:moveTo>
                  <a:lnTo>
                    <a:pt x="847" y="297"/>
                  </a:lnTo>
                  <a:lnTo>
                    <a:pt x="842" y="295"/>
                  </a:lnTo>
                  <a:lnTo>
                    <a:pt x="837" y="291"/>
                  </a:lnTo>
                  <a:lnTo>
                    <a:pt x="830" y="288"/>
                  </a:lnTo>
                  <a:lnTo>
                    <a:pt x="824" y="284"/>
                  </a:lnTo>
                  <a:lnTo>
                    <a:pt x="817" y="283"/>
                  </a:lnTo>
                  <a:lnTo>
                    <a:pt x="812" y="281"/>
                  </a:lnTo>
                  <a:lnTo>
                    <a:pt x="808" y="279"/>
                  </a:lnTo>
                  <a:lnTo>
                    <a:pt x="808" y="272"/>
                  </a:lnTo>
                  <a:lnTo>
                    <a:pt x="807" y="267"/>
                  </a:lnTo>
                  <a:lnTo>
                    <a:pt x="805" y="261"/>
                  </a:lnTo>
                  <a:lnTo>
                    <a:pt x="805" y="256"/>
                  </a:lnTo>
                  <a:lnTo>
                    <a:pt x="803" y="251"/>
                  </a:lnTo>
                  <a:lnTo>
                    <a:pt x="801" y="245"/>
                  </a:lnTo>
                  <a:lnTo>
                    <a:pt x="800" y="240"/>
                  </a:lnTo>
                  <a:lnTo>
                    <a:pt x="800" y="233"/>
                  </a:lnTo>
                  <a:lnTo>
                    <a:pt x="803" y="228"/>
                  </a:lnTo>
                  <a:lnTo>
                    <a:pt x="808" y="222"/>
                  </a:lnTo>
                  <a:lnTo>
                    <a:pt x="812" y="217"/>
                  </a:lnTo>
                  <a:lnTo>
                    <a:pt x="817" y="210"/>
                  </a:lnTo>
                  <a:lnTo>
                    <a:pt x="823" y="203"/>
                  </a:lnTo>
                  <a:lnTo>
                    <a:pt x="826" y="196"/>
                  </a:lnTo>
                  <a:lnTo>
                    <a:pt x="831" y="191"/>
                  </a:lnTo>
                  <a:lnTo>
                    <a:pt x="835" y="185"/>
                  </a:lnTo>
                  <a:lnTo>
                    <a:pt x="817" y="168"/>
                  </a:lnTo>
                  <a:lnTo>
                    <a:pt x="817" y="164"/>
                  </a:lnTo>
                  <a:lnTo>
                    <a:pt x="819" y="161"/>
                  </a:lnTo>
                  <a:lnTo>
                    <a:pt x="821" y="157"/>
                  </a:lnTo>
                  <a:lnTo>
                    <a:pt x="823" y="154"/>
                  </a:lnTo>
                  <a:lnTo>
                    <a:pt x="823" y="150"/>
                  </a:lnTo>
                  <a:lnTo>
                    <a:pt x="824" y="147"/>
                  </a:lnTo>
                  <a:lnTo>
                    <a:pt x="826" y="143"/>
                  </a:lnTo>
                  <a:lnTo>
                    <a:pt x="826" y="139"/>
                  </a:lnTo>
                  <a:lnTo>
                    <a:pt x="782" y="93"/>
                  </a:lnTo>
                  <a:lnTo>
                    <a:pt x="777" y="93"/>
                  </a:lnTo>
                  <a:lnTo>
                    <a:pt x="770" y="92"/>
                  </a:lnTo>
                  <a:lnTo>
                    <a:pt x="763" y="90"/>
                  </a:lnTo>
                  <a:lnTo>
                    <a:pt x="757" y="88"/>
                  </a:lnTo>
                  <a:lnTo>
                    <a:pt x="752" y="86"/>
                  </a:lnTo>
                  <a:lnTo>
                    <a:pt x="747" y="85"/>
                  </a:lnTo>
                  <a:lnTo>
                    <a:pt x="741" y="85"/>
                  </a:lnTo>
                  <a:lnTo>
                    <a:pt x="738" y="83"/>
                  </a:lnTo>
                  <a:lnTo>
                    <a:pt x="748" y="74"/>
                  </a:lnTo>
                  <a:lnTo>
                    <a:pt x="761" y="65"/>
                  </a:lnTo>
                  <a:lnTo>
                    <a:pt x="773" y="58"/>
                  </a:lnTo>
                  <a:lnTo>
                    <a:pt x="787" y="51"/>
                  </a:lnTo>
                  <a:lnTo>
                    <a:pt x="800" y="44"/>
                  </a:lnTo>
                  <a:lnTo>
                    <a:pt x="812" y="37"/>
                  </a:lnTo>
                  <a:lnTo>
                    <a:pt x="824" y="28"/>
                  </a:lnTo>
                  <a:lnTo>
                    <a:pt x="835" y="17"/>
                  </a:lnTo>
                  <a:lnTo>
                    <a:pt x="838" y="19"/>
                  </a:lnTo>
                  <a:lnTo>
                    <a:pt x="840" y="19"/>
                  </a:lnTo>
                  <a:lnTo>
                    <a:pt x="844" y="21"/>
                  </a:lnTo>
                  <a:lnTo>
                    <a:pt x="847" y="23"/>
                  </a:lnTo>
                  <a:lnTo>
                    <a:pt x="851" y="25"/>
                  </a:lnTo>
                  <a:lnTo>
                    <a:pt x="854" y="26"/>
                  </a:lnTo>
                  <a:lnTo>
                    <a:pt x="856" y="28"/>
                  </a:lnTo>
                  <a:lnTo>
                    <a:pt x="860" y="28"/>
                  </a:lnTo>
                  <a:lnTo>
                    <a:pt x="886" y="0"/>
                  </a:lnTo>
                  <a:lnTo>
                    <a:pt x="904" y="17"/>
                  </a:lnTo>
                  <a:lnTo>
                    <a:pt x="909" y="17"/>
                  </a:lnTo>
                  <a:lnTo>
                    <a:pt x="916" y="17"/>
                  </a:lnTo>
                  <a:lnTo>
                    <a:pt x="923" y="16"/>
                  </a:lnTo>
                  <a:lnTo>
                    <a:pt x="929" y="14"/>
                  </a:lnTo>
                  <a:lnTo>
                    <a:pt x="934" y="12"/>
                  </a:lnTo>
                  <a:lnTo>
                    <a:pt x="939" y="10"/>
                  </a:lnTo>
                  <a:lnTo>
                    <a:pt x="943" y="9"/>
                  </a:lnTo>
                  <a:lnTo>
                    <a:pt x="946" y="9"/>
                  </a:lnTo>
                  <a:lnTo>
                    <a:pt x="946" y="37"/>
                  </a:lnTo>
                  <a:lnTo>
                    <a:pt x="957" y="37"/>
                  </a:lnTo>
                  <a:lnTo>
                    <a:pt x="964" y="37"/>
                  </a:lnTo>
                  <a:lnTo>
                    <a:pt x="969" y="37"/>
                  </a:lnTo>
                  <a:lnTo>
                    <a:pt x="974" y="35"/>
                  </a:lnTo>
                  <a:lnTo>
                    <a:pt x="978" y="33"/>
                  </a:lnTo>
                  <a:lnTo>
                    <a:pt x="980" y="30"/>
                  </a:lnTo>
                  <a:lnTo>
                    <a:pt x="982" y="25"/>
                  </a:lnTo>
                  <a:lnTo>
                    <a:pt x="982" y="17"/>
                  </a:lnTo>
                  <a:lnTo>
                    <a:pt x="985" y="19"/>
                  </a:lnTo>
                  <a:lnTo>
                    <a:pt x="989" y="19"/>
                  </a:lnTo>
                  <a:lnTo>
                    <a:pt x="992" y="21"/>
                  </a:lnTo>
                  <a:lnTo>
                    <a:pt x="994" y="23"/>
                  </a:lnTo>
                  <a:lnTo>
                    <a:pt x="997" y="25"/>
                  </a:lnTo>
                  <a:lnTo>
                    <a:pt x="1001" y="26"/>
                  </a:lnTo>
                  <a:lnTo>
                    <a:pt x="1005" y="28"/>
                  </a:lnTo>
                  <a:lnTo>
                    <a:pt x="1008" y="28"/>
                  </a:lnTo>
                  <a:lnTo>
                    <a:pt x="1015" y="21"/>
                  </a:lnTo>
                  <a:lnTo>
                    <a:pt x="1024" y="16"/>
                  </a:lnTo>
                  <a:lnTo>
                    <a:pt x="1033" y="10"/>
                  </a:lnTo>
                  <a:lnTo>
                    <a:pt x="1043" y="9"/>
                  </a:lnTo>
                  <a:lnTo>
                    <a:pt x="1052" y="7"/>
                  </a:lnTo>
                  <a:lnTo>
                    <a:pt x="1063" y="5"/>
                  </a:lnTo>
                  <a:lnTo>
                    <a:pt x="1070" y="7"/>
                  </a:lnTo>
                  <a:lnTo>
                    <a:pt x="1079" y="9"/>
                  </a:lnTo>
                  <a:lnTo>
                    <a:pt x="1086" y="7"/>
                  </a:lnTo>
                  <a:lnTo>
                    <a:pt x="1095" y="3"/>
                  </a:lnTo>
                  <a:lnTo>
                    <a:pt x="1105" y="2"/>
                  </a:lnTo>
                  <a:lnTo>
                    <a:pt x="1118" y="2"/>
                  </a:lnTo>
                  <a:lnTo>
                    <a:pt x="1128" y="2"/>
                  </a:lnTo>
                  <a:lnTo>
                    <a:pt x="1139" y="0"/>
                  </a:lnTo>
                  <a:lnTo>
                    <a:pt x="1148" y="0"/>
                  </a:lnTo>
                  <a:lnTo>
                    <a:pt x="1156" y="0"/>
                  </a:lnTo>
                  <a:lnTo>
                    <a:pt x="1174" y="17"/>
                  </a:lnTo>
                  <a:lnTo>
                    <a:pt x="1121" y="17"/>
                  </a:lnTo>
                  <a:lnTo>
                    <a:pt x="1121" y="37"/>
                  </a:lnTo>
                  <a:lnTo>
                    <a:pt x="1126" y="39"/>
                  </a:lnTo>
                  <a:lnTo>
                    <a:pt x="1137" y="40"/>
                  </a:lnTo>
                  <a:lnTo>
                    <a:pt x="1148" y="39"/>
                  </a:lnTo>
                  <a:lnTo>
                    <a:pt x="1162" y="37"/>
                  </a:lnTo>
                  <a:lnTo>
                    <a:pt x="1176" y="33"/>
                  </a:lnTo>
                  <a:lnTo>
                    <a:pt x="1188" y="30"/>
                  </a:lnTo>
                  <a:lnTo>
                    <a:pt x="1201" y="28"/>
                  </a:lnTo>
                  <a:lnTo>
                    <a:pt x="1208" y="28"/>
                  </a:lnTo>
                  <a:lnTo>
                    <a:pt x="1197" y="33"/>
                  </a:lnTo>
                  <a:lnTo>
                    <a:pt x="1186" y="40"/>
                  </a:lnTo>
                  <a:lnTo>
                    <a:pt x="1176" y="51"/>
                  </a:lnTo>
                  <a:lnTo>
                    <a:pt x="1165" y="63"/>
                  </a:lnTo>
                  <a:lnTo>
                    <a:pt x="1158" y="78"/>
                  </a:lnTo>
                  <a:lnTo>
                    <a:pt x="1153" y="92"/>
                  </a:lnTo>
                  <a:lnTo>
                    <a:pt x="1153" y="99"/>
                  </a:lnTo>
                  <a:lnTo>
                    <a:pt x="1153" y="106"/>
                  </a:lnTo>
                  <a:lnTo>
                    <a:pt x="1153" y="113"/>
                  </a:lnTo>
                  <a:lnTo>
                    <a:pt x="1156" y="120"/>
                  </a:lnTo>
                  <a:lnTo>
                    <a:pt x="1139" y="139"/>
                  </a:lnTo>
                  <a:lnTo>
                    <a:pt x="1135" y="139"/>
                  </a:lnTo>
                  <a:lnTo>
                    <a:pt x="1132" y="138"/>
                  </a:lnTo>
                  <a:lnTo>
                    <a:pt x="1128" y="136"/>
                  </a:lnTo>
                  <a:lnTo>
                    <a:pt x="1126" y="134"/>
                  </a:lnTo>
                  <a:lnTo>
                    <a:pt x="1123" y="132"/>
                  </a:lnTo>
                  <a:lnTo>
                    <a:pt x="1119" y="131"/>
                  </a:lnTo>
                  <a:lnTo>
                    <a:pt x="1116" y="131"/>
                  </a:lnTo>
                  <a:lnTo>
                    <a:pt x="1112" y="131"/>
                  </a:lnTo>
                  <a:lnTo>
                    <a:pt x="1112" y="168"/>
                  </a:lnTo>
                  <a:lnTo>
                    <a:pt x="1103" y="168"/>
                  </a:lnTo>
                  <a:lnTo>
                    <a:pt x="1096" y="166"/>
                  </a:lnTo>
                  <a:lnTo>
                    <a:pt x="1089" y="166"/>
                  </a:lnTo>
                  <a:lnTo>
                    <a:pt x="1084" y="164"/>
                  </a:lnTo>
                  <a:lnTo>
                    <a:pt x="1077" y="164"/>
                  </a:lnTo>
                  <a:lnTo>
                    <a:pt x="1072" y="164"/>
                  </a:lnTo>
                  <a:lnTo>
                    <a:pt x="1066" y="164"/>
                  </a:lnTo>
                  <a:lnTo>
                    <a:pt x="1061" y="168"/>
                  </a:lnTo>
                  <a:lnTo>
                    <a:pt x="1061" y="171"/>
                  </a:lnTo>
                  <a:lnTo>
                    <a:pt x="1063" y="175"/>
                  </a:lnTo>
                  <a:lnTo>
                    <a:pt x="1066" y="177"/>
                  </a:lnTo>
                  <a:lnTo>
                    <a:pt x="1070" y="180"/>
                  </a:lnTo>
                  <a:lnTo>
                    <a:pt x="1075" y="182"/>
                  </a:lnTo>
                  <a:lnTo>
                    <a:pt x="1079" y="184"/>
                  </a:lnTo>
                  <a:lnTo>
                    <a:pt x="1082" y="185"/>
                  </a:lnTo>
                  <a:lnTo>
                    <a:pt x="1088" y="185"/>
                  </a:lnTo>
                  <a:lnTo>
                    <a:pt x="1079" y="192"/>
                  </a:lnTo>
                  <a:lnTo>
                    <a:pt x="1056" y="205"/>
                  </a:lnTo>
                  <a:lnTo>
                    <a:pt x="1024" y="219"/>
                  </a:lnTo>
                  <a:lnTo>
                    <a:pt x="987" y="237"/>
                  </a:lnTo>
                  <a:lnTo>
                    <a:pt x="950" y="253"/>
                  </a:lnTo>
                  <a:lnTo>
                    <a:pt x="914" y="267"/>
                  </a:lnTo>
                  <a:lnTo>
                    <a:pt x="884" y="276"/>
                  </a:lnTo>
                  <a:lnTo>
                    <a:pt x="869" y="279"/>
                  </a:lnTo>
                  <a:lnTo>
                    <a:pt x="869" y="283"/>
                  </a:lnTo>
                  <a:lnTo>
                    <a:pt x="867" y="286"/>
                  </a:lnTo>
                  <a:lnTo>
                    <a:pt x="865" y="290"/>
                  </a:lnTo>
                  <a:lnTo>
                    <a:pt x="863" y="291"/>
                  </a:lnTo>
                  <a:lnTo>
                    <a:pt x="861" y="293"/>
                  </a:lnTo>
                  <a:lnTo>
                    <a:pt x="858" y="295"/>
                  </a:lnTo>
                  <a:lnTo>
                    <a:pt x="854" y="297"/>
                  </a:lnTo>
                  <a:lnTo>
                    <a:pt x="851" y="297"/>
                  </a:lnTo>
                  <a:close/>
                  <a:moveTo>
                    <a:pt x="1165" y="242"/>
                  </a:moveTo>
                  <a:lnTo>
                    <a:pt x="1155" y="238"/>
                  </a:lnTo>
                  <a:lnTo>
                    <a:pt x="1144" y="237"/>
                  </a:lnTo>
                  <a:lnTo>
                    <a:pt x="1132" y="235"/>
                  </a:lnTo>
                  <a:lnTo>
                    <a:pt x="1118" y="235"/>
                  </a:lnTo>
                  <a:lnTo>
                    <a:pt x="1105" y="235"/>
                  </a:lnTo>
                  <a:lnTo>
                    <a:pt x="1093" y="237"/>
                  </a:lnTo>
                  <a:lnTo>
                    <a:pt x="1080" y="238"/>
                  </a:lnTo>
                  <a:lnTo>
                    <a:pt x="1070" y="242"/>
                  </a:lnTo>
                  <a:lnTo>
                    <a:pt x="1088" y="260"/>
                  </a:lnTo>
                  <a:lnTo>
                    <a:pt x="1098" y="260"/>
                  </a:lnTo>
                  <a:lnTo>
                    <a:pt x="1109" y="260"/>
                  </a:lnTo>
                  <a:lnTo>
                    <a:pt x="1119" y="258"/>
                  </a:lnTo>
                  <a:lnTo>
                    <a:pt x="1130" y="258"/>
                  </a:lnTo>
                  <a:lnTo>
                    <a:pt x="1140" y="256"/>
                  </a:lnTo>
                  <a:lnTo>
                    <a:pt x="1149" y="253"/>
                  </a:lnTo>
                  <a:lnTo>
                    <a:pt x="1158" y="247"/>
                  </a:lnTo>
                  <a:lnTo>
                    <a:pt x="1165" y="242"/>
                  </a:lnTo>
                  <a:close/>
                  <a:moveTo>
                    <a:pt x="1983" y="475"/>
                  </a:moveTo>
                  <a:lnTo>
                    <a:pt x="1976" y="479"/>
                  </a:lnTo>
                  <a:lnTo>
                    <a:pt x="1969" y="481"/>
                  </a:lnTo>
                  <a:lnTo>
                    <a:pt x="1963" y="484"/>
                  </a:lnTo>
                  <a:lnTo>
                    <a:pt x="1962" y="488"/>
                  </a:lnTo>
                  <a:lnTo>
                    <a:pt x="1960" y="493"/>
                  </a:lnTo>
                  <a:lnTo>
                    <a:pt x="1958" y="500"/>
                  </a:lnTo>
                  <a:lnTo>
                    <a:pt x="1958" y="509"/>
                  </a:lnTo>
                  <a:lnTo>
                    <a:pt x="1958" y="521"/>
                  </a:lnTo>
                  <a:lnTo>
                    <a:pt x="1969" y="519"/>
                  </a:lnTo>
                  <a:lnTo>
                    <a:pt x="1976" y="518"/>
                  </a:lnTo>
                  <a:lnTo>
                    <a:pt x="1981" y="512"/>
                  </a:lnTo>
                  <a:lnTo>
                    <a:pt x="1983" y="505"/>
                  </a:lnTo>
                  <a:lnTo>
                    <a:pt x="1985" y="498"/>
                  </a:lnTo>
                  <a:lnTo>
                    <a:pt x="1985" y="491"/>
                  </a:lnTo>
                  <a:lnTo>
                    <a:pt x="1983" y="482"/>
                  </a:lnTo>
                  <a:lnTo>
                    <a:pt x="1983" y="475"/>
                  </a:lnTo>
                  <a:close/>
                  <a:moveTo>
                    <a:pt x="1879" y="495"/>
                  </a:moveTo>
                  <a:lnTo>
                    <a:pt x="1882" y="493"/>
                  </a:lnTo>
                  <a:lnTo>
                    <a:pt x="1886" y="493"/>
                  </a:lnTo>
                  <a:lnTo>
                    <a:pt x="1888" y="491"/>
                  </a:lnTo>
                  <a:lnTo>
                    <a:pt x="1891" y="488"/>
                  </a:lnTo>
                  <a:lnTo>
                    <a:pt x="1893" y="486"/>
                  </a:lnTo>
                  <a:lnTo>
                    <a:pt x="1895" y="482"/>
                  </a:lnTo>
                  <a:lnTo>
                    <a:pt x="1896" y="479"/>
                  </a:lnTo>
                  <a:lnTo>
                    <a:pt x="1896" y="475"/>
                  </a:lnTo>
                  <a:lnTo>
                    <a:pt x="1886" y="475"/>
                  </a:lnTo>
                  <a:lnTo>
                    <a:pt x="1875" y="475"/>
                  </a:lnTo>
                  <a:lnTo>
                    <a:pt x="1863" y="477"/>
                  </a:lnTo>
                  <a:lnTo>
                    <a:pt x="1852" y="481"/>
                  </a:lnTo>
                  <a:lnTo>
                    <a:pt x="1842" y="484"/>
                  </a:lnTo>
                  <a:lnTo>
                    <a:pt x="1835" y="491"/>
                  </a:lnTo>
                  <a:lnTo>
                    <a:pt x="1831" y="495"/>
                  </a:lnTo>
                  <a:lnTo>
                    <a:pt x="1829" y="500"/>
                  </a:lnTo>
                  <a:lnTo>
                    <a:pt x="1828" y="505"/>
                  </a:lnTo>
                  <a:lnTo>
                    <a:pt x="1828" y="512"/>
                  </a:lnTo>
                  <a:lnTo>
                    <a:pt x="1833" y="512"/>
                  </a:lnTo>
                  <a:lnTo>
                    <a:pt x="1840" y="516"/>
                  </a:lnTo>
                  <a:lnTo>
                    <a:pt x="1847" y="518"/>
                  </a:lnTo>
                  <a:lnTo>
                    <a:pt x="1852" y="523"/>
                  </a:lnTo>
                  <a:lnTo>
                    <a:pt x="1858" y="526"/>
                  </a:lnTo>
                  <a:lnTo>
                    <a:pt x="1863" y="532"/>
                  </a:lnTo>
                  <a:lnTo>
                    <a:pt x="1866" y="537"/>
                  </a:lnTo>
                  <a:lnTo>
                    <a:pt x="1870" y="541"/>
                  </a:lnTo>
                  <a:lnTo>
                    <a:pt x="1870" y="595"/>
                  </a:lnTo>
                  <a:lnTo>
                    <a:pt x="1877" y="597"/>
                  </a:lnTo>
                  <a:lnTo>
                    <a:pt x="1884" y="599"/>
                  </a:lnTo>
                  <a:lnTo>
                    <a:pt x="1889" y="602"/>
                  </a:lnTo>
                  <a:lnTo>
                    <a:pt x="1895" y="606"/>
                  </a:lnTo>
                  <a:lnTo>
                    <a:pt x="1900" y="611"/>
                  </a:lnTo>
                  <a:lnTo>
                    <a:pt x="1905" y="615"/>
                  </a:lnTo>
                  <a:lnTo>
                    <a:pt x="1911" y="620"/>
                  </a:lnTo>
                  <a:lnTo>
                    <a:pt x="1914" y="624"/>
                  </a:lnTo>
                  <a:lnTo>
                    <a:pt x="1941" y="595"/>
                  </a:lnTo>
                  <a:lnTo>
                    <a:pt x="1923" y="578"/>
                  </a:lnTo>
                  <a:lnTo>
                    <a:pt x="1923" y="574"/>
                  </a:lnTo>
                  <a:lnTo>
                    <a:pt x="1925" y="571"/>
                  </a:lnTo>
                  <a:lnTo>
                    <a:pt x="1925" y="567"/>
                  </a:lnTo>
                  <a:lnTo>
                    <a:pt x="1926" y="564"/>
                  </a:lnTo>
                  <a:lnTo>
                    <a:pt x="1928" y="560"/>
                  </a:lnTo>
                  <a:lnTo>
                    <a:pt x="1930" y="556"/>
                  </a:lnTo>
                  <a:lnTo>
                    <a:pt x="1932" y="553"/>
                  </a:lnTo>
                  <a:lnTo>
                    <a:pt x="1932" y="549"/>
                  </a:lnTo>
                  <a:lnTo>
                    <a:pt x="1926" y="546"/>
                  </a:lnTo>
                  <a:lnTo>
                    <a:pt x="1921" y="541"/>
                  </a:lnTo>
                  <a:lnTo>
                    <a:pt x="1916" y="535"/>
                  </a:lnTo>
                  <a:lnTo>
                    <a:pt x="1909" y="530"/>
                  </a:lnTo>
                  <a:lnTo>
                    <a:pt x="1903" y="526"/>
                  </a:lnTo>
                  <a:lnTo>
                    <a:pt x="1896" y="521"/>
                  </a:lnTo>
                  <a:lnTo>
                    <a:pt x="1891" y="516"/>
                  </a:lnTo>
                  <a:lnTo>
                    <a:pt x="1888" y="512"/>
                  </a:lnTo>
                  <a:lnTo>
                    <a:pt x="1888" y="509"/>
                  </a:lnTo>
                  <a:lnTo>
                    <a:pt x="1889" y="505"/>
                  </a:lnTo>
                  <a:lnTo>
                    <a:pt x="1889" y="502"/>
                  </a:lnTo>
                  <a:lnTo>
                    <a:pt x="1889" y="500"/>
                  </a:lnTo>
                  <a:lnTo>
                    <a:pt x="1889" y="496"/>
                  </a:lnTo>
                  <a:lnTo>
                    <a:pt x="1888" y="495"/>
                  </a:lnTo>
                  <a:lnTo>
                    <a:pt x="1884" y="495"/>
                  </a:lnTo>
                  <a:lnTo>
                    <a:pt x="1879" y="495"/>
                  </a:lnTo>
                  <a:close/>
                  <a:moveTo>
                    <a:pt x="1997" y="723"/>
                  </a:moveTo>
                  <a:lnTo>
                    <a:pt x="1997" y="726"/>
                  </a:lnTo>
                  <a:lnTo>
                    <a:pt x="1997" y="728"/>
                  </a:lnTo>
                  <a:lnTo>
                    <a:pt x="1999" y="730"/>
                  </a:lnTo>
                  <a:lnTo>
                    <a:pt x="2001" y="731"/>
                  </a:lnTo>
                  <a:lnTo>
                    <a:pt x="2002" y="731"/>
                  </a:lnTo>
                  <a:lnTo>
                    <a:pt x="2004" y="733"/>
                  </a:lnTo>
                  <a:lnTo>
                    <a:pt x="2004" y="735"/>
                  </a:lnTo>
                  <a:lnTo>
                    <a:pt x="2006" y="739"/>
                  </a:lnTo>
                  <a:lnTo>
                    <a:pt x="2008" y="739"/>
                  </a:lnTo>
                  <a:lnTo>
                    <a:pt x="2011" y="740"/>
                  </a:lnTo>
                  <a:lnTo>
                    <a:pt x="2013" y="740"/>
                  </a:lnTo>
                  <a:lnTo>
                    <a:pt x="2016" y="742"/>
                  </a:lnTo>
                  <a:lnTo>
                    <a:pt x="2018" y="742"/>
                  </a:lnTo>
                  <a:lnTo>
                    <a:pt x="2022" y="744"/>
                  </a:lnTo>
                  <a:lnTo>
                    <a:pt x="2024" y="744"/>
                  </a:lnTo>
                  <a:lnTo>
                    <a:pt x="2027" y="744"/>
                  </a:lnTo>
                  <a:lnTo>
                    <a:pt x="2061" y="744"/>
                  </a:lnTo>
                  <a:lnTo>
                    <a:pt x="2052" y="753"/>
                  </a:lnTo>
                  <a:lnTo>
                    <a:pt x="2045" y="760"/>
                  </a:lnTo>
                  <a:lnTo>
                    <a:pt x="2038" y="769"/>
                  </a:lnTo>
                  <a:lnTo>
                    <a:pt x="2031" y="779"/>
                  </a:lnTo>
                  <a:lnTo>
                    <a:pt x="2025" y="788"/>
                  </a:lnTo>
                  <a:lnTo>
                    <a:pt x="2018" y="799"/>
                  </a:lnTo>
                  <a:lnTo>
                    <a:pt x="2009" y="809"/>
                  </a:lnTo>
                  <a:lnTo>
                    <a:pt x="2001" y="820"/>
                  </a:lnTo>
                  <a:lnTo>
                    <a:pt x="1965" y="820"/>
                  </a:lnTo>
                  <a:lnTo>
                    <a:pt x="1965" y="823"/>
                  </a:lnTo>
                  <a:lnTo>
                    <a:pt x="1965" y="827"/>
                  </a:lnTo>
                  <a:lnTo>
                    <a:pt x="1963" y="830"/>
                  </a:lnTo>
                  <a:lnTo>
                    <a:pt x="1962" y="834"/>
                  </a:lnTo>
                  <a:lnTo>
                    <a:pt x="1960" y="837"/>
                  </a:lnTo>
                  <a:lnTo>
                    <a:pt x="1958" y="841"/>
                  </a:lnTo>
                  <a:lnTo>
                    <a:pt x="1958" y="843"/>
                  </a:lnTo>
                  <a:lnTo>
                    <a:pt x="1958" y="846"/>
                  </a:lnTo>
                  <a:lnTo>
                    <a:pt x="1948" y="848"/>
                  </a:lnTo>
                  <a:lnTo>
                    <a:pt x="1937" y="852"/>
                  </a:lnTo>
                  <a:lnTo>
                    <a:pt x="1925" y="857"/>
                  </a:lnTo>
                  <a:lnTo>
                    <a:pt x="1914" y="862"/>
                  </a:lnTo>
                  <a:lnTo>
                    <a:pt x="1902" y="869"/>
                  </a:lnTo>
                  <a:lnTo>
                    <a:pt x="1891" y="875"/>
                  </a:lnTo>
                  <a:lnTo>
                    <a:pt x="1880" y="880"/>
                  </a:lnTo>
                  <a:lnTo>
                    <a:pt x="1870" y="885"/>
                  </a:lnTo>
                  <a:lnTo>
                    <a:pt x="1866" y="880"/>
                  </a:lnTo>
                  <a:lnTo>
                    <a:pt x="1861" y="876"/>
                  </a:lnTo>
                  <a:lnTo>
                    <a:pt x="1854" y="871"/>
                  </a:lnTo>
                  <a:lnTo>
                    <a:pt x="1849" y="868"/>
                  </a:lnTo>
                  <a:lnTo>
                    <a:pt x="1842" y="862"/>
                  </a:lnTo>
                  <a:lnTo>
                    <a:pt x="1836" y="859"/>
                  </a:lnTo>
                  <a:lnTo>
                    <a:pt x="1831" y="857"/>
                  </a:lnTo>
                  <a:lnTo>
                    <a:pt x="1828" y="857"/>
                  </a:lnTo>
                  <a:lnTo>
                    <a:pt x="1828" y="820"/>
                  </a:lnTo>
                  <a:lnTo>
                    <a:pt x="1824" y="816"/>
                  </a:lnTo>
                  <a:lnTo>
                    <a:pt x="1819" y="811"/>
                  </a:lnTo>
                  <a:lnTo>
                    <a:pt x="1815" y="806"/>
                  </a:lnTo>
                  <a:lnTo>
                    <a:pt x="1810" y="799"/>
                  </a:lnTo>
                  <a:lnTo>
                    <a:pt x="1806" y="793"/>
                  </a:lnTo>
                  <a:lnTo>
                    <a:pt x="1803" y="786"/>
                  </a:lnTo>
                  <a:lnTo>
                    <a:pt x="1801" y="779"/>
                  </a:lnTo>
                  <a:lnTo>
                    <a:pt x="1801" y="774"/>
                  </a:lnTo>
                  <a:lnTo>
                    <a:pt x="1796" y="774"/>
                  </a:lnTo>
                  <a:lnTo>
                    <a:pt x="1792" y="774"/>
                  </a:lnTo>
                  <a:lnTo>
                    <a:pt x="1789" y="772"/>
                  </a:lnTo>
                  <a:lnTo>
                    <a:pt x="1785" y="770"/>
                  </a:lnTo>
                  <a:lnTo>
                    <a:pt x="1780" y="765"/>
                  </a:lnTo>
                  <a:lnTo>
                    <a:pt x="1775" y="756"/>
                  </a:lnTo>
                  <a:lnTo>
                    <a:pt x="1769" y="747"/>
                  </a:lnTo>
                  <a:lnTo>
                    <a:pt x="1764" y="739"/>
                  </a:lnTo>
                  <a:lnTo>
                    <a:pt x="1757" y="731"/>
                  </a:lnTo>
                  <a:lnTo>
                    <a:pt x="1748" y="726"/>
                  </a:lnTo>
                  <a:lnTo>
                    <a:pt x="1716" y="726"/>
                  </a:lnTo>
                  <a:lnTo>
                    <a:pt x="1709" y="712"/>
                  </a:lnTo>
                  <a:lnTo>
                    <a:pt x="1702" y="700"/>
                  </a:lnTo>
                  <a:lnTo>
                    <a:pt x="1697" y="689"/>
                  </a:lnTo>
                  <a:lnTo>
                    <a:pt x="1692" y="678"/>
                  </a:lnTo>
                  <a:lnTo>
                    <a:pt x="1686" y="670"/>
                  </a:lnTo>
                  <a:lnTo>
                    <a:pt x="1681" y="663"/>
                  </a:lnTo>
                  <a:lnTo>
                    <a:pt x="1672" y="657"/>
                  </a:lnTo>
                  <a:lnTo>
                    <a:pt x="1663" y="654"/>
                  </a:lnTo>
                  <a:lnTo>
                    <a:pt x="1669" y="654"/>
                  </a:lnTo>
                  <a:lnTo>
                    <a:pt x="1674" y="650"/>
                  </a:lnTo>
                  <a:lnTo>
                    <a:pt x="1679" y="647"/>
                  </a:lnTo>
                  <a:lnTo>
                    <a:pt x="1683" y="643"/>
                  </a:lnTo>
                  <a:lnTo>
                    <a:pt x="1686" y="638"/>
                  </a:lnTo>
                  <a:lnTo>
                    <a:pt x="1690" y="632"/>
                  </a:lnTo>
                  <a:lnTo>
                    <a:pt x="1693" y="627"/>
                  </a:lnTo>
                  <a:lnTo>
                    <a:pt x="1697" y="624"/>
                  </a:lnTo>
                  <a:lnTo>
                    <a:pt x="1695" y="620"/>
                  </a:lnTo>
                  <a:lnTo>
                    <a:pt x="1695" y="617"/>
                  </a:lnTo>
                  <a:lnTo>
                    <a:pt x="1693" y="613"/>
                  </a:lnTo>
                  <a:lnTo>
                    <a:pt x="1692" y="610"/>
                  </a:lnTo>
                  <a:lnTo>
                    <a:pt x="1690" y="606"/>
                  </a:lnTo>
                  <a:lnTo>
                    <a:pt x="1688" y="602"/>
                  </a:lnTo>
                  <a:lnTo>
                    <a:pt x="1688" y="599"/>
                  </a:lnTo>
                  <a:lnTo>
                    <a:pt x="1688" y="595"/>
                  </a:lnTo>
                  <a:lnTo>
                    <a:pt x="1714" y="567"/>
                  </a:lnTo>
                  <a:lnTo>
                    <a:pt x="1707" y="567"/>
                  </a:lnTo>
                  <a:lnTo>
                    <a:pt x="1700" y="567"/>
                  </a:lnTo>
                  <a:lnTo>
                    <a:pt x="1695" y="565"/>
                  </a:lnTo>
                  <a:lnTo>
                    <a:pt x="1688" y="564"/>
                  </a:lnTo>
                  <a:lnTo>
                    <a:pt x="1683" y="562"/>
                  </a:lnTo>
                  <a:lnTo>
                    <a:pt x="1677" y="560"/>
                  </a:lnTo>
                  <a:lnTo>
                    <a:pt x="1674" y="560"/>
                  </a:lnTo>
                  <a:lnTo>
                    <a:pt x="1670" y="560"/>
                  </a:lnTo>
                  <a:lnTo>
                    <a:pt x="1653" y="560"/>
                  </a:lnTo>
                  <a:lnTo>
                    <a:pt x="1626" y="587"/>
                  </a:lnTo>
                  <a:lnTo>
                    <a:pt x="1624" y="585"/>
                  </a:lnTo>
                  <a:lnTo>
                    <a:pt x="1621" y="583"/>
                  </a:lnTo>
                  <a:lnTo>
                    <a:pt x="1616" y="578"/>
                  </a:lnTo>
                  <a:lnTo>
                    <a:pt x="1609" y="572"/>
                  </a:lnTo>
                  <a:lnTo>
                    <a:pt x="1603" y="565"/>
                  </a:lnTo>
                  <a:lnTo>
                    <a:pt x="1598" y="560"/>
                  </a:lnTo>
                  <a:lnTo>
                    <a:pt x="1593" y="553"/>
                  </a:lnTo>
                  <a:lnTo>
                    <a:pt x="1591" y="549"/>
                  </a:lnTo>
                  <a:lnTo>
                    <a:pt x="1591" y="532"/>
                  </a:lnTo>
                  <a:lnTo>
                    <a:pt x="1617" y="519"/>
                  </a:lnTo>
                  <a:lnTo>
                    <a:pt x="1639" y="511"/>
                  </a:lnTo>
                  <a:lnTo>
                    <a:pt x="1660" y="505"/>
                  </a:lnTo>
                  <a:lnTo>
                    <a:pt x="1677" y="503"/>
                  </a:lnTo>
                  <a:lnTo>
                    <a:pt x="1693" y="502"/>
                  </a:lnTo>
                  <a:lnTo>
                    <a:pt x="1707" y="502"/>
                  </a:lnTo>
                  <a:lnTo>
                    <a:pt x="1720" y="502"/>
                  </a:lnTo>
                  <a:lnTo>
                    <a:pt x="1732" y="502"/>
                  </a:lnTo>
                  <a:lnTo>
                    <a:pt x="1729" y="505"/>
                  </a:lnTo>
                  <a:lnTo>
                    <a:pt x="1730" y="509"/>
                  </a:lnTo>
                  <a:lnTo>
                    <a:pt x="1732" y="512"/>
                  </a:lnTo>
                  <a:lnTo>
                    <a:pt x="1737" y="516"/>
                  </a:lnTo>
                  <a:lnTo>
                    <a:pt x="1743" y="521"/>
                  </a:lnTo>
                  <a:lnTo>
                    <a:pt x="1748" y="525"/>
                  </a:lnTo>
                  <a:lnTo>
                    <a:pt x="1753" y="528"/>
                  </a:lnTo>
                  <a:lnTo>
                    <a:pt x="1757" y="532"/>
                  </a:lnTo>
                  <a:lnTo>
                    <a:pt x="1757" y="528"/>
                  </a:lnTo>
                  <a:lnTo>
                    <a:pt x="1759" y="525"/>
                  </a:lnTo>
                  <a:lnTo>
                    <a:pt x="1760" y="521"/>
                  </a:lnTo>
                  <a:lnTo>
                    <a:pt x="1762" y="516"/>
                  </a:lnTo>
                  <a:lnTo>
                    <a:pt x="1764" y="512"/>
                  </a:lnTo>
                  <a:lnTo>
                    <a:pt x="1764" y="509"/>
                  </a:lnTo>
                  <a:lnTo>
                    <a:pt x="1766" y="505"/>
                  </a:lnTo>
                  <a:lnTo>
                    <a:pt x="1766" y="502"/>
                  </a:lnTo>
                  <a:lnTo>
                    <a:pt x="1759" y="498"/>
                  </a:lnTo>
                  <a:lnTo>
                    <a:pt x="1748" y="489"/>
                  </a:lnTo>
                  <a:lnTo>
                    <a:pt x="1736" y="479"/>
                  </a:lnTo>
                  <a:lnTo>
                    <a:pt x="1723" y="466"/>
                  </a:lnTo>
                  <a:lnTo>
                    <a:pt x="1711" y="454"/>
                  </a:lnTo>
                  <a:lnTo>
                    <a:pt x="1700" y="449"/>
                  </a:lnTo>
                  <a:lnTo>
                    <a:pt x="1697" y="447"/>
                  </a:lnTo>
                  <a:lnTo>
                    <a:pt x="1693" y="447"/>
                  </a:lnTo>
                  <a:lnTo>
                    <a:pt x="1690" y="450"/>
                  </a:lnTo>
                  <a:lnTo>
                    <a:pt x="1688" y="456"/>
                  </a:lnTo>
                  <a:lnTo>
                    <a:pt x="1697" y="466"/>
                  </a:lnTo>
                  <a:lnTo>
                    <a:pt x="1693" y="468"/>
                  </a:lnTo>
                  <a:lnTo>
                    <a:pt x="1692" y="470"/>
                  </a:lnTo>
                  <a:lnTo>
                    <a:pt x="1688" y="472"/>
                  </a:lnTo>
                  <a:lnTo>
                    <a:pt x="1684" y="472"/>
                  </a:lnTo>
                  <a:lnTo>
                    <a:pt x="1676" y="472"/>
                  </a:lnTo>
                  <a:lnTo>
                    <a:pt x="1665" y="468"/>
                  </a:lnTo>
                  <a:lnTo>
                    <a:pt x="1656" y="465"/>
                  </a:lnTo>
                  <a:lnTo>
                    <a:pt x="1647" y="461"/>
                  </a:lnTo>
                  <a:lnTo>
                    <a:pt x="1640" y="458"/>
                  </a:lnTo>
                  <a:lnTo>
                    <a:pt x="1635" y="456"/>
                  </a:lnTo>
                  <a:lnTo>
                    <a:pt x="1635" y="463"/>
                  </a:lnTo>
                  <a:lnTo>
                    <a:pt x="1633" y="468"/>
                  </a:lnTo>
                  <a:lnTo>
                    <a:pt x="1631" y="472"/>
                  </a:lnTo>
                  <a:lnTo>
                    <a:pt x="1628" y="473"/>
                  </a:lnTo>
                  <a:lnTo>
                    <a:pt x="1624" y="477"/>
                  </a:lnTo>
                  <a:lnTo>
                    <a:pt x="1621" y="479"/>
                  </a:lnTo>
                  <a:lnTo>
                    <a:pt x="1616" y="481"/>
                  </a:lnTo>
                  <a:lnTo>
                    <a:pt x="1609" y="484"/>
                  </a:lnTo>
                  <a:lnTo>
                    <a:pt x="1609" y="489"/>
                  </a:lnTo>
                  <a:lnTo>
                    <a:pt x="1609" y="493"/>
                  </a:lnTo>
                  <a:lnTo>
                    <a:pt x="1610" y="496"/>
                  </a:lnTo>
                  <a:lnTo>
                    <a:pt x="1610" y="498"/>
                  </a:lnTo>
                  <a:lnTo>
                    <a:pt x="1612" y="500"/>
                  </a:lnTo>
                  <a:lnTo>
                    <a:pt x="1612" y="502"/>
                  </a:lnTo>
                  <a:lnTo>
                    <a:pt x="1612" y="505"/>
                  </a:lnTo>
                  <a:lnTo>
                    <a:pt x="1612" y="511"/>
                  </a:lnTo>
                  <a:lnTo>
                    <a:pt x="1614" y="512"/>
                  </a:lnTo>
                  <a:lnTo>
                    <a:pt x="1614" y="514"/>
                  </a:lnTo>
                  <a:lnTo>
                    <a:pt x="1614" y="516"/>
                  </a:lnTo>
                  <a:lnTo>
                    <a:pt x="1610" y="518"/>
                  </a:lnTo>
                  <a:lnTo>
                    <a:pt x="1607" y="519"/>
                  </a:lnTo>
                  <a:lnTo>
                    <a:pt x="1603" y="519"/>
                  </a:lnTo>
                  <a:lnTo>
                    <a:pt x="1600" y="519"/>
                  </a:lnTo>
                  <a:lnTo>
                    <a:pt x="1596" y="516"/>
                  </a:lnTo>
                  <a:lnTo>
                    <a:pt x="1591" y="519"/>
                  </a:lnTo>
                  <a:lnTo>
                    <a:pt x="1589" y="521"/>
                  </a:lnTo>
                  <a:lnTo>
                    <a:pt x="1587" y="523"/>
                  </a:lnTo>
                  <a:lnTo>
                    <a:pt x="1586" y="521"/>
                  </a:lnTo>
                  <a:lnTo>
                    <a:pt x="1582" y="521"/>
                  </a:lnTo>
                  <a:lnTo>
                    <a:pt x="1573" y="521"/>
                  </a:lnTo>
                  <a:lnTo>
                    <a:pt x="1557" y="541"/>
                  </a:lnTo>
                  <a:lnTo>
                    <a:pt x="1557" y="544"/>
                  </a:lnTo>
                  <a:lnTo>
                    <a:pt x="1559" y="549"/>
                  </a:lnTo>
                  <a:lnTo>
                    <a:pt x="1559" y="553"/>
                  </a:lnTo>
                  <a:lnTo>
                    <a:pt x="1561" y="560"/>
                  </a:lnTo>
                  <a:lnTo>
                    <a:pt x="1563" y="565"/>
                  </a:lnTo>
                  <a:lnTo>
                    <a:pt x="1564" y="572"/>
                  </a:lnTo>
                  <a:lnTo>
                    <a:pt x="1564" y="579"/>
                  </a:lnTo>
                  <a:lnTo>
                    <a:pt x="1564" y="587"/>
                  </a:lnTo>
                  <a:lnTo>
                    <a:pt x="1559" y="585"/>
                  </a:lnTo>
                  <a:lnTo>
                    <a:pt x="1554" y="581"/>
                  </a:lnTo>
                  <a:lnTo>
                    <a:pt x="1548" y="574"/>
                  </a:lnTo>
                  <a:lnTo>
                    <a:pt x="1543" y="567"/>
                  </a:lnTo>
                  <a:lnTo>
                    <a:pt x="1536" y="558"/>
                  </a:lnTo>
                  <a:lnTo>
                    <a:pt x="1531" y="551"/>
                  </a:lnTo>
                  <a:lnTo>
                    <a:pt x="1522" y="544"/>
                  </a:lnTo>
                  <a:lnTo>
                    <a:pt x="1513" y="541"/>
                  </a:lnTo>
                  <a:lnTo>
                    <a:pt x="1513" y="535"/>
                  </a:lnTo>
                  <a:lnTo>
                    <a:pt x="1513" y="530"/>
                  </a:lnTo>
                  <a:lnTo>
                    <a:pt x="1511" y="525"/>
                  </a:lnTo>
                  <a:lnTo>
                    <a:pt x="1506" y="518"/>
                  </a:lnTo>
                  <a:lnTo>
                    <a:pt x="1497" y="507"/>
                  </a:lnTo>
                  <a:lnTo>
                    <a:pt x="1483" y="498"/>
                  </a:lnTo>
                  <a:lnTo>
                    <a:pt x="1469" y="491"/>
                  </a:lnTo>
                  <a:lnTo>
                    <a:pt x="1455" y="486"/>
                  </a:lnTo>
                  <a:lnTo>
                    <a:pt x="1450" y="484"/>
                  </a:lnTo>
                  <a:lnTo>
                    <a:pt x="1444" y="482"/>
                  </a:lnTo>
                  <a:lnTo>
                    <a:pt x="1439" y="484"/>
                  </a:lnTo>
                  <a:lnTo>
                    <a:pt x="1435" y="484"/>
                  </a:lnTo>
                  <a:lnTo>
                    <a:pt x="1439" y="488"/>
                  </a:lnTo>
                  <a:lnTo>
                    <a:pt x="1442" y="493"/>
                  </a:lnTo>
                  <a:lnTo>
                    <a:pt x="1446" y="496"/>
                  </a:lnTo>
                  <a:lnTo>
                    <a:pt x="1450" y="500"/>
                  </a:lnTo>
                  <a:lnTo>
                    <a:pt x="1453" y="503"/>
                  </a:lnTo>
                  <a:lnTo>
                    <a:pt x="1458" y="505"/>
                  </a:lnTo>
                  <a:lnTo>
                    <a:pt x="1464" y="505"/>
                  </a:lnTo>
                  <a:lnTo>
                    <a:pt x="1469" y="502"/>
                  </a:lnTo>
                  <a:lnTo>
                    <a:pt x="1471" y="509"/>
                  </a:lnTo>
                  <a:lnTo>
                    <a:pt x="1471" y="516"/>
                  </a:lnTo>
                  <a:lnTo>
                    <a:pt x="1473" y="521"/>
                  </a:lnTo>
                  <a:lnTo>
                    <a:pt x="1474" y="525"/>
                  </a:lnTo>
                  <a:lnTo>
                    <a:pt x="1478" y="530"/>
                  </a:lnTo>
                  <a:lnTo>
                    <a:pt x="1481" y="534"/>
                  </a:lnTo>
                  <a:lnTo>
                    <a:pt x="1485" y="537"/>
                  </a:lnTo>
                  <a:lnTo>
                    <a:pt x="1487" y="541"/>
                  </a:lnTo>
                  <a:lnTo>
                    <a:pt x="1487" y="544"/>
                  </a:lnTo>
                  <a:lnTo>
                    <a:pt x="1487" y="548"/>
                  </a:lnTo>
                  <a:lnTo>
                    <a:pt x="1485" y="551"/>
                  </a:lnTo>
                  <a:lnTo>
                    <a:pt x="1483" y="555"/>
                  </a:lnTo>
                  <a:lnTo>
                    <a:pt x="1481" y="558"/>
                  </a:lnTo>
                  <a:lnTo>
                    <a:pt x="1480" y="562"/>
                  </a:lnTo>
                  <a:lnTo>
                    <a:pt x="1480" y="565"/>
                  </a:lnTo>
                  <a:lnTo>
                    <a:pt x="1478" y="567"/>
                  </a:lnTo>
                  <a:lnTo>
                    <a:pt x="1478" y="565"/>
                  </a:lnTo>
                  <a:lnTo>
                    <a:pt x="1478" y="562"/>
                  </a:lnTo>
                  <a:lnTo>
                    <a:pt x="1476" y="558"/>
                  </a:lnTo>
                  <a:lnTo>
                    <a:pt x="1474" y="555"/>
                  </a:lnTo>
                  <a:lnTo>
                    <a:pt x="1473" y="551"/>
                  </a:lnTo>
                  <a:lnTo>
                    <a:pt x="1471" y="548"/>
                  </a:lnTo>
                  <a:lnTo>
                    <a:pt x="1471" y="544"/>
                  </a:lnTo>
                  <a:lnTo>
                    <a:pt x="1469" y="541"/>
                  </a:lnTo>
                  <a:lnTo>
                    <a:pt x="1464" y="539"/>
                  </a:lnTo>
                  <a:lnTo>
                    <a:pt x="1457" y="537"/>
                  </a:lnTo>
                  <a:lnTo>
                    <a:pt x="1451" y="534"/>
                  </a:lnTo>
                  <a:lnTo>
                    <a:pt x="1446" y="528"/>
                  </a:lnTo>
                  <a:lnTo>
                    <a:pt x="1441" y="523"/>
                  </a:lnTo>
                  <a:lnTo>
                    <a:pt x="1437" y="516"/>
                  </a:lnTo>
                  <a:lnTo>
                    <a:pt x="1435" y="509"/>
                  </a:lnTo>
                  <a:lnTo>
                    <a:pt x="1435" y="502"/>
                  </a:lnTo>
                  <a:lnTo>
                    <a:pt x="1428" y="502"/>
                  </a:lnTo>
                  <a:lnTo>
                    <a:pt x="1423" y="502"/>
                  </a:lnTo>
                  <a:lnTo>
                    <a:pt x="1418" y="500"/>
                  </a:lnTo>
                  <a:lnTo>
                    <a:pt x="1414" y="496"/>
                  </a:lnTo>
                  <a:lnTo>
                    <a:pt x="1411" y="495"/>
                  </a:lnTo>
                  <a:lnTo>
                    <a:pt x="1407" y="491"/>
                  </a:lnTo>
                  <a:lnTo>
                    <a:pt x="1404" y="488"/>
                  </a:lnTo>
                  <a:lnTo>
                    <a:pt x="1400" y="484"/>
                  </a:lnTo>
                  <a:lnTo>
                    <a:pt x="1397" y="486"/>
                  </a:lnTo>
                  <a:lnTo>
                    <a:pt x="1393" y="486"/>
                  </a:lnTo>
                  <a:lnTo>
                    <a:pt x="1390" y="488"/>
                  </a:lnTo>
                  <a:lnTo>
                    <a:pt x="1388" y="489"/>
                  </a:lnTo>
                  <a:lnTo>
                    <a:pt x="1384" y="491"/>
                  </a:lnTo>
                  <a:lnTo>
                    <a:pt x="1381" y="493"/>
                  </a:lnTo>
                  <a:lnTo>
                    <a:pt x="1377" y="493"/>
                  </a:lnTo>
                  <a:lnTo>
                    <a:pt x="1375" y="495"/>
                  </a:lnTo>
                  <a:lnTo>
                    <a:pt x="1367" y="484"/>
                  </a:lnTo>
                  <a:lnTo>
                    <a:pt x="1356" y="486"/>
                  </a:lnTo>
                  <a:lnTo>
                    <a:pt x="1347" y="491"/>
                  </a:lnTo>
                  <a:lnTo>
                    <a:pt x="1337" y="500"/>
                  </a:lnTo>
                  <a:lnTo>
                    <a:pt x="1326" y="507"/>
                  </a:lnTo>
                  <a:lnTo>
                    <a:pt x="1317" y="516"/>
                  </a:lnTo>
                  <a:lnTo>
                    <a:pt x="1307" y="523"/>
                  </a:lnTo>
                  <a:lnTo>
                    <a:pt x="1298" y="528"/>
                  </a:lnTo>
                  <a:lnTo>
                    <a:pt x="1287" y="532"/>
                  </a:lnTo>
                  <a:lnTo>
                    <a:pt x="1287" y="567"/>
                  </a:lnTo>
                  <a:lnTo>
                    <a:pt x="1275" y="569"/>
                  </a:lnTo>
                  <a:lnTo>
                    <a:pt x="1261" y="569"/>
                  </a:lnTo>
                  <a:lnTo>
                    <a:pt x="1245" y="571"/>
                  </a:lnTo>
                  <a:lnTo>
                    <a:pt x="1231" y="572"/>
                  </a:lnTo>
                  <a:lnTo>
                    <a:pt x="1216" y="574"/>
                  </a:lnTo>
                  <a:lnTo>
                    <a:pt x="1202" y="576"/>
                  </a:lnTo>
                  <a:lnTo>
                    <a:pt x="1188" y="578"/>
                  </a:lnTo>
                  <a:lnTo>
                    <a:pt x="1174" y="578"/>
                  </a:lnTo>
                  <a:lnTo>
                    <a:pt x="1174" y="572"/>
                  </a:lnTo>
                  <a:lnTo>
                    <a:pt x="1174" y="567"/>
                  </a:lnTo>
                  <a:lnTo>
                    <a:pt x="1174" y="562"/>
                  </a:lnTo>
                  <a:lnTo>
                    <a:pt x="1176" y="556"/>
                  </a:lnTo>
                  <a:lnTo>
                    <a:pt x="1176" y="551"/>
                  </a:lnTo>
                  <a:lnTo>
                    <a:pt x="1178" y="548"/>
                  </a:lnTo>
                  <a:lnTo>
                    <a:pt x="1179" y="548"/>
                  </a:lnTo>
                  <a:lnTo>
                    <a:pt x="1183" y="549"/>
                  </a:lnTo>
                  <a:lnTo>
                    <a:pt x="1179" y="542"/>
                  </a:lnTo>
                  <a:lnTo>
                    <a:pt x="1178" y="539"/>
                  </a:lnTo>
                  <a:lnTo>
                    <a:pt x="1178" y="534"/>
                  </a:lnTo>
                  <a:lnTo>
                    <a:pt x="1176" y="530"/>
                  </a:lnTo>
                  <a:lnTo>
                    <a:pt x="1178" y="526"/>
                  </a:lnTo>
                  <a:lnTo>
                    <a:pt x="1178" y="523"/>
                  </a:lnTo>
                  <a:lnTo>
                    <a:pt x="1179" y="518"/>
                  </a:lnTo>
                  <a:lnTo>
                    <a:pt x="1183" y="512"/>
                  </a:lnTo>
                  <a:lnTo>
                    <a:pt x="1183" y="509"/>
                  </a:lnTo>
                  <a:lnTo>
                    <a:pt x="1181" y="505"/>
                  </a:lnTo>
                  <a:lnTo>
                    <a:pt x="1179" y="502"/>
                  </a:lnTo>
                  <a:lnTo>
                    <a:pt x="1179" y="498"/>
                  </a:lnTo>
                  <a:lnTo>
                    <a:pt x="1178" y="495"/>
                  </a:lnTo>
                  <a:lnTo>
                    <a:pt x="1176" y="491"/>
                  </a:lnTo>
                  <a:lnTo>
                    <a:pt x="1174" y="488"/>
                  </a:lnTo>
                  <a:lnTo>
                    <a:pt x="1174" y="484"/>
                  </a:lnTo>
                  <a:lnTo>
                    <a:pt x="1185" y="486"/>
                  </a:lnTo>
                  <a:lnTo>
                    <a:pt x="1197" y="488"/>
                  </a:lnTo>
                  <a:lnTo>
                    <a:pt x="1209" y="489"/>
                  </a:lnTo>
                  <a:lnTo>
                    <a:pt x="1222" y="493"/>
                  </a:lnTo>
                  <a:lnTo>
                    <a:pt x="1236" y="495"/>
                  </a:lnTo>
                  <a:lnTo>
                    <a:pt x="1248" y="496"/>
                  </a:lnTo>
                  <a:lnTo>
                    <a:pt x="1259" y="496"/>
                  </a:lnTo>
                  <a:lnTo>
                    <a:pt x="1269" y="495"/>
                  </a:lnTo>
                  <a:lnTo>
                    <a:pt x="1268" y="488"/>
                  </a:lnTo>
                  <a:lnTo>
                    <a:pt x="1266" y="481"/>
                  </a:lnTo>
                  <a:lnTo>
                    <a:pt x="1266" y="475"/>
                  </a:lnTo>
                  <a:lnTo>
                    <a:pt x="1266" y="470"/>
                  </a:lnTo>
                  <a:lnTo>
                    <a:pt x="1268" y="463"/>
                  </a:lnTo>
                  <a:lnTo>
                    <a:pt x="1269" y="456"/>
                  </a:lnTo>
                  <a:lnTo>
                    <a:pt x="1269" y="447"/>
                  </a:lnTo>
                  <a:lnTo>
                    <a:pt x="1269" y="438"/>
                  </a:lnTo>
                  <a:lnTo>
                    <a:pt x="1266" y="438"/>
                  </a:lnTo>
                  <a:lnTo>
                    <a:pt x="1264" y="436"/>
                  </a:lnTo>
                  <a:lnTo>
                    <a:pt x="1261" y="435"/>
                  </a:lnTo>
                  <a:lnTo>
                    <a:pt x="1257" y="433"/>
                  </a:lnTo>
                  <a:lnTo>
                    <a:pt x="1254" y="431"/>
                  </a:lnTo>
                  <a:lnTo>
                    <a:pt x="1250" y="431"/>
                  </a:lnTo>
                  <a:lnTo>
                    <a:pt x="1248" y="429"/>
                  </a:lnTo>
                  <a:lnTo>
                    <a:pt x="1245" y="429"/>
                  </a:lnTo>
                  <a:lnTo>
                    <a:pt x="1252" y="427"/>
                  </a:lnTo>
                  <a:lnTo>
                    <a:pt x="1259" y="427"/>
                  </a:lnTo>
                  <a:lnTo>
                    <a:pt x="1266" y="426"/>
                  </a:lnTo>
                  <a:lnTo>
                    <a:pt x="1275" y="424"/>
                  </a:lnTo>
                  <a:lnTo>
                    <a:pt x="1282" y="422"/>
                  </a:lnTo>
                  <a:lnTo>
                    <a:pt x="1291" y="420"/>
                  </a:lnTo>
                  <a:lnTo>
                    <a:pt x="1298" y="420"/>
                  </a:lnTo>
                  <a:lnTo>
                    <a:pt x="1305" y="419"/>
                  </a:lnTo>
                  <a:lnTo>
                    <a:pt x="1349" y="373"/>
                  </a:lnTo>
                  <a:lnTo>
                    <a:pt x="1352" y="373"/>
                  </a:lnTo>
                  <a:lnTo>
                    <a:pt x="1356" y="373"/>
                  </a:lnTo>
                  <a:lnTo>
                    <a:pt x="1361" y="373"/>
                  </a:lnTo>
                  <a:lnTo>
                    <a:pt x="1367" y="371"/>
                  </a:lnTo>
                  <a:lnTo>
                    <a:pt x="1374" y="371"/>
                  </a:lnTo>
                  <a:lnTo>
                    <a:pt x="1379" y="369"/>
                  </a:lnTo>
                  <a:lnTo>
                    <a:pt x="1384" y="367"/>
                  </a:lnTo>
                  <a:lnTo>
                    <a:pt x="1391" y="364"/>
                  </a:lnTo>
                  <a:lnTo>
                    <a:pt x="1386" y="357"/>
                  </a:lnTo>
                  <a:lnTo>
                    <a:pt x="1382" y="351"/>
                  </a:lnTo>
                  <a:lnTo>
                    <a:pt x="1381" y="346"/>
                  </a:lnTo>
                  <a:lnTo>
                    <a:pt x="1381" y="341"/>
                  </a:lnTo>
                  <a:lnTo>
                    <a:pt x="1382" y="337"/>
                  </a:lnTo>
                  <a:lnTo>
                    <a:pt x="1386" y="334"/>
                  </a:lnTo>
                  <a:lnTo>
                    <a:pt x="1391" y="330"/>
                  </a:lnTo>
                  <a:lnTo>
                    <a:pt x="1400" y="327"/>
                  </a:lnTo>
                  <a:lnTo>
                    <a:pt x="1400" y="332"/>
                  </a:lnTo>
                  <a:lnTo>
                    <a:pt x="1402" y="339"/>
                  </a:lnTo>
                  <a:lnTo>
                    <a:pt x="1404" y="344"/>
                  </a:lnTo>
                  <a:lnTo>
                    <a:pt x="1405" y="348"/>
                  </a:lnTo>
                  <a:lnTo>
                    <a:pt x="1407" y="353"/>
                  </a:lnTo>
                  <a:lnTo>
                    <a:pt x="1411" y="357"/>
                  </a:lnTo>
                  <a:lnTo>
                    <a:pt x="1414" y="360"/>
                  </a:lnTo>
                  <a:lnTo>
                    <a:pt x="1418" y="364"/>
                  </a:lnTo>
                  <a:lnTo>
                    <a:pt x="1423" y="360"/>
                  </a:lnTo>
                  <a:lnTo>
                    <a:pt x="1427" y="359"/>
                  </a:lnTo>
                  <a:lnTo>
                    <a:pt x="1428" y="359"/>
                  </a:lnTo>
                  <a:lnTo>
                    <a:pt x="1430" y="359"/>
                  </a:lnTo>
                  <a:lnTo>
                    <a:pt x="1432" y="359"/>
                  </a:lnTo>
                  <a:lnTo>
                    <a:pt x="1435" y="359"/>
                  </a:lnTo>
                  <a:lnTo>
                    <a:pt x="1439" y="357"/>
                  </a:lnTo>
                  <a:lnTo>
                    <a:pt x="1444" y="353"/>
                  </a:lnTo>
                  <a:lnTo>
                    <a:pt x="1444" y="355"/>
                  </a:lnTo>
                  <a:lnTo>
                    <a:pt x="1446" y="357"/>
                  </a:lnTo>
                  <a:lnTo>
                    <a:pt x="1450" y="360"/>
                  </a:lnTo>
                  <a:lnTo>
                    <a:pt x="1453" y="364"/>
                  </a:lnTo>
                  <a:lnTo>
                    <a:pt x="1458" y="367"/>
                  </a:lnTo>
                  <a:lnTo>
                    <a:pt x="1462" y="369"/>
                  </a:lnTo>
                  <a:lnTo>
                    <a:pt x="1465" y="373"/>
                  </a:lnTo>
                  <a:lnTo>
                    <a:pt x="1469" y="373"/>
                  </a:lnTo>
                  <a:lnTo>
                    <a:pt x="1480" y="367"/>
                  </a:lnTo>
                  <a:lnTo>
                    <a:pt x="1490" y="362"/>
                  </a:lnTo>
                  <a:lnTo>
                    <a:pt x="1501" y="353"/>
                  </a:lnTo>
                  <a:lnTo>
                    <a:pt x="1513" y="344"/>
                  </a:lnTo>
                  <a:lnTo>
                    <a:pt x="1524" y="336"/>
                  </a:lnTo>
                  <a:lnTo>
                    <a:pt x="1536" y="329"/>
                  </a:lnTo>
                  <a:lnTo>
                    <a:pt x="1547" y="321"/>
                  </a:lnTo>
                  <a:lnTo>
                    <a:pt x="1557" y="318"/>
                  </a:lnTo>
                  <a:lnTo>
                    <a:pt x="1556" y="311"/>
                  </a:lnTo>
                  <a:lnTo>
                    <a:pt x="1556" y="304"/>
                  </a:lnTo>
                  <a:lnTo>
                    <a:pt x="1559" y="300"/>
                  </a:lnTo>
                  <a:lnTo>
                    <a:pt x="1564" y="295"/>
                  </a:lnTo>
                  <a:lnTo>
                    <a:pt x="1571" y="291"/>
                  </a:lnTo>
                  <a:lnTo>
                    <a:pt x="1577" y="286"/>
                  </a:lnTo>
                  <a:lnTo>
                    <a:pt x="1586" y="284"/>
                  </a:lnTo>
                  <a:lnTo>
                    <a:pt x="1591" y="281"/>
                  </a:lnTo>
                  <a:lnTo>
                    <a:pt x="1582" y="281"/>
                  </a:lnTo>
                  <a:lnTo>
                    <a:pt x="1571" y="281"/>
                  </a:lnTo>
                  <a:lnTo>
                    <a:pt x="1559" y="279"/>
                  </a:lnTo>
                  <a:lnTo>
                    <a:pt x="1548" y="279"/>
                  </a:lnTo>
                  <a:lnTo>
                    <a:pt x="1538" y="277"/>
                  </a:lnTo>
                  <a:lnTo>
                    <a:pt x="1529" y="276"/>
                  </a:lnTo>
                  <a:lnTo>
                    <a:pt x="1520" y="274"/>
                  </a:lnTo>
                  <a:lnTo>
                    <a:pt x="1513" y="270"/>
                  </a:lnTo>
                  <a:lnTo>
                    <a:pt x="1548" y="233"/>
                  </a:lnTo>
                  <a:lnTo>
                    <a:pt x="1545" y="233"/>
                  </a:lnTo>
                  <a:lnTo>
                    <a:pt x="1541" y="231"/>
                  </a:lnTo>
                  <a:lnTo>
                    <a:pt x="1538" y="230"/>
                  </a:lnTo>
                  <a:lnTo>
                    <a:pt x="1534" y="228"/>
                  </a:lnTo>
                  <a:lnTo>
                    <a:pt x="1533" y="226"/>
                  </a:lnTo>
                  <a:lnTo>
                    <a:pt x="1529" y="224"/>
                  </a:lnTo>
                  <a:lnTo>
                    <a:pt x="1526" y="224"/>
                  </a:lnTo>
                  <a:lnTo>
                    <a:pt x="1522" y="224"/>
                  </a:lnTo>
                  <a:lnTo>
                    <a:pt x="1469" y="281"/>
                  </a:lnTo>
                  <a:lnTo>
                    <a:pt x="1469" y="284"/>
                  </a:lnTo>
                  <a:lnTo>
                    <a:pt x="1469" y="288"/>
                  </a:lnTo>
                  <a:lnTo>
                    <a:pt x="1469" y="293"/>
                  </a:lnTo>
                  <a:lnTo>
                    <a:pt x="1469" y="298"/>
                  </a:lnTo>
                  <a:lnTo>
                    <a:pt x="1467" y="304"/>
                  </a:lnTo>
                  <a:lnTo>
                    <a:pt x="1465" y="309"/>
                  </a:lnTo>
                  <a:lnTo>
                    <a:pt x="1464" y="313"/>
                  </a:lnTo>
                  <a:lnTo>
                    <a:pt x="1460" y="318"/>
                  </a:lnTo>
                  <a:lnTo>
                    <a:pt x="1462" y="316"/>
                  </a:lnTo>
                  <a:lnTo>
                    <a:pt x="1464" y="316"/>
                  </a:lnTo>
                  <a:lnTo>
                    <a:pt x="1462" y="320"/>
                  </a:lnTo>
                  <a:lnTo>
                    <a:pt x="1460" y="325"/>
                  </a:lnTo>
                  <a:lnTo>
                    <a:pt x="1457" y="332"/>
                  </a:lnTo>
                  <a:lnTo>
                    <a:pt x="1451" y="339"/>
                  </a:lnTo>
                  <a:lnTo>
                    <a:pt x="1444" y="346"/>
                  </a:lnTo>
                  <a:lnTo>
                    <a:pt x="1435" y="351"/>
                  </a:lnTo>
                  <a:lnTo>
                    <a:pt x="1427" y="353"/>
                  </a:lnTo>
                  <a:lnTo>
                    <a:pt x="1428" y="344"/>
                  </a:lnTo>
                  <a:lnTo>
                    <a:pt x="1430" y="337"/>
                  </a:lnTo>
                  <a:lnTo>
                    <a:pt x="1428" y="332"/>
                  </a:lnTo>
                  <a:lnTo>
                    <a:pt x="1427" y="327"/>
                  </a:lnTo>
                  <a:lnTo>
                    <a:pt x="1425" y="323"/>
                  </a:lnTo>
                  <a:lnTo>
                    <a:pt x="1420" y="320"/>
                  </a:lnTo>
                  <a:lnTo>
                    <a:pt x="1414" y="314"/>
                  </a:lnTo>
                  <a:lnTo>
                    <a:pt x="1409" y="307"/>
                  </a:lnTo>
                  <a:lnTo>
                    <a:pt x="1409" y="302"/>
                  </a:lnTo>
                  <a:lnTo>
                    <a:pt x="1411" y="297"/>
                  </a:lnTo>
                  <a:lnTo>
                    <a:pt x="1411" y="293"/>
                  </a:lnTo>
                  <a:lnTo>
                    <a:pt x="1412" y="290"/>
                  </a:lnTo>
                  <a:lnTo>
                    <a:pt x="1412" y="284"/>
                  </a:lnTo>
                  <a:lnTo>
                    <a:pt x="1412" y="281"/>
                  </a:lnTo>
                  <a:lnTo>
                    <a:pt x="1411" y="276"/>
                  </a:lnTo>
                  <a:lnTo>
                    <a:pt x="1409" y="270"/>
                  </a:lnTo>
                  <a:lnTo>
                    <a:pt x="1405" y="277"/>
                  </a:lnTo>
                  <a:lnTo>
                    <a:pt x="1402" y="284"/>
                  </a:lnTo>
                  <a:lnTo>
                    <a:pt x="1398" y="290"/>
                  </a:lnTo>
                  <a:lnTo>
                    <a:pt x="1393" y="297"/>
                  </a:lnTo>
                  <a:lnTo>
                    <a:pt x="1388" y="300"/>
                  </a:lnTo>
                  <a:lnTo>
                    <a:pt x="1382" y="304"/>
                  </a:lnTo>
                  <a:lnTo>
                    <a:pt x="1375" y="307"/>
                  </a:lnTo>
                  <a:lnTo>
                    <a:pt x="1367" y="307"/>
                  </a:lnTo>
                  <a:lnTo>
                    <a:pt x="1365" y="304"/>
                  </a:lnTo>
                  <a:lnTo>
                    <a:pt x="1363" y="298"/>
                  </a:lnTo>
                  <a:lnTo>
                    <a:pt x="1361" y="295"/>
                  </a:lnTo>
                  <a:lnTo>
                    <a:pt x="1358" y="290"/>
                  </a:lnTo>
                  <a:lnTo>
                    <a:pt x="1354" y="284"/>
                  </a:lnTo>
                  <a:lnTo>
                    <a:pt x="1351" y="279"/>
                  </a:lnTo>
                  <a:lnTo>
                    <a:pt x="1349" y="274"/>
                  </a:lnTo>
                  <a:lnTo>
                    <a:pt x="1349" y="270"/>
                  </a:lnTo>
                  <a:lnTo>
                    <a:pt x="1354" y="261"/>
                  </a:lnTo>
                  <a:lnTo>
                    <a:pt x="1361" y="256"/>
                  </a:lnTo>
                  <a:lnTo>
                    <a:pt x="1368" y="251"/>
                  </a:lnTo>
                  <a:lnTo>
                    <a:pt x="1374" y="249"/>
                  </a:lnTo>
                  <a:lnTo>
                    <a:pt x="1381" y="247"/>
                  </a:lnTo>
                  <a:lnTo>
                    <a:pt x="1388" y="247"/>
                  </a:lnTo>
                  <a:lnTo>
                    <a:pt x="1393" y="245"/>
                  </a:lnTo>
                  <a:lnTo>
                    <a:pt x="1400" y="242"/>
                  </a:lnTo>
                  <a:lnTo>
                    <a:pt x="1409" y="233"/>
                  </a:lnTo>
                  <a:lnTo>
                    <a:pt x="1416" y="221"/>
                  </a:lnTo>
                  <a:lnTo>
                    <a:pt x="1425" y="208"/>
                  </a:lnTo>
                  <a:lnTo>
                    <a:pt x="1434" y="198"/>
                  </a:lnTo>
                  <a:lnTo>
                    <a:pt x="1444" y="187"/>
                  </a:lnTo>
                  <a:lnTo>
                    <a:pt x="1455" y="178"/>
                  </a:lnTo>
                  <a:lnTo>
                    <a:pt x="1465" y="169"/>
                  </a:lnTo>
                  <a:lnTo>
                    <a:pt x="1478" y="159"/>
                  </a:lnTo>
                  <a:lnTo>
                    <a:pt x="1487" y="150"/>
                  </a:lnTo>
                  <a:lnTo>
                    <a:pt x="1573" y="150"/>
                  </a:lnTo>
                  <a:lnTo>
                    <a:pt x="1591" y="168"/>
                  </a:lnTo>
                  <a:lnTo>
                    <a:pt x="1626" y="168"/>
                  </a:lnTo>
                  <a:lnTo>
                    <a:pt x="1633" y="175"/>
                  </a:lnTo>
                  <a:lnTo>
                    <a:pt x="1640" y="180"/>
                  </a:lnTo>
                  <a:lnTo>
                    <a:pt x="1646" y="185"/>
                  </a:lnTo>
                  <a:lnTo>
                    <a:pt x="1653" y="187"/>
                  </a:lnTo>
                  <a:lnTo>
                    <a:pt x="1660" y="191"/>
                  </a:lnTo>
                  <a:lnTo>
                    <a:pt x="1665" y="191"/>
                  </a:lnTo>
                  <a:lnTo>
                    <a:pt x="1672" y="189"/>
                  </a:lnTo>
                  <a:lnTo>
                    <a:pt x="1679" y="187"/>
                  </a:lnTo>
                  <a:lnTo>
                    <a:pt x="1697" y="205"/>
                  </a:lnTo>
                  <a:lnTo>
                    <a:pt x="1679" y="224"/>
                  </a:lnTo>
                  <a:lnTo>
                    <a:pt x="1644" y="224"/>
                  </a:lnTo>
                  <a:lnTo>
                    <a:pt x="1626" y="205"/>
                  </a:lnTo>
                  <a:lnTo>
                    <a:pt x="1617" y="215"/>
                  </a:lnTo>
                  <a:lnTo>
                    <a:pt x="1653" y="253"/>
                  </a:lnTo>
                  <a:lnTo>
                    <a:pt x="1670" y="253"/>
                  </a:lnTo>
                  <a:lnTo>
                    <a:pt x="1674" y="251"/>
                  </a:lnTo>
                  <a:lnTo>
                    <a:pt x="1681" y="245"/>
                  </a:lnTo>
                  <a:lnTo>
                    <a:pt x="1688" y="240"/>
                  </a:lnTo>
                  <a:lnTo>
                    <a:pt x="1695" y="233"/>
                  </a:lnTo>
                  <a:lnTo>
                    <a:pt x="1702" y="226"/>
                  </a:lnTo>
                  <a:lnTo>
                    <a:pt x="1707" y="221"/>
                  </a:lnTo>
                  <a:lnTo>
                    <a:pt x="1713" y="217"/>
                  </a:lnTo>
                  <a:lnTo>
                    <a:pt x="1714" y="215"/>
                  </a:lnTo>
                  <a:lnTo>
                    <a:pt x="1732" y="215"/>
                  </a:lnTo>
                  <a:lnTo>
                    <a:pt x="1757" y="187"/>
                  </a:lnTo>
                  <a:lnTo>
                    <a:pt x="1775" y="205"/>
                  </a:lnTo>
                  <a:lnTo>
                    <a:pt x="1801" y="177"/>
                  </a:lnTo>
                  <a:lnTo>
                    <a:pt x="1819" y="196"/>
                  </a:lnTo>
                  <a:lnTo>
                    <a:pt x="1824" y="192"/>
                  </a:lnTo>
                  <a:lnTo>
                    <a:pt x="1831" y="191"/>
                  </a:lnTo>
                  <a:lnTo>
                    <a:pt x="1838" y="189"/>
                  </a:lnTo>
                  <a:lnTo>
                    <a:pt x="1843" y="187"/>
                  </a:lnTo>
                  <a:lnTo>
                    <a:pt x="1850" y="185"/>
                  </a:lnTo>
                  <a:lnTo>
                    <a:pt x="1858" y="184"/>
                  </a:lnTo>
                  <a:lnTo>
                    <a:pt x="1863" y="180"/>
                  </a:lnTo>
                  <a:lnTo>
                    <a:pt x="1870" y="177"/>
                  </a:lnTo>
                  <a:lnTo>
                    <a:pt x="1845" y="150"/>
                  </a:lnTo>
                  <a:lnTo>
                    <a:pt x="1854" y="154"/>
                  </a:lnTo>
                  <a:lnTo>
                    <a:pt x="1865" y="157"/>
                  </a:lnTo>
                  <a:lnTo>
                    <a:pt x="1873" y="161"/>
                  </a:lnTo>
                  <a:lnTo>
                    <a:pt x="1884" y="162"/>
                  </a:lnTo>
                  <a:lnTo>
                    <a:pt x="1895" y="166"/>
                  </a:lnTo>
                  <a:lnTo>
                    <a:pt x="1907" y="168"/>
                  </a:lnTo>
                  <a:lnTo>
                    <a:pt x="1919" y="168"/>
                  </a:lnTo>
                  <a:lnTo>
                    <a:pt x="1932" y="168"/>
                  </a:lnTo>
                  <a:lnTo>
                    <a:pt x="1932" y="164"/>
                  </a:lnTo>
                  <a:lnTo>
                    <a:pt x="1933" y="161"/>
                  </a:lnTo>
                  <a:lnTo>
                    <a:pt x="1933" y="157"/>
                  </a:lnTo>
                  <a:lnTo>
                    <a:pt x="1935" y="154"/>
                  </a:lnTo>
                  <a:lnTo>
                    <a:pt x="1937" y="150"/>
                  </a:lnTo>
                  <a:lnTo>
                    <a:pt x="1939" y="147"/>
                  </a:lnTo>
                  <a:lnTo>
                    <a:pt x="1941" y="143"/>
                  </a:lnTo>
                  <a:lnTo>
                    <a:pt x="1941" y="139"/>
                  </a:lnTo>
                  <a:lnTo>
                    <a:pt x="1983" y="187"/>
                  </a:lnTo>
                  <a:lnTo>
                    <a:pt x="1983" y="191"/>
                  </a:lnTo>
                  <a:lnTo>
                    <a:pt x="1983" y="194"/>
                  </a:lnTo>
                  <a:lnTo>
                    <a:pt x="1981" y="198"/>
                  </a:lnTo>
                  <a:lnTo>
                    <a:pt x="1979" y="201"/>
                  </a:lnTo>
                  <a:lnTo>
                    <a:pt x="1978" y="205"/>
                  </a:lnTo>
                  <a:lnTo>
                    <a:pt x="1976" y="208"/>
                  </a:lnTo>
                  <a:lnTo>
                    <a:pt x="1976" y="212"/>
                  </a:lnTo>
                  <a:lnTo>
                    <a:pt x="1974" y="215"/>
                  </a:lnTo>
                  <a:lnTo>
                    <a:pt x="2009" y="215"/>
                  </a:lnTo>
                  <a:lnTo>
                    <a:pt x="2009" y="177"/>
                  </a:lnTo>
                  <a:lnTo>
                    <a:pt x="2016" y="184"/>
                  </a:lnTo>
                  <a:lnTo>
                    <a:pt x="2024" y="189"/>
                  </a:lnTo>
                  <a:lnTo>
                    <a:pt x="2032" y="192"/>
                  </a:lnTo>
                  <a:lnTo>
                    <a:pt x="2039" y="194"/>
                  </a:lnTo>
                  <a:lnTo>
                    <a:pt x="2048" y="198"/>
                  </a:lnTo>
                  <a:lnTo>
                    <a:pt x="2057" y="200"/>
                  </a:lnTo>
                  <a:lnTo>
                    <a:pt x="2064" y="203"/>
                  </a:lnTo>
                  <a:lnTo>
                    <a:pt x="2071" y="205"/>
                  </a:lnTo>
                  <a:lnTo>
                    <a:pt x="2071" y="201"/>
                  </a:lnTo>
                  <a:lnTo>
                    <a:pt x="2069" y="198"/>
                  </a:lnTo>
                  <a:lnTo>
                    <a:pt x="2068" y="194"/>
                  </a:lnTo>
                  <a:lnTo>
                    <a:pt x="2066" y="191"/>
                  </a:lnTo>
                  <a:lnTo>
                    <a:pt x="2064" y="187"/>
                  </a:lnTo>
                  <a:lnTo>
                    <a:pt x="2062" y="184"/>
                  </a:lnTo>
                  <a:lnTo>
                    <a:pt x="2062" y="180"/>
                  </a:lnTo>
                  <a:lnTo>
                    <a:pt x="2061" y="177"/>
                  </a:lnTo>
                  <a:lnTo>
                    <a:pt x="2045" y="177"/>
                  </a:lnTo>
                  <a:lnTo>
                    <a:pt x="2036" y="187"/>
                  </a:lnTo>
                  <a:lnTo>
                    <a:pt x="2018" y="187"/>
                  </a:lnTo>
                  <a:lnTo>
                    <a:pt x="1992" y="159"/>
                  </a:lnTo>
                  <a:lnTo>
                    <a:pt x="2002" y="157"/>
                  </a:lnTo>
                  <a:lnTo>
                    <a:pt x="2011" y="155"/>
                  </a:lnTo>
                  <a:lnTo>
                    <a:pt x="2022" y="155"/>
                  </a:lnTo>
                  <a:lnTo>
                    <a:pt x="2031" y="154"/>
                  </a:lnTo>
                  <a:lnTo>
                    <a:pt x="2041" y="154"/>
                  </a:lnTo>
                  <a:lnTo>
                    <a:pt x="2052" y="154"/>
                  </a:lnTo>
                  <a:lnTo>
                    <a:pt x="2061" y="152"/>
                  </a:lnTo>
                  <a:lnTo>
                    <a:pt x="2071" y="150"/>
                  </a:lnTo>
                  <a:lnTo>
                    <a:pt x="2068" y="150"/>
                  </a:lnTo>
                  <a:lnTo>
                    <a:pt x="2064" y="148"/>
                  </a:lnTo>
                  <a:lnTo>
                    <a:pt x="2061" y="147"/>
                  </a:lnTo>
                  <a:lnTo>
                    <a:pt x="2057" y="145"/>
                  </a:lnTo>
                  <a:lnTo>
                    <a:pt x="2054" y="143"/>
                  </a:lnTo>
                  <a:lnTo>
                    <a:pt x="2052" y="141"/>
                  </a:lnTo>
                  <a:lnTo>
                    <a:pt x="2048" y="141"/>
                  </a:lnTo>
                  <a:lnTo>
                    <a:pt x="2045" y="139"/>
                  </a:lnTo>
                  <a:lnTo>
                    <a:pt x="2048" y="136"/>
                  </a:lnTo>
                  <a:lnTo>
                    <a:pt x="2052" y="131"/>
                  </a:lnTo>
                  <a:lnTo>
                    <a:pt x="2057" y="124"/>
                  </a:lnTo>
                  <a:lnTo>
                    <a:pt x="2061" y="116"/>
                  </a:lnTo>
                  <a:lnTo>
                    <a:pt x="2064" y="109"/>
                  </a:lnTo>
                  <a:lnTo>
                    <a:pt x="2068" y="104"/>
                  </a:lnTo>
                  <a:lnTo>
                    <a:pt x="2069" y="99"/>
                  </a:lnTo>
                  <a:lnTo>
                    <a:pt x="2071" y="93"/>
                  </a:lnTo>
                  <a:lnTo>
                    <a:pt x="2078" y="93"/>
                  </a:lnTo>
                  <a:lnTo>
                    <a:pt x="2085" y="93"/>
                  </a:lnTo>
                  <a:lnTo>
                    <a:pt x="2092" y="95"/>
                  </a:lnTo>
                  <a:lnTo>
                    <a:pt x="2101" y="95"/>
                  </a:lnTo>
                  <a:lnTo>
                    <a:pt x="2108" y="97"/>
                  </a:lnTo>
                  <a:lnTo>
                    <a:pt x="2117" y="97"/>
                  </a:lnTo>
                  <a:lnTo>
                    <a:pt x="2124" y="101"/>
                  </a:lnTo>
                  <a:lnTo>
                    <a:pt x="2131" y="104"/>
                  </a:lnTo>
                  <a:lnTo>
                    <a:pt x="2135" y="102"/>
                  </a:lnTo>
                  <a:lnTo>
                    <a:pt x="2138" y="102"/>
                  </a:lnTo>
                  <a:lnTo>
                    <a:pt x="2142" y="101"/>
                  </a:lnTo>
                  <a:lnTo>
                    <a:pt x="2144" y="99"/>
                  </a:lnTo>
                  <a:lnTo>
                    <a:pt x="2147" y="97"/>
                  </a:lnTo>
                  <a:lnTo>
                    <a:pt x="2151" y="95"/>
                  </a:lnTo>
                  <a:lnTo>
                    <a:pt x="2154" y="93"/>
                  </a:lnTo>
                  <a:lnTo>
                    <a:pt x="2158" y="93"/>
                  </a:lnTo>
                  <a:lnTo>
                    <a:pt x="2158" y="90"/>
                  </a:lnTo>
                  <a:lnTo>
                    <a:pt x="2158" y="86"/>
                  </a:lnTo>
                  <a:lnTo>
                    <a:pt x="2158" y="83"/>
                  </a:lnTo>
                  <a:lnTo>
                    <a:pt x="2160" y="79"/>
                  </a:lnTo>
                  <a:lnTo>
                    <a:pt x="2160" y="76"/>
                  </a:lnTo>
                  <a:lnTo>
                    <a:pt x="2161" y="72"/>
                  </a:lnTo>
                  <a:lnTo>
                    <a:pt x="2163" y="69"/>
                  </a:lnTo>
                  <a:lnTo>
                    <a:pt x="2167" y="65"/>
                  </a:lnTo>
                  <a:lnTo>
                    <a:pt x="2211" y="93"/>
                  </a:lnTo>
                  <a:lnTo>
                    <a:pt x="2202" y="85"/>
                  </a:lnTo>
                  <a:lnTo>
                    <a:pt x="2220" y="85"/>
                  </a:lnTo>
                  <a:lnTo>
                    <a:pt x="2202" y="85"/>
                  </a:lnTo>
                  <a:lnTo>
                    <a:pt x="2209" y="85"/>
                  </a:lnTo>
                  <a:lnTo>
                    <a:pt x="2218" y="85"/>
                  </a:lnTo>
                  <a:lnTo>
                    <a:pt x="2228" y="85"/>
                  </a:lnTo>
                  <a:lnTo>
                    <a:pt x="2241" y="83"/>
                  </a:lnTo>
                  <a:lnTo>
                    <a:pt x="2251" y="83"/>
                  </a:lnTo>
                  <a:lnTo>
                    <a:pt x="2262" y="81"/>
                  </a:lnTo>
                  <a:lnTo>
                    <a:pt x="2273" y="78"/>
                  </a:lnTo>
                  <a:lnTo>
                    <a:pt x="2280" y="76"/>
                  </a:lnTo>
                  <a:lnTo>
                    <a:pt x="2280" y="79"/>
                  </a:lnTo>
                  <a:lnTo>
                    <a:pt x="2278" y="83"/>
                  </a:lnTo>
                  <a:lnTo>
                    <a:pt x="2276" y="86"/>
                  </a:lnTo>
                  <a:lnTo>
                    <a:pt x="2276" y="90"/>
                  </a:lnTo>
                  <a:lnTo>
                    <a:pt x="2274" y="93"/>
                  </a:lnTo>
                  <a:lnTo>
                    <a:pt x="2273" y="97"/>
                  </a:lnTo>
                  <a:lnTo>
                    <a:pt x="2271" y="101"/>
                  </a:lnTo>
                  <a:lnTo>
                    <a:pt x="2271" y="104"/>
                  </a:lnTo>
                  <a:lnTo>
                    <a:pt x="2288" y="122"/>
                  </a:lnTo>
                  <a:lnTo>
                    <a:pt x="2281" y="125"/>
                  </a:lnTo>
                  <a:lnTo>
                    <a:pt x="2274" y="131"/>
                  </a:lnTo>
                  <a:lnTo>
                    <a:pt x="2265" y="136"/>
                  </a:lnTo>
                  <a:lnTo>
                    <a:pt x="2258" y="141"/>
                  </a:lnTo>
                  <a:lnTo>
                    <a:pt x="2250" y="148"/>
                  </a:lnTo>
                  <a:lnTo>
                    <a:pt x="2243" y="155"/>
                  </a:lnTo>
                  <a:lnTo>
                    <a:pt x="2234" y="162"/>
                  </a:lnTo>
                  <a:lnTo>
                    <a:pt x="2228" y="168"/>
                  </a:lnTo>
                  <a:lnTo>
                    <a:pt x="2235" y="161"/>
                  </a:lnTo>
                  <a:lnTo>
                    <a:pt x="2246" y="154"/>
                  </a:lnTo>
                  <a:lnTo>
                    <a:pt x="2257" y="150"/>
                  </a:lnTo>
                  <a:lnTo>
                    <a:pt x="2269" y="147"/>
                  </a:lnTo>
                  <a:lnTo>
                    <a:pt x="2281" y="143"/>
                  </a:lnTo>
                  <a:lnTo>
                    <a:pt x="2294" y="141"/>
                  </a:lnTo>
                  <a:lnTo>
                    <a:pt x="2308" y="141"/>
                  </a:lnTo>
                  <a:lnTo>
                    <a:pt x="2320" y="141"/>
                  </a:lnTo>
                  <a:lnTo>
                    <a:pt x="2348" y="143"/>
                  </a:lnTo>
                  <a:lnTo>
                    <a:pt x="2377" y="147"/>
                  </a:lnTo>
                  <a:lnTo>
                    <a:pt x="2403" y="148"/>
                  </a:lnTo>
                  <a:lnTo>
                    <a:pt x="2428" y="150"/>
                  </a:lnTo>
                  <a:lnTo>
                    <a:pt x="2454" y="177"/>
                  </a:lnTo>
                  <a:lnTo>
                    <a:pt x="2470" y="171"/>
                  </a:lnTo>
                  <a:lnTo>
                    <a:pt x="2486" y="168"/>
                  </a:lnTo>
                  <a:lnTo>
                    <a:pt x="2506" y="168"/>
                  </a:lnTo>
                  <a:lnTo>
                    <a:pt x="2527" y="169"/>
                  </a:lnTo>
                  <a:lnTo>
                    <a:pt x="2569" y="175"/>
                  </a:lnTo>
                  <a:lnTo>
                    <a:pt x="2615" y="185"/>
                  </a:lnTo>
                  <a:lnTo>
                    <a:pt x="2663" y="198"/>
                  </a:lnTo>
                  <a:lnTo>
                    <a:pt x="2707" y="208"/>
                  </a:lnTo>
                  <a:lnTo>
                    <a:pt x="2728" y="212"/>
                  </a:lnTo>
                  <a:lnTo>
                    <a:pt x="2749" y="214"/>
                  </a:lnTo>
                  <a:lnTo>
                    <a:pt x="2767" y="215"/>
                  </a:lnTo>
                  <a:lnTo>
                    <a:pt x="2785" y="215"/>
                  </a:lnTo>
                  <a:lnTo>
                    <a:pt x="2792" y="215"/>
                  </a:lnTo>
                  <a:lnTo>
                    <a:pt x="2797" y="214"/>
                  </a:lnTo>
                  <a:lnTo>
                    <a:pt x="2804" y="212"/>
                  </a:lnTo>
                  <a:lnTo>
                    <a:pt x="2811" y="212"/>
                  </a:lnTo>
                  <a:lnTo>
                    <a:pt x="2817" y="210"/>
                  </a:lnTo>
                  <a:lnTo>
                    <a:pt x="2824" y="210"/>
                  </a:lnTo>
                  <a:lnTo>
                    <a:pt x="2831" y="212"/>
                  </a:lnTo>
                  <a:lnTo>
                    <a:pt x="2838" y="215"/>
                  </a:lnTo>
                  <a:lnTo>
                    <a:pt x="2839" y="215"/>
                  </a:lnTo>
                  <a:lnTo>
                    <a:pt x="2843" y="214"/>
                  </a:lnTo>
                  <a:lnTo>
                    <a:pt x="2847" y="212"/>
                  </a:lnTo>
                  <a:lnTo>
                    <a:pt x="2850" y="210"/>
                  </a:lnTo>
                  <a:lnTo>
                    <a:pt x="2854" y="208"/>
                  </a:lnTo>
                  <a:lnTo>
                    <a:pt x="2857" y="207"/>
                  </a:lnTo>
                  <a:lnTo>
                    <a:pt x="2859" y="207"/>
                  </a:lnTo>
                  <a:lnTo>
                    <a:pt x="2862" y="205"/>
                  </a:lnTo>
                  <a:lnTo>
                    <a:pt x="2880" y="224"/>
                  </a:lnTo>
                  <a:lnTo>
                    <a:pt x="2889" y="222"/>
                  </a:lnTo>
                  <a:lnTo>
                    <a:pt x="2898" y="222"/>
                  </a:lnTo>
                  <a:lnTo>
                    <a:pt x="2903" y="221"/>
                  </a:lnTo>
                  <a:lnTo>
                    <a:pt x="2910" y="221"/>
                  </a:lnTo>
                  <a:lnTo>
                    <a:pt x="2915" y="219"/>
                  </a:lnTo>
                  <a:lnTo>
                    <a:pt x="2921" y="221"/>
                  </a:lnTo>
                  <a:lnTo>
                    <a:pt x="2926" y="221"/>
                  </a:lnTo>
                  <a:lnTo>
                    <a:pt x="2933" y="224"/>
                  </a:lnTo>
                  <a:lnTo>
                    <a:pt x="2951" y="205"/>
                  </a:lnTo>
                  <a:lnTo>
                    <a:pt x="2933" y="205"/>
                  </a:lnTo>
                  <a:lnTo>
                    <a:pt x="2945" y="207"/>
                  </a:lnTo>
                  <a:lnTo>
                    <a:pt x="2960" y="208"/>
                  </a:lnTo>
                  <a:lnTo>
                    <a:pt x="2972" y="212"/>
                  </a:lnTo>
                  <a:lnTo>
                    <a:pt x="2984" y="214"/>
                  </a:lnTo>
                  <a:lnTo>
                    <a:pt x="2998" y="217"/>
                  </a:lnTo>
                  <a:lnTo>
                    <a:pt x="3011" y="221"/>
                  </a:lnTo>
                  <a:lnTo>
                    <a:pt x="3025" y="222"/>
                  </a:lnTo>
                  <a:lnTo>
                    <a:pt x="3037" y="224"/>
                  </a:lnTo>
                  <a:lnTo>
                    <a:pt x="3055" y="242"/>
                  </a:lnTo>
                  <a:lnTo>
                    <a:pt x="3062" y="242"/>
                  </a:lnTo>
                  <a:lnTo>
                    <a:pt x="3069" y="242"/>
                  </a:lnTo>
                  <a:lnTo>
                    <a:pt x="3076" y="244"/>
                  </a:lnTo>
                  <a:lnTo>
                    <a:pt x="3085" y="244"/>
                  </a:lnTo>
                  <a:lnTo>
                    <a:pt x="3094" y="245"/>
                  </a:lnTo>
                  <a:lnTo>
                    <a:pt x="3101" y="247"/>
                  </a:lnTo>
                  <a:lnTo>
                    <a:pt x="3108" y="249"/>
                  </a:lnTo>
                  <a:lnTo>
                    <a:pt x="3115" y="253"/>
                  </a:lnTo>
                  <a:lnTo>
                    <a:pt x="3113" y="258"/>
                  </a:lnTo>
                  <a:lnTo>
                    <a:pt x="3111" y="261"/>
                  </a:lnTo>
                  <a:lnTo>
                    <a:pt x="3111" y="263"/>
                  </a:lnTo>
                  <a:lnTo>
                    <a:pt x="3111" y="265"/>
                  </a:lnTo>
                  <a:lnTo>
                    <a:pt x="3111" y="268"/>
                  </a:lnTo>
                  <a:lnTo>
                    <a:pt x="3110" y="270"/>
                  </a:lnTo>
                  <a:lnTo>
                    <a:pt x="3110" y="274"/>
                  </a:lnTo>
                  <a:lnTo>
                    <a:pt x="3106" y="281"/>
                  </a:lnTo>
                  <a:lnTo>
                    <a:pt x="3088" y="261"/>
                  </a:lnTo>
                  <a:lnTo>
                    <a:pt x="3037" y="261"/>
                  </a:lnTo>
                  <a:lnTo>
                    <a:pt x="3037" y="258"/>
                  </a:lnTo>
                  <a:lnTo>
                    <a:pt x="3036" y="253"/>
                  </a:lnTo>
                  <a:lnTo>
                    <a:pt x="3032" y="249"/>
                  </a:lnTo>
                  <a:lnTo>
                    <a:pt x="3028" y="244"/>
                  </a:lnTo>
                  <a:lnTo>
                    <a:pt x="3025" y="240"/>
                  </a:lnTo>
                  <a:lnTo>
                    <a:pt x="3023" y="237"/>
                  </a:lnTo>
                  <a:lnTo>
                    <a:pt x="3021" y="233"/>
                  </a:lnTo>
                  <a:lnTo>
                    <a:pt x="3020" y="233"/>
                  </a:lnTo>
                  <a:lnTo>
                    <a:pt x="3020" y="237"/>
                  </a:lnTo>
                  <a:lnTo>
                    <a:pt x="3020" y="240"/>
                  </a:lnTo>
                  <a:lnTo>
                    <a:pt x="3020" y="245"/>
                  </a:lnTo>
                  <a:lnTo>
                    <a:pt x="3021" y="249"/>
                  </a:lnTo>
                  <a:lnTo>
                    <a:pt x="3028" y="260"/>
                  </a:lnTo>
                  <a:lnTo>
                    <a:pt x="3037" y="268"/>
                  </a:lnTo>
                  <a:lnTo>
                    <a:pt x="3048" y="276"/>
                  </a:lnTo>
                  <a:lnTo>
                    <a:pt x="3058" y="283"/>
                  </a:lnTo>
                  <a:lnTo>
                    <a:pt x="3071" y="288"/>
                  </a:lnTo>
                  <a:lnTo>
                    <a:pt x="3081" y="290"/>
                  </a:lnTo>
                  <a:lnTo>
                    <a:pt x="3080" y="293"/>
                  </a:lnTo>
                  <a:lnTo>
                    <a:pt x="3078" y="297"/>
                  </a:lnTo>
                  <a:lnTo>
                    <a:pt x="3076" y="302"/>
                  </a:lnTo>
                  <a:lnTo>
                    <a:pt x="3073" y="307"/>
                  </a:lnTo>
                  <a:lnTo>
                    <a:pt x="3069" y="311"/>
                  </a:lnTo>
                  <a:lnTo>
                    <a:pt x="3066" y="314"/>
                  </a:lnTo>
                  <a:lnTo>
                    <a:pt x="3064" y="316"/>
                  </a:lnTo>
                  <a:lnTo>
                    <a:pt x="3064" y="318"/>
                  </a:lnTo>
                  <a:lnTo>
                    <a:pt x="3060" y="318"/>
                  </a:lnTo>
                  <a:lnTo>
                    <a:pt x="3057" y="318"/>
                  </a:lnTo>
                  <a:lnTo>
                    <a:pt x="3053" y="320"/>
                  </a:lnTo>
                  <a:lnTo>
                    <a:pt x="3050" y="321"/>
                  </a:lnTo>
                  <a:lnTo>
                    <a:pt x="3046" y="323"/>
                  </a:lnTo>
                  <a:lnTo>
                    <a:pt x="3044" y="325"/>
                  </a:lnTo>
                  <a:lnTo>
                    <a:pt x="3041" y="327"/>
                  </a:lnTo>
                  <a:lnTo>
                    <a:pt x="3037" y="327"/>
                  </a:lnTo>
                  <a:lnTo>
                    <a:pt x="3032" y="327"/>
                  </a:lnTo>
                  <a:lnTo>
                    <a:pt x="3025" y="325"/>
                  </a:lnTo>
                  <a:lnTo>
                    <a:pt x="3021" y="323"/>
                  </a:lnTo>
                  <a:lnTo>
                    <a:pt x="3016" y="323"/>
                  </a:lnTo>
                  <a:lnTo>
                    <a:pt x="3011" y="323"/>
                  </a:lnTo>
                  <a:lnTo>
                    <a:pt x="3005" y="323"/>
                  </a:lnTo>
                  <a:lnTo>
                    <a:pt x="3000" y="323"/>
                  </a:lnTo>
                  <a:lnTo>
                    <a:pt x="2993" y="327"/>
                  </a:lnTo>
                  <a:lnTo>
                    <a:pt x="2995" y="336"/>
                  </a:lnTo>
                  <a:lnTo>
                    <a:pt x="2998" y="344"/>
                  </a:lnTo>
                  <a:lnTo>
                    <a:pt x="3002" y="351"/>
                  </a:lnTo>
                  <a:lnTo>
                    <a:pt x="3009" y="357"/>
                  </a:lnTo>
                  <a:lnTo>
                    <a:pt x="3016" y="362"/>
                  </a:lnTo>
                  <a:lnTo>
                    <a:pt x="3023" y="366"/>
                  </a:lnTo>
                  <a:lnTo>
                    <a:pt x="3030" y="369"/>
                  </a:lnTo>
                  <a:lnTo>
                    <a:pt x="3037" y="373"/>
                  </a:lnTo>
                  <a:lnTo>
                    <a:pt x="3037" y="380"/>
                  </a:lnTo>
                  <a:lnTo>
                    <a:pt x="3039" y="389"/>
                  </a:lnTo>
                  <a:lnTo>
                    <a:pt x="3041" y="396"/>
                  </a:lnTo>
                  <a:lnTo>
                    <a:pt x="3041" y="405"/>
                  </a:lnTo>
                  <a:lnTo>
                    <a:pt x="3043" y="413"/>
                  </a:lnTo>
                  <a:lnTo>
                    <a:pt x="3044" y="422"/>
                  </a:lnTo>
                  <a:lnTo>
                    <a:pt x="3046" y="431"/>
                  </a:lnTo>
                  <a:lnTo>
                    <a:pt x="3046" y="438"/>
                  </a:lnTo>
                  <a:lnTo>
                    <a:pt x="3036" y="427"/>
                  </a:lnTo>
                  <a:lnTo>
                    <a:pt x="3023" y="420"/>
                  </a:lnTo>
                  <a:lnTo>
                    <a:pt x="3011" y="412"/>
                  </a:lnTo>
                  <a:lnTo>
                    <a:pt x="2998" y="405"/>
                  </a:lnTo>
                  <a:lnTo>
                    <a:pt x="2984" y="397"/>
                  </a:lnTo>
                  <a:lnTo>
                    <a:pt x="2972" y="390"/>
                  </a:lnTo>
                  <a:lnTo>
                    <a:pt x="2961" y="383"/>
                  </a:lnTo>
                  <a:lnTo>
                    <a:pt x="2951" y="373"/>
                  </a:lnTo>
                  <a:lnTo>
                    <a:pt x="2951" y="369"/>
                  </a:lnTo>
                  <a:lnTo>
                    <a:pt x="2951" y="366"/>
                  </a:lnTo>
                  <a:lnTo>
                    <a:pt x="2952" y="362"/>
                  </a:lnTo>
                  <a:lnTo>
                    <a:pt x="2954" y="359"/>
                  </a:lnTo>
                  <a:lnTo>
                    <a:pt x="2956" y="355"/>
                  </a:lnTo>
                  <a:lnTo>
                    <a:pt x="2958" y="351"/>
                  </a:lnTo>
                  <a:lnTo>
                    <a:pt x="2958" y="348"/>
                  </a:lnTo>
                  <a:lnTo>
                    <a:pt x="2960" y="344"/>
                  </a:lnTo>
                  <a:lnTo>
                    <a:pt x="2958" y="341"/>
                  </a:lnTo>
                  <a:lnTo>
                    <a:pt x="2956" y="334"/>
                  </a:lnTo>
                  <a:lnTo>
                    <a:pt x="2952" y="329"/>
                  </a:lnTo>
                  <a:lnTo>
                    <a:pt x="2951" y="320"/>
                  </a:lnTo>
                  <a:lnTo>
                    <a:pt x="2947" y="313"/>
                  </a:lnTo>
                  <a:lnTo>
                    <a:pt x="2944" y="304"/>
                  </a:lnTo>
                  <a:lnTo>
                    <a:pt x="2942" y="297"/>
                  </a:lnTo>
                  <a:lnTo>
                    <a:pt x="2942" y="290"/>
                  </a:lnTo>
                  <a:lnTo>
                    <a:pt x="2935" y="291"/>
                  </a:lnTo>
                  <a:lnTo>
                    <a:pt x="2931" y="293"/>
                  </a:lnTo>
                  <a:lnTo>
                    <a:pt x="2928" y="293"/>
                  </a:lnTo>
                  <a:lnTo>
                    <a:pt x="2924" y="293"/>
                  </a:lnTo>
                  <a:lnTo>
                    <a:pt x="2921" y="291"/>
                  </a:lnTo>
                  <a:lnTo>
                    <a:pt x="2917" y="290"/>
                  </a:lnTo>
                  <a:lnTo>
                    <a:pt x="2912" y="290"/>
                  </a:lnTo>
                  <a:lnTo>
                    <a:pt x="2907" y="290"/>
                  </a:lnTo>
                  <a:lnTo>
                    <a:pt x="2903" y="297"/>
                  </a:lnTo>
                  <a:lnTo>
                    <a:pt x="2898" y="304"/>
                  </a:lnTo>
                  <a:lnTo>
                    <a:pt x="2894" y="313"/>
                  </a:lnTo>
                  <a:lnTo>
                    <a:pt x="2887" y="321"/>
                  </a:lnTo>
                  <a:lnTo>
                    <a:pt x="2882" y="330"/>
                  </a:lnTo>
                  <a:lnTo>
                    <a:pt x="2877" y="339"/>
                  </a:lnTo>
                  <a:lnTo>
                    <a:pt x="2869" y="346"/>
                  </a:lnTo>
                  <a:lnTo>
                    <a:pt x="2862" y="353"/>
                  </a:lnTo>
                  <a:lnTo>
                    <a:pt x="2854" y="353"/>
                  </a:lnTo>
                  <a:lnTo>
                    <a:pt x="2847" y="351"/>
                  </a:lnTo>
                  <a:lnTo>
                    <a:pt x="2841" y="350"/>
                  </a:lnTo>
                  <a:lnTo>
                    <a:pt x="2836" y="346"/>
                  </a:lnTo>
                  <a:lnTo>
                    <a:pt x="2832" y="343"/>
                  </a:lnTo>
                  <a:lnTo>
                    <a:pt x="2831" y="339"/>
                  </a:lnTo>
                  <a:lnTo>
                    <a:pt x="2829" y="332"/>
                  </a:lnTo>
                  <a:lnTo>
                    <a:pt x="2829" y="327"/>
                  </a:lnTo>
                  <a:lnTo>
                    <a:pt x="2811" y="344"/>
                  </a:lnTo>
                  <a:lnTo>
                    <a:pt x="2794" y="327"/>
                  </a:lnTo>
                  <a:lnTo>
                    <a:pt x="2790" y="330"/>
                  </a:lnTo>
                  <a:lnTo>
                    <a:pt x="2785" y="336"/>
                  </a:lnTo>
                  <a:lnTo>
                    <a:pt x="2778" y="343"/>
                  </a:lnTo>
                  <a:lnTo>
                    <a:pt x="2772" y="350"/>
                  </a:lnTo>
                  <a:lnTo>
                    <a:pt x="2767" y="359"/>
                  </a:lnTo>
                  <a:lnTo>
                    <a:pt x="2762" y="367"/>
                  </a:lnTo>
                  <a:lnTo>
                    <a:pt x="2760" y="374"/>
                  </a:lnTo>
                  <a:lnTo>
                    <a:pt x="2758" y="382"/>
                  </a:lnTo>
                  <a:lnTo>
                    <a:pt x="2762" y="382"/>
                  </a:lnTo>
                  <a:lnTo>
                    <a:pt x="2767" y="385"/>
                  </a:lnTo>
                  <a:lnTo>
                    <a:pt x="2771" y="387"/>
                  </a:lnTo>
                  <a:lnTo>
                    <a:pt x="2776" y="390"/>
                  </a:lnTo>
                  <a:lnTo>
                    <a:pt x="2781" y="394"/>
                  </a:lnTo>
                  <a:lnTo>
                    <a:pt x="2785" y="397"/>
                  </a:lnTo>
                  <a:lnTo>
                    <a:pt x="2790" y="399"/>
                  </a:lnTo>
                  <a:lnTo>
                    <a:pt x="2794" y="401"/>
                  </a:lnTo>
                  <a:lnTo>
                    <a:pt x="2802" y="390"/>
                  </a:lnTo>
                  <a:lnTo>
                    <a:pt x="2809" y="392"/>
                  </a:lnTo>
                  <a:lnTo>
                    <a:pt x="2817" y="396"/>
                  </a:lnTo>
                  <a:lnTo>
                    <a:pt x="2824" y="401"/>
                  </a:lnTo>
                  <a:lnTo>
                    <a:pt x="2831" y="406"/>
                  </a:lnTo>
                  <a:lnTo>
                    <a:pt x="2838" y="413"/>
                  </a:lnTo>
                  <a:lnTo>
                    <a:pt x="2845" y="419"/>
                  </a:lnTo>
                  <a:lnTo>
                    <a:pt x="2850" y="424"/>
                  </a:lnTo>
                  <a:lnTo>
                    <a:pt x="2855" y="429"/>
                  </a:lnTo>
                  <a:lnTo>
                    <a:pt x="2855" y="466"/>
                  </a:lnTo>
                  <a:lnTo>
                    <a:pt x="2857" y="470"/>
                  </a:lnTo>
                  <a:lnTo>
                    <a:pt x="2862" y="473"/>
                  </a:lnTo>
                  <a:lnTo>
                    <a:pt x="2866" y="477"/>
                  </a:lnTo>
                  <a:lnTo>
                    <a:pt x="2871" y="481"/>
                  </a:lnTo>
                  <a:lnTo>
                    <a:pt x="2877" y="484"/>
                  </a:lnTo>
                  <a:lnTo>
                    <a:pt x="2882" y="488"/>
                  </a:lnTo>
                  <a:lnTo>
                    <a:pt x="2885" y="491"/>
                  </a:lnTo>
                  <a:lnTo>
                    <a:pt x="2889" y="495"/>
                  </a:lnTo>
                  <a:lnTo>
                    <a:pt x="2889" y="498"/>
                  </a:lnTo>
                  <a:lnTo>
                    <a:pt x="2887" y="503"/>
                  </a:lnTo>
                  <a:lnTo>
                    <a:pt x="2884" y="511"/>
                  </a:lnTo>
                  <a:lnTo>
                    <a:pt x="2880" y="518"/>
                  </a:lnTo>
                  <a:lnTo>
                    <a:pt x="2877" y="523"/>
                  </a:lnTo>
                  <a:lnTo>
                    <a:pt x="2875" y="530"/>
                  </a:lnTo>
                  <a:lnTo>
                    <a:pt x="2873" y="535"/>
                  </a:lnTo>
                  <a:lnTo>
                    <a:pt x="2871" y="541"/>
                  </a:lnTo>
                  <a:lnTo>
                    <a:pt x="2868" y="541"/>
                  </a:lnTo>
                  <a:lnTo>
                    <a:pt x="2864" y="539"/>
                  </a:lnTo>
                  <a:lnTo>
                    <a:pt x="2859" y="539"/>
                  </a:lnTo>
                  <a:lnTo>
                    <a:pt x="2855" y="537"/>
                  </a:lnTo>
                  <a:lnTo>
                    <a:pt x="2852" y="539"/>
                  </a:lnTo>
                  <a:lnTo>
                    <a:pt x="2848" y="541"/>
                  </a:lnTo>
                  <a:lnTo>
                    <a:pt x="2847" y="544"/>
                  </a:lnTo>
                  <a:lnTo>
                    <a:pt x="2847" y="549"/>
                  </a:lnTo>
                  <a:lnTo>
                    <a:pt x="2847" y="567"/>
                  </a:lnTo>
                  <a:lnTo>
                    <a:pt x="2848" y="579"/>
                  </a:lnTo>
                  <a:lnTo>
                    <a:pt x="2852" y="590"/>
                  </a:lnTo>
                  <a:lnTo>
                    <a:pt x="2859" y="602"/>
                  </a:lnTo>
                  <a:lnTo>
                    <a:pt x="2868" y="615"/>
                  </a:lnTo>
                  <a:lnTo>
                    <a:pt x="2875" y="627"/>
                  </a:lnTo>
                  <a:lnTo>
                    <a:pt x="2882" y="638"/>
                  </a:lnTo>
                  <a:lnTo>
                    <a:pt x="2887" y="650"/>
                  </a:lnTo>
                  <a:lnTo>
                    <a:pt x="2889" y="661"/>
                  </a:lnTo>
                  <a:lnTo>
                    <a:pt x="2880" y="661"/>
                  </a:lnTo>
                  <a:lnTo>
                    <a:pt x="2875" y="659"/>
                  </a:lnTo>
                  <a:lnTo>
                    <a:pt x="2871" y="657"/>
                  </a:lnTo>
                  <a:lnTo>
                    <a:pt x="2869" y="654"/>
                  </a:lnTo>
                  <a:lnTo>
                    <a:pt x="2868" y="650"/>
                  </a:lnTo>
                  <a:lnTo>
                    <a:pt x="2866" y="645"/>
                  </a:lnTo>
                  <a:lnTo>
                    <a:pt x="2866" y="640"/>
                  </a:lnTo>
                  <a:lnTo>
                    <a:pt x="2862" y="632"/>
                  </a:lnTo>
                  <a:lnTo>
                    <a:pt x="2855" y="624"/>
                  </a:lnTo>
                  <a:lnTo>
                    <a:pt x="2845" y="620"/>
                  </a:lnTo>
                  <a:lnTo>
                    <a:pt x="2836" y="613"/>
                  </a:lnTo>
                  <a:lnTo>
                    <a:pt x="2829" y="606"/>
                  </a:lnTo>
                  <a:lnTo>
                    <a:pt x="2820" y="599"/>
                  </a:lnTo>
                  <a:lnTo>
                    <a:pt x="2813" y="592"/>
                  </a:lnTo>
                  <a:lnTo>
                    <a:pt x="2808" y="583"/>
                  </a:lnTo>
                  <a:lnTo>
                    <a:pt x="2801" y="576"/>
                  </a:lnTo>
                  <a:lnTo>
                    <a:pt x="2794" y="567"/>
                  </a:lnTo>
                  <a:lnTo>
                    <a:pt x="2786" y="571"/>
                  </a:lnTo>
                  <a:lnTo>
                    <a:pt x="2779" y="574"/>
                  </a:lnTo>
                  <a:lnTo>
                    <a:pt x="2771" y="579"/>
                  </a:lnTo>
                  <a:lnTo>
                    <a:pt x="2762" y="583"/>
                  </a:lnTo>
                  <a:lnTo>
                    <a:pt x="2755" y="588"/>
                  </a:lnTo>
                  <a:lnTo>
                    <a:pt x="2746" y="594"/>
                  </a:lnTo>
                  <a:lnTo>
                    <a:pt x="2739" y="599"/>
                  </a:lnTo>
                  <a:lnTo>
                    <a:pt x="2732" y="606"/>
                  </a:lnTo>
                  <a:lnTo>
                    <a:pt x="2739" y="606"/>
                  </a:lnTo>
                  <a:lnTo>
                    <a:pt x="2744" y="608"/>
                  </a:lnTo>
                  <a:lnTo>
                    <a:pt x="2751" y="608"/>
                  </a:lnTo>
                  <a:lnTo>
                    <a:pt x="2756" y="610"/>
                  </a:lnTo>
                  <a:lnTo>
                    <a:pt x="2764" y="611"/>
                  </a:lnTo>
                  <a:lnTo>
                    <a:pt x="2767" y="613"/>
                  </a:lnTo>
                  <a:lnTo>
                    <a:pt x="2772" y="613"/>
                  </a:lnTo>
                  <a:lnTo>
                    <a:pt x="2776" y="615"/>
                  </a:lnTo>
                  <a:lnTo>
                    <a:pt x="2776" y="620"/>
                  </a:lnTo>
                  <a:lnTo>
                    <a:pt x="2776" y="625"/>
                  </a:lnTo>
                  <a:lnTo>
                    <a:pt x="2778" y="631"/>
                  </a:lnTo>
                  <a:lnTo>
                    <a:pt x="2781" y="636"/>
                  </a:lnTo>
                  <a:lnTo>
                    <a:pt x="2788" y="647"/>
                  </a:lnTo>
                  <a:lnTo>
                    <a:pt x="2799" y="657"/>
                  </a:lnTo>
                  <a:lnTo>
                    <a:pt x="2809" y="670"/>
                  </a:lnTo>
                  <a:lnTo>
                    <a:pt x="2818" y="682"/>
                  </a:lnTo>
                  <a:lnTo>
                    <a:pt x="2822" y="687"/>
                  </a:lnTo>
                  <a:lnTo>
                    <a:pt x="2825" y="694"/>
                  </a:lnTo>
                  <a:lnTo>
                    <a:pt x="2827" y="700"/>
                  </a:lnTo>
                  <a:lnTo>
                    <a:pt x="2829" y="707"/>
                  </a:lnTo>
                  <a:lnTo>
                    <a:pt x="2832" y="708"/>
                  </a:lnTo>
                  <a:lnTo>
                    <a:pt x="2836" y="710"/>
                  </a:lnTo>
                  <a:lnTo>
                    <a:pt x="2839" y="712"/>
                  </a:lnTo>
                  <a:lnTo>
                    <a:pt x="2845" y="716"/>
                  </a:lnTo>
                  <a:lnTo>
                    <a:pt x="2848" y="719"/>
                  </a:lnTo>
                  <a:lnTo>
                    <a:pt x="2852" y="723"/>
                  </a:lnTo>
                  <a:lnTo>
                    <a:pt x="2854" y="724"/>
                  </a:lnTo>
                  <a:lnTo>
                    <a:pt x="2855" y="726"/>
                  </a:lnTo>
                  <a:lnTo>
                    <a:pt x="2854" y="730"/>
                  </a:lnTo>
                  <a:lnTo>
                    <a:pt x="2854" y="735"/>
                  </a:lnTo>
                  <a:lnTo>
                    <a:pt x="2852" y="740"/>
                  </a:lnTo>
                  <a:lnTo>
                    <a:pt x="2850" y="746"/>
                  </a:lnTo>
                  <a:lnTo>
                    <a:pt x="2848" y="753"/>
                  </a:lnTo>
                  <a:lnTo>
                    <a:pt x="2847" y="760"/>
                  </a:lnTo>
                  <a:lnTo>
                    <a:pt x="2847" y="767"/>
                  </a:lnTo>
                  <a:lnTo>
                    <a:pt x="2847" y="774"/>
                  </a:lnTo>
                  <a:lnTo>
                    <a:pt x="2829" y="792"/>
                  </a:lnTo>
                  <a:lnTo>
                    <a:pt x="2794" y="792"/>
                  </a:lnTo>
                  <a:lnTo>
                    <a:pt x="2788" y="797"/>
                  </a:lnTo>
                  <a:lnTo>
                    <a:pt x="2783" y="800"/>
                  </a:lnTo>
                  <a:lnTo>
                    <a:pt x="2779" y="802"/>
                  </a:lnTo>
                  <a:lnTo>
                    <a:pt x="2776" y="802"/>
                  </a:lnTo>
                  <a:lnTo>
                    <a:pt x="2772" y="802"/>
                  </a:lnTo>
                  <a:lnTo>
                    <a:pt x="2769" y="802"/>
                  </a:lnTo>
                  <a:lnTo>
                    <a:pt x="2764" y="800"/>
                  </a:lnTo>
                  <a:lnTo>
                    <a:pt x="2758" y="800"/>
                  </a:lnTo>
                  <a:lnTo>
                    <a:pt x="2776" y="781"/>
                  </a:lnTo>
                  <a:lnTo>
                    <a:pt x="2771" y="784"/>
                  </a:lnTo>
                  <a:lnTo>
                    <a:pt x="2767" y="786"/>
                  </a:lnTo>
                  <a:lnTo>
                    <a:pt x="2764" y="786"/>
                  </a:lnTo>
                  <a:lnTo>
                    <a:pt x="2762" y="788"/>
                  </a:lnTo>
                  <a:lnTo>
                    <a:pt x="2758" y="792"/>
                  </a:lnTo>
                  <a:lnTo>
                    <a:pt x="2755" y="795"/>
                  </a:lnTo>
                  <a:lnTo>
                    <a:pt x="2749" y="800"/>
                  </a:lnTo>
                  <a:lnTo>
                    <a:pt x="2742" y="797"/>
                  </a:lnTo>
                  <a:lnTo>
                    <a:pt x="2737" y="795"/>
                  </a:lnTo>
                  <a:lnTo>
                    <a:pt x="2730" y="793"/>
                  </a:lnTo>
                  <a:lnTo>
                    <a:pt x="2723" y="793"/>
                  </a:lnTo>
                  <a:lnTo>
                    <a:pt x="2718" y="793"/>
                  </a:lnTo>
                  <a:lnTo>
                    <a:pt x="2711" y="795"/>
                  </a:lnTo>
                  <a:lnTo>
                    <a:pt x="2703" y="797"/>
                  </a:lnTo>
                  <a:lnTo>
                    <a:pt x="2698" y="800"/>
                  </a:lnTo>
                  <a:lnTo>
                    <a:pt x="2700" y="807"/>
                  </a:lnTo>
                  <a:lnTo>
                    <a:pt x="2702" y="816"/>
                  </a:lnTo>
                  <a:lnTo>
                    <a:pt x="2707" y="823"/>
                  </a:lnTo>
                  <a:lnTo>
                    <a:pt x="2712" y="832"/>
                  </a:lnTo>
                  <a:lnTo>
                    <a:pt x="2718" y="839"/>
                  </a:lnTo>
                  <a:lnTo>
                    <a:pt x="2723" y="846"/>
                  </a:lnTo>
                  <a:lnTo>
                    <a:pt x="2728" y="852"/>
                  </a:lnTo>
                  <a:lnTo>
                    <a:pt x="2732" y="857"/>
                  </a:lnTo>
                  <a:lnTo>
                    <a:pt x="2732" y="860"/>
                  </a:lnTo>
                  <a:lnTo>
                    <a:pt x="2730" y="864"/>
                  </a:lnTo>
                  <a:lnTo>
                    <a:pt x="2730" y="868"/>
                  </a:lnTo>
                  <a:lnTo>
                    <a:pt x="2728" y="871"/>
                  </a:lnTo>
                  <a:lnTo>
                    <a:pt x="2726" y="875"/>
                  </a:lnTo>
                  <a:lnTo>
                    <a:pt x="2725" y="878"/>
                  </a:lnTo>
                  <a:lnTo>
                    <a:pt x="2725" y="882"/>
                  </a:lnTo>
                  <a:lnTo>
                    <a:pt x="2723" y="885"/>
                  </a:lnTo>
                  <a:lnTo>
                    <a:pt x="2726" y="889"/>
                  </a:lnTo>
                  <a:lnTo>
                    <a:pt x="2732" y="892"/>
                  </a:lnTo>
                  <a:lnTo>
                    <a:pt x="2735" y="898"/>
                  </a:lnTo>
                  <a:lnTo>
                    <a:pt x="2739" y="905"/>
                  </a:lnTo>
                  <a:lnTo>
                    <a:pt x="2744" y="910"/>
                  </a:lnTo>
                  <a:lnTo>
                    <a:pt x="2746" y="917"/>
                  </a:lnTo>
                  <a:lnTo>
                    <a:pt x="2749" y="924"/>
                  </a:lnTo>
                  <a:lnTo>
                    <a:pt x="2749" y="931"/>
                  </a:lnTo>
                  <a:lnTo>
                    <a:pt x="2744" y="931"/>
                  </a:lnTo>
                  <a:lnTo>
                    <a:pt x="2739" y="933"/>
                  </a:lnTo>
                  <a:lnTo>
                    <a:pt x="2735" y="935"/>
                  </a:lnTo>
                  <a:lnTo>
                    <a:pt x="2734" y="938"/>
                  </a:lnTo>
                  <a:lnTo>
                    <a:pt x="2730" y="942"/>
                  </a:lnTo>
                  <a:lnTo>
                    <a:pt x="2728" y="947"/>
                  </a:lnTo>
                  <a:lnTo>
                    <a:pt x="2726" y="952"/>
                  </a:lnTo>
                  <a:lnTo>
                    <a:pt x="2723" y="958"/>
                  </a:lnTo>
                  <a:lnTo>
                    <a:pt x="2718" y="956"/>
                  </a:lnTo>
                  <a:lnTo>
                    <a:pt x="2707" y="949"/>
                  </a:lnTo>
                  <a:lnTo>
                    <a:pt x="2691" y="940"/>
                  </a:lnTo>
                  <a:lnTo>
                    <a:pt x="2675" y="929"/>
                  </a:lnTo>
                  <a:lnTo>
                    <a:pt x="2659" y="919"/>
                  </a:lnTo>
                  <a:lnTo>
                    <a:pt x="2645" y="908"/>
                  </a:lnTo>
                  <a:lnTo>
                    <a:pt x="2635" y="899"/>
                  </a:lnTo>
                  <a:lnTo>
                    <a:pt x="2628" y="894"/>
                  </a:lnTo>
                  <a:lnTo>
                    <a:pt x="2624" y="903"/>
                  </a:lnTo>
                  <a:lnTo>
                    <a:pt x="2624" y="913"/>
                  </a:lnTo>
                  <a:lnTo>
                    <a:pt x="2624" y="924"/>
                  </a:lnTo>
                  <a:lnTo>
                    <a:pt x="2628" y="933"/>
                  </a:lnTo>
                  <a:lnTo>
                    <a:pt x="2638" y="951"/>
                  </a:lnTo>
                  <a:lnTo>
                    <a:pt x="2654" y="968"/>
                  </a:lnTo>
                  <a:lnTo>
                    <a:pt x="2668" y="986"/>
                  </a:lnTo>
                  <a:lnTo>
                    <a:pt x="2684" y="1004"/>
                  </a:lnTo>
                  <a:lnTo>
                    <a:pt x="2689" y="1012"/>
                  </a:lnTo>
                  <a:lnTo>
                    <a:pt x="2695" y="1023"/>
                  </a:lnTo>
                  <a:lnTo>
                    <a:pt x="2696" y="1032"/>
                  </a:lnTo>
                  <a:lnTo>
                    <a:pt x="2698" y="1042"/>
                  </a:lnTo>
                  <a:lnTo>
                    <a:pt x="2688" y="1041"/>
                  </a:lnTo>
                  <a:lnTo>
                    <a:pt x="2677" y="1039"/>
                  </a:lnTo>
                  <a:lnTo>
                    <a:pt x="2666" y="1034"/>
                  </a:lnTo>
                  <a:lnTo>
                    <a:pt x="2658" y="1027"/>
                  </a:lnTo>
                  <a:lnTo>
                    <a:pt x="2647" y="1018"/>
                  </a:lnTo>
                  <a:lnTo>
                    <a:pt x="2636" y="1007"/>
                  </a:lnTo>
                  <a:lnTo>
                    <a:pt x="2628" y="997"/>
                  </a:lnTo>
                  <a:lnTo>
                    <a:pt x="2619" y="986"/>
                  </a:lnTo>
                  <a:lnTo>
                    <a:pt x="2612" y="974"/>
                  </a:lnTo>
                  <a:lnTo>
                    <a:pt x="2605" y="961"/>
                  </a:lnTo>
                  <a:lnTo>
                    <a:pt x="2599" y="949"/>
                  </a:lnTo>
                  <a:lnTo>
                    <a:pt x="2594" y="936"/>
                  </a:lnTo>
                  <a:lnTo>
                    <a:pt x="2592" y="924"/>
                  </a:lnTo>
                  <a:lnTo>
                    <a:pt x="2590" y="913"/>
                  </a:lnTo>
                  <a:lnTo>
                    <a:pt x="2590" y="903"/>
                  </a:lnTo>
                  <a:lnTo>
                    <a:pt x="2592" y="894"/>
                  </a:lnTo>
                  <a:lnTo>
                    <a:pt x="2589" y="892"/>
                  </a:lnTo>
                  <a:lnTo>
                    <a:pt x="2587" y="892"/>
                  </a:lnTo>
                  <a:lnTo>
                    <a:pt x="2583" y="890"/>
                  </a:lnTo>
                  <a:lnTo>
                    <a:pt x="2580" y="889"/>
                  </a:lnTo>
                  <a:lnTo>
                    <a:pt x="2576" y="887"/>
                  </a:lnTo>
                  <a:lnTo>
                    <a:pt x="2573" y="885"/>
                  </a:lnTo>
                  <a:lnTo>
                    <a:pt x="2571" y="885"/>
                  </a:lnTo>
                  <a:lnTo>
                    <a:pt x="2567" y="885"/>
                  </a:lnTo>
                  <a:lnTo>
                    <a:pt x="2560" y="875"/>
                  </a:lnTo>
                  <a:lnTo>
                    <a:pt x="2550" y="859"/>
                  </a:lnTo>
                  <a:lnTo>
                    <a:pt x="2536" y="839"/>
                  </a:lnTo>
                  <a:lnTo>
                    <a:pt x="2522" y="818"/>
                  </a:lnTo>
                  <a:lnTo>
                    <a:pt x="2507" y="799"/>
                  </a:lnTo>
                  <a:lnTo>
                    <a:pt x="2495" y="784"/>
                  </a:lnTo>
                  <a:lnTo>
                    <a:pt x="2490" y="774"/>
                  </a:lnTo>
                  <a:lnTo>
                    <a:pt x="2488" y="774"/>
                  </a:lnTo>
                  <a:lnTo>
                    <a:pt x="2484" y="772"/>
                  </a:lnTo>
                  <a:lnTo>
                    <a:pt x="2483" y="772"/>
                  </a:lnTo>
                  <a:lnTo>
                    <a:pt x="2479" y="770"/>
                  </a:lnTo>
                  <a:lnTo>
                    <a:pt x="2476" y="769"/>
                  </a:lnTo>
                  <a:lnTo>
                    <a:pt x="2472" y="767"/>
                  </a:lnTo>
                  <a:lnTo>
                    <a:pt x="2469" y="765"/>
                  </a:lnTo>
                  <a:lnTo>
                    <a:pt x="2465" y="763"/>
                  </a:lnTo>
                  <a:lnTo>
                    <a:pt x="2462" y="763"/>
                  </a:lnTo>
                  <a:lnTo>
                    <a:pt x="2458" y="767"/>
                  </a:lnTo>
                  <a:lnTo>
                    <a:pt x="2454" y="769"/>
                  </a:lnTo>
                  <a:lnTo>
                    <a:pt x="2449" y="770"/>
                  </a:lnTo>
                  <a:lnTo>
                    <a:pt x="2446" y="772"/>
                  </a:lnTo>
                  <a:lnTo>
                    <a:pt x="2440" y="774"/>
                  </a:lnTo>
                  <a:lnTo>
                    <a:pt x="2435" y="776"/>
                  </a:lnTo>
                  <a:lnTo>
                    <a:pt x="2432" y="779"/>
                  </a:lnTo>
                  <a:lnTo>
                    <a:pt x="2428" y="781"/>
                  </a:lnTo>
                  <a:lnTo>
                    <a:pt x="2419" y="792"/>
                  </a:lnTo>
                  <a:lnTo>
                    <a:pt x="2419" y="809"/>
                  </a:lnTo>
                  <a:lnTo>
                    <a:pt x="2410" y="820"/>
                  </a:lnTo>
                  <a:lnTo>
                    <a:pt x="2393" y="820"/>
                  </a:lnTo>
                  <a:lnTo>
                    <a:pt x="2384" y="829"/>
                  </a:lnTo>
                  <a:lnTo>
                    <a:pt x="2380" y="836"/>
                  </a:lnTo>
                  <a:lnTo>
                    <a:pt x="2377" y="841"/>
                  </a:lnTo>
                  <a:lnTo>
                    <a:pt x="2373" y="846"/>
                  </a:lnTo>
                  <a:lnTo>
                    <a:pt x="2370" y="852"/>
                  </a:lnTo>
                  <a:lnTo>
                    <a:pt x="2366" y="857"/>
                  </a:lnTo>
                  <a:lnTo>
                    <a:pt x="2361" y="862"/>
                  </a:lnTo>
                  <a:lnTo>
                    <a:pt x="2356" y="869"/>
                  </a:lnTo>
                  <a:lnTo>
                    <a:pt x="2348" y="875"/>
                  </a:lnTo>
                  <a:lnTo>
                    <a:pt x="2352" y="882"/>
                  </a:lnTo>
                  <a:lnTo>
                    <a:pt x="2354" y="889"/>
                  </a:lnTo>
                  <a:lnTo>
                    <a:pt x="2356" y="896"/>
                  </a:lnTo>
                  <a:lnTo>
                    <a:pt x="2357" y="901"/>
                  </a:lnTo>
                  <a:lnTo>
                    <a:pt x="2357" y="908"/>
                  </a:lnTo>
                  <a:lnTo>
                    <a:pt x="2357" y="913"/>
                  </a:lnTo>
                  <a:lnTo>
                    <a:pt x="2357" y="917"/>
                  </a:lnTo>
                  <a:lnTo>
                    <a:pt x="2357" y="922"/>
                  </a:lnTo>
                  <a:lnTo>
                    <a:pt x="2333" y="951"/>
                  </a:lnTo>
                  <a:lnTo>
                    <a:pt x="2315" y="951"/>
                  </a:lnTo>
                  <a:lnTo>
                    <a:pt x="2311" y="949"/>
                  </a:lnTo>
                  <a:lnTo>
                    <a:pt x="2306" y="944"/>
                  </a:lnTo>
                  <a:lnTo>
                    <a:pt x="2303" y="938"/>
                  </a:lnTo>
                  <a:lnTo>
                    <a:pt x="2297" y="929"/>
                  </a:lnTo>
                  <a:lnTo>
                    <a:pt x="2294" y="922"/>
                  </a:lnTo>
                  <a:lnTo>
                    <a:pt x="2292" y="913"/>
                  </a:lnTo>
                  <a:lnTo>
                    <a:pt x="2288" y="908"/>
                  </a:lnTo>
                  <a:lnTo>
                    <a:pt x="2288" y="903"/>
                  </a:lnTo>
                  <a:lnTo>
                    <a:pt x="2285" y="903"/>
                  </a:lnTo>
                  <a:lnTo>
                    <a:pt x="2281" y="901"/>
                  </a:lnTo>
                  <a:lnTo>
                    <a:pt x="2278" y="899"/>
                  </a:lnTo>
                  <a:lnTo>
                    <a:pt x="2276" y="898"/>
                  </a:lnTo>
                  <a:lnTo>
                    <a:pt x="2273" y="896"/>
                  </a:lnTo>
                  <a:lnTo>
                    <a:pt x="2269" y="894"/>
                  </a:lnTo>
                  <a:lnTo>
                    <a:pt x="2265" y="894"/>
                  </a:lnTo>
                  <a:lnTo>
                    <a:pt x="2262" y="894"/>
                  </a:lnTo>
                  <a:lnTo>
                    <a:pt x="2262" y="887"/>
                  </a:lnTo>
                  <a:lnTo>
                    <a:pt x="2260" y="882"/>
                  </a:lnTo>
                  <a:lnTo>
                    <a:pt x="2260" y="876"/>
                  </a:lnTo>
                  <a:lnTo>
                    <a:pt x="2258" y="871"/>
                  </a:lnTo>
                  <a:lnTo>
                    <a:pt x="2258" y="866"/>
                  </a:lnTo>
                  <a:lnTo>
                    <a:pt x="2258" y="859"/>
                  </a:lnTo>
                  <a:lnTo>
                    <a:pt x="2260" y="853"/>
                  </a:lnTo>
                  <a:lnTo>
                    <a:pt x="2262" y="846"/>
                  </a:lnTo>
                  <a:lnTo>
                    <a:pt x="2257" y="839"/>
                  </a:lnTo>
                  <a:lnTo>
                    <a:pt x="2250" y="829"/>
                  </a:lnTo>
                  <a:lnTo>
                    <a:pt x="2246" y="816"/>
                  </a:lnTo>
                  <a:lnTo>
                    <a:pt x="2243" y="804"/>
                  </a:lnTo>
                  <a:lnTo>
                    <a:pt x="2239" y="792"/>
                  </a:lnTo>
                  <a:lnTo>
                    <a:pt x="2237" y="777"/>
                  </a:lnTo>
                  <a:lnTo>
                    <a:pt x="2235" y="765"/>
                  </a:lnTo>
                  <a:lnTo>
                    <a:pt x="2235" y="754"/>
                  </a:lnTo>
                  <a:lnTo>
                    <a:pt x="2235" y="758"/>
                  </a:lnTo>
                  <a:lnTo>
                    <a:pt x="2234" y="761"/>
                  </a:lnTo>
                  <a:lnTo>
                    <a:pt x="2234" y="765"/>
                  </a:lnTo>
                  <a:lnTo>
                    <a:pt x="2232" y="769"/>
                  </a:lnTo>
                  <a:lnTo>
                    <a:pt x="2230" y="772"/>
                  </a:lnTo>
                  <a:lnTo>
                    <a:pt x="2228" y="776"/>
                  </a:lnTo>
                  <a:lnTo>
                    <a:pt x="2228" y="779"/>
                  </a:lnTo>
                  <a:lnTo>
                    <a:pt x="2228" y="781"/>
                  </a:lnTo>
                  <a:lnTo>
                    <a:pt x="2221" y="781"/>
                  </a:lnTo>
                  <a:lnTo>
                    <a:pt x="2216" y="781"/>
                  </a:lnTo>
                  <a:lnTo>
                    <a:pt x="2211" y="779"/>
                  </a:lnTo>
                  <a:lnTo>
                    <a:pt x="2207" y="776"/>
                  </a:lnTo>
                  <a:lnTo>
                    <a:pt x="2202" y="774"/>
                  </a:lnTo>
                  <a:lnTo>
                    <a:pt x="2198" y="770"/>
                  </a:lnTo>
                  <a:lnTo>
                    <a:pt x="2195" y="767"/>
                  </a:lnTo>
                  <a:lnTo>
                    <a:pt x="2193" y="763"/>
                  </a:lnTo>
                  <a:lnTo>
                    <a:pt x="2158" y="763"/>
                  </a:lnTo>
                  <a:lnTo>
                    <a:pt x="2158" y="760"/>
                  </a:lnTo>
                  <a:lnTo>
                    <a:pt x="2160" y="756"/>
                  </a:lnTo>
                  <a:lnTo>
                    <a:pt x="2161" y="753"/>
                  </a:lnTo>
                  <a:lnTo>
                    <a:pt x="2161" y="749"/>
                  </a:lnTo>
                  <a:lnTo>
                    <a:pt x="2163" y="746"/>
                  </a:lnTo>
                  <a:lnTo>
                    <a:pt x="2165" y="742"/>
                  </a:lnTo>
                  <a:lnTo>
                    <a:pt x="2167" y="739"/>
                  </a:lnTo>
                  <a:lnTo>
                    <a:pt x="2167" y="735"/>
                  </a:lnTo>
                  <a:lnTo>
                    <a:pt x="2161" y="737"/>
                  </a:lnTo>
                  <a:lnTo>
                    <a:pt x="2156" y="737"/>
                  </a:lnTo>
                  <a:lnTo>
                    <a:pt x="2152" y="737"/>
                  </a:lnTo>
                  <a:lnTo>
                    <a:pt x="2151" y="733"/>
                  </a:lnTo>
                  <a:lnTo>
                    <a:pt x="2149" y="730"/>
                  </a:lnTo>
                  <a:lnTo>
                    <a:pt x="2149" y="724"/>
                  </a:lnTo>
                  <a:lnTo>
                    <a:pt x="2149" y="721"/>
                  </a:lnTo>
                  <a:lnTo>
                    <a:pt x="2149" y="717"/>
                  </a:lnTo>
                  <a:lnTo>
                    <a:pt x="2114" y="754"/>
                  </a:lnTo>
                  <a:lnTo>
                    <a:pt x="2110" y="753"/>
                  </a:lnTo>
                  <a:lnTo>
                    <a:pt x="2105" y="751"/>
                  </a:lnTo>
                  <a:lnTo>
                    <a:pt x="2099" y="747"/>
                  </a:lnTo>
                  <a:lnTo>
                    <a:pt x="2092" y="744"/>
                  </a:lnTo>
                  <a:lnTo>
                    <a:pt x="2085" y="739"/>
                  </a:lnTo>
                  <a:lnTo>
                    <a:pt x="2080" y="735"/>
                  </a:lnTo>
                  <a:lnTo>
                    <a:pt x="2075" y="730"/>
                  </a:lnTo>
                  <a:lnTo>
                    <a:pt x="2071" y="726"/>
                  </a:lnTo>
                  <a:lnTo>
                    <a:pt x="2064" y="728"/>
                  </a:lnTo>
                  <a:lnTo>
                    <a:pt x="2057" y="728"/>
                  </a:lnTo>
                  <a:lnTo>
                    <a:pt x="2048" y="726"/>
                  </a:lnTo>
                  <a:lnTo>
                    <a:pt x="2041" y="724"/>
                  </a:lnTo>
                  <a:lnTo>
                    <a:pt x="2034" y="719"/>
                  </a:lnTo>
                  <a:lnTo>
                    <a:pt x="2027" y="716"/>
                  </a:lnTo>
                  <a:lnTo>
                    <a:pt x="2022" y="710"/>
                  </a:lnTo>
                  <a:lnTo>
                    <a:pt x="2018" y="707"/>
                  </a:lnTo>
                  <a:lnTo>
                    <a:pt x="2011" y="714"/>
                  </a:lnTo>
                  <a:lnTo>
                    <a:pt x="2002" y="717"/>
                  </a:lnTo>
                  <a:lnTo>
                    <a:pt x="1994" y="721"/>
                  </a:lnTo>
                  <a:lnTo>
                    <a:pt x="1983" y="723"/>
                  </a:lnTo>
                  <a:lnTo>
                    <a:pt x="1974" y="723"/>
                  </a:lnTo>
                  <a:lnTo>
                    <a:pt x="1963" y="723"/>
                  </a:lnTo>
                  <a:lnTo>
                    <a:pt x="1955" y="721"/>
                  </a:lnTo>
                  <a:lnTo>
                    <a:pt x="1948" y="717"/>
                  </a:lnTo>
                  <a:lnTo>
                    <a:pt x="1941" y="707"/>
                  </a:lnTo>
                  <a:lnTo>
                    <a:pt x="1937" y="700"/>
                  </a:lnTo>
                  <a:lnTo>
                    <a:pt x="1933" y="691"/>
                  </a:lnTo>
                  <a:lnTo>
                    <a:pt x="1928" y="682"/>
                  </a:lnTo>
                  <a:lnTo>
                    <a:pt x="1923" y="675"/>
                  </a:lnTo>
                  <a:lnTo>
                    <a:pt x="1918" y="670"/>
                  </a:lnTo>
                  <a:lnTo>
                    <a:pt x="1909" y="666"/>
                  </a:lnTo>
                  <a:lnTo>
                    <a:pt x="1905" y="666"/>
                  </a:lnTo>
                  <a:lnTo>
                    <a:pt x="1900" y="666"/>
                  </a:lnTo>
                  <a:lnTo>
                    <a:pt x="1895" y="668"/>
                  </a:lnTo>
                  <a:lnTo>
                    <a:pt x="1888" y="671"/>
                  </a:lnTo>
                  <a:lnTo>
                    <a:pt x="1898" y="680"/>
                  </a:lnTo>
                  <a:lnTo>
                    <a:pt x="1907" y="691"/>
                  </a:lnTo>
                  <a:lnTo>
                    <a:pt x="1916" y="700"/>
                  </a:lnTo>
                  <a:lnTo>
                    <a:pt x="1926" y="708"/>
                  </a:lnTo>
                  <a:lnTo>
                    <a:pt x="1935" y="719"/>
                  </a:lnTo>
                  <a:lnTo>
                    <a:pt x="1942" y="730"/>
                  </a:lnTo>
                  <a:lnTo>
                    <a:pt x="1951" y="740"/>
                  </a:lnTo>
                  <a:lnTo>
                    <a:pt x="1958" y="754"/>
                  </a:lnTo>
                  <a:lnTo>
                    <a:pt x="1963" y="753"/>
                  </a:lnTo>
                  <a:lnTo>
                    <a:pt x="1969" y="751"/>
                  </a:lnTo>
                  <a:lnTo>
                    <a:pt x="1974" y="749"/>
                  </a:lnTo>
                  <a:lnTo>
                    <a:pt x="1978" y="746"/>
                  </a:lnTo>
                  <a:lnTo>
                    <a:pt x="1983" y="744"/>
                  </a:lnTo>
                  <a:lnTo>
                    <a:pt x="1986" y="740"/>
                  </a:lnTo>
                  <a:lnTo>
                    <a:pt x="1990" y="739"/>
                  </a:lnTo>
                  <a:lnTo>
                    <a:pt x="1994" y="739"/>
                  </a:lnTo>
                  <a:lnTo>
                    <a:pt x="1997" y="723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569156" y="1812513"/>
              <a:ext cx="2012244" cy="2303198"/>
            </a:xfrm>
            <a:custGeom>
              <a:avLst/>
              <a:gdLst>
                <a:gd name="T0" fmla="*/ 1450975 w 1426"/>
                <a:gd name="T1" fmla="*/ 2227262 h 1741"/>
                <a:gd name="T2" fmla="*/ 1155700 w 1426"/>
                <a:gd name="T3" fmla="*/ 1839912 h 1741"/>
                <a:gd name="T4" fmla="*/ 1200150 w 1426"/>
                <a:gd name="T5" fmla="*/ 1536700 h 1741"/>
                <a:gd name="T6" fmla="*/ 1506538 w 1426"/>
                <a:gd name="T7" fmla="*/ 1473200 h 1741"/>
                <a:gd name="T8" fmla="*/ 1795463 w 1426"/>
                <a:gd name="T9" fmla="*/ 1649412 h 1741"/>
                <a:gd name="T10" fmla="*/ 2165350 w 1426"/>
                <a:gd name="T11" fmla="*/ 1865312 h 1741"/>
                <a:gd name="T12" fmla="*/ 1971675 w 1426"/>
                <a:gd name="T13" fmla="*/ 2260600 h 1741"/>
                <a:gd name="T14" fmla="*/ 1800225 w 1426"/>
                <a:gd name="T15" fmla="*/ 2446337 h 1741"/>
                <a:gd name="T16" fmla="*/ 1752600 w 1426"/>
                <a:gd name="T17" fmla="*/ 2673350 h 1741"/>
                <a:gd name="T18" fmla="*/ 785813 w 1426"/>
                <a:gd name="T19" fmla="*/ 1360487 h 1741"/>
                <a:gd name="T20" fmla="*/ 628650 w 1426"/>
                <a:gd name="T21" fmla="*/ 1196975 h 1741"/>
                <a:gd name="T22" fmla="*/ 544513 w 1426"/>
                <a:gd name="T23" fmla="*/ 992187 h 1741"/>
                <a:gd name="T24" fmla="*/ 742950 w 1426"/>
                <a:gd name="T25" fmla="*/ 498475 h 1741"/>
                <a:gd name="T26" fmla="*/ 527050 w 1426"/>
                <a:gd name="T27" fmla="*/ 465137 h 1741"/>
                <a:gd name="T28" fmla="*/ 233363 w 1426"/>
                <a:gd name="T29" fmla="*/ 533400 h 1741"/>
                <a:gd name="T30" fmla="*/ 409575 w 1426"/>
                <a:gd name="T31" fmla="*/ 392112 h 1741"/>
                <a:gd name="T32" fmla="*/ 584200 w 1426"/>
                <a:gd name="T33" fmla="*/ 311150 h 1741"/>
                <a:gd name="T34" fmla="*/ 862013 w 1426"/>
                <a:gd name="T35" fmla="*/ 285750 h 1741"/>
                <a:gd name="T36" fmla="*/ 1104900 w 1426"/>
                <a:gd name="T37" fmla="*/ 392112 h 1741"/>
                <a:gd name="T38" fmla="*/ 1366838 w 1426"/>
                <a:gd name="T39" fmla="*/ 341312 h 1741"/>
                <a:gd name="T40" fmla="*/ 1595438 w 1426"/>
                <a:gd name="T41" fmla="*/ 339725 h 1741"/>
                <a:gd name="T42" fmla="*/ 1725613 w 1426"/>
                <a:gd name="T43" fmla="*/ 381000 h 1741"/>
                <a:gd name="T44" fmla="*/ 1535113 w 1426"/>
                <a:gd name="T45" fmla="*/ 428625 h 1741"/>
                <a:gd name="T46" fmla="*/ 1609725 w 1426"/>
                <a:gd name="T47" fmla="*/ 628650 h 1741"/>
                <a:gd name="T48" fmla="*/ 1738313 w 1426"/>
                <a:gd name="T49" fmla="*/ 465137 h 1741"/>
                <a:gd name="T50" fmla="*/ 1954213 w 1426"/>
                <a:gd name="T51" fmla="*/ 628650 h 1741"/>
                <a:gd name="T52" fmla="*/ 1716088 w 1426"/>
                <a:gd name="T53" fmla="*/ 763587 h 1741"/>
                <a:gd name="T54" fmla="*/ 1744663 w 1426"/>
                <a:gd name="T55" fmla="*/ 812800 h 1741"/>
                <a:gd name="T56" fmla="*/ 1309688 w 1426"/>
                <a:gd name="T57" fmla="*/ 1063625 h 1741"/>
                <a:gd name="T58" fmla="*/ 1198563 w 1426"/>
                <a:gd name="T59" fmla="*/ 1090612 h 1741"/>
                <a:gd name="T60" fmla="*/ 936625 w 1426"/>
                <a:gd name="T61" fmla="*/ 1122362 h 1741"/>
                <a:gd name="T62" fmla="*/ 1066800 w 1426"/>
                <a:gd name="T63" fmla="*/ 1257300 h 1741"/>
                <a:gd name="T64" fmla="*/ 1319213 w 1426"/>
                <a:gd name="T65" fmla="*/ 768350 h 1741"/>
                <a:gd name="T66" fmla="*/ 1371600 w 1426"/>
                <a:gd name="T67" fmla="*/ 841375 h 1741"/>
                <a:gd name="T68" fmla="*/ 1257300 w 1426"/>
                <a:gd name="T69" fmla="*/ 754062 h 1741"/>
                <a:gd name="T70" fmla="*/ 1960563 w 1426"/>
                <a:gd name="T71" fmla="*/ 684212 h 1741"/>
                <a:gd name="T72" fmla="*/ 1990725 w 1426"/>
                <a:gd name="T73" fmla="*/ 303212 h 1741"/>
                <a:gd name="T74" fmla="*/ 1954213 w 1426"/>
                <a:gd name="T75" fmla="*/ 409575 h 1741"/>
                <a:gd name="T76" fmla="*/ 1876425 w 1426"/>
                <a:gd name="T77" fmla="*/ 307975 h 1741"/>
                <a:gd name="T78" fmla="*/ 1828800 w 1426"/>
                <a:gd name="T79" fmla="*/ 171450 h 1741"/>
                <a:gd name="T80" fmla="*/ 2187575 w 1426"/>
                <a:gd name="T81" fmla="*/ 33337 h 1741"/>
                <a:gd name="T82" fmla="*/ 2111375 w 1426"/>
                <a:gd name="T83" fmla="*/ 15875 h 1741"/>
                <a:gd name="T84" fmla="*/ 1452563 w 1426"/>
                <a:gd name="T85" fmla="*/ 233362 h 1741"/>
                <a:gd name="T86" fmla="*/ 1214438 w 1426"/>
                <a:gd name="T87" fmla="*/ 266700 h 1741"/>
                <a:gd name="T88" fmla="*/ 1414463 w 1426"/>
                <a:gd name="T89" fmla="*/ 304800 h 1741"/>
                <a:gd name="T90" fmla="*/ 1679575 w 1426"/>
                <a:gd name="T91" fmla="*/ 66675 h 1741"/>
                <a:gd name="T92" fmla="*/ 1470025 w 1426"/>
                <a:gd name="T93" fmla="*/ 173037 h 1741"/>
                <a:gd name="T94" fmla="*/ 1408113 w 1426"/>
                <a:gd name="T95" fmla="*/ 161925 h 1741"/>
                <a:gd name="T96" fmla="*/ 1506538 w 1426"/>
                <a:gd name="T97" fmla="*/ 76200 h 1741"/>
                <a:gd name="T98" fmla="*/ 1601788 w 1426"/>
                <a:gd name="T99" fmla="*/ 22225 h 1741"/>
                <a:gd name="T100" fmla="*/ 1579563 w 1426"/>
                <a:gd name="T101" fmla="*/ 134937 h 1741"/>
                <a:gd name="T102" fmla="*/ 1379538 w 1426"/>
                <a:gd name="T103" fmla="*/ 1323975 h 1741"/>
                <a:gd name="T104" fmla="*/ 1173163 w 1426"/>
                <a:gd name="T105" fmla="*/ 1236662 h 1741"/>
                <a:gd name="T106" fmla="*/ 109538 w 1426"/>
                <a:gd name="T107" fmla="*/ 608012 h 1741"/>
                <a:gd name="T108" fmla="*/ 120650 w 1426"/>
                <a:gd name="T109" fmla="*/ 596900 h 1741"/>
                <a:gd name="T110" fmla="*/ 138113 w 1426"/>
                <a:gd name="T111" fmla="*/ 596900 h 1741"/>
                <a:gd name="T112" fmla="*/ 155575 w 1426"/>
                <a:gd name="T113" fmla="*/ 603250 h 1741"/>
                <a:gd name="T114" fmla="*/ 185738 w 1426"/>
                <a:gd name="T115" fmla="*/ 581025 h 1741"/>
                <a:gd name="T116" fmla="*/ 211138 w 1426"/>
                <a:gd name="T117" fmla="*/ 581025 h 1741"/>
                <a:gd name="T118" fmla="*/ 228600 w 1426"/>
                <a:gd name="T119" fmla="*/ 577850 h 1741"/>
                <a:gd name="T120" fmla="*/ 65088 w 1426"/>
                <a:gd name="T121" fmla="*/ 611187 h 1741"/>
                <a:gd name="T122" fmla="*/ 12700 w 1426"/>
                <a:gd name="T123" fmla="*/ 611187 h 17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6"/>
                <a:gd name="T187" fmla="*/ 0 h 1741"/>
                <a:gd name="T188" fmla="*/ 1426 w 1426"/>
                <a:gd name="T189" fmla="*/ 1741 h 17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6" h="1741">
                  <a:moveTo>
                    <a:pt x="1078" y="1741"/>
                  </a:moveTo>
                  <a:lnTo>
                    <a:pt x="1069" y="1735"/>
                  </a:lnTo>
                  <a:lnTo>
                    <a:pt x="1058" y="1730"/>
                  </a:lnTo>
                  <a:lnTo>
                    <a:pt x="1046" y="1723"/>
                  </a:lnTo>
                  <a:lnTo>
                    <a:pt x="1034" y="1714"/>
                  </a:lnTo>
                  <a:lnTo>
                    <a:pt x="1021" y="1705"/>
                  </a:lnTo>
                  <a:lnTo>
                    <a:pt x="1012" y="1696"/>
                  </a:lnTo>
                  <a:lnTo>
                    <a:pt x="1011" y="1691"/>
                  </a:lnTo>
                  <a:lnTo>
                    <a:pt x="1009" y="1686"/>
                  </a:lnTo>
                  <a:lnTo>
                    <a:pt x="1007" y="1680"/>
                  </a:lnTo>
                  <a:lnTo>
                    <a:pt x="1009" y="1675"/>
                  </a:lnTo>
                  <a:lnTo>
                    <a:pt x="1005" y="1675"/>
                  </a:lnTo>
                  <a:lnTo>
                    <a:pt x="1000" y="1672"/>
                  </a:lnTo>
                  <a:lnTo>
                    <a:pt x="997" y="1670"/>
                  </a:lnTo>
                  <a:lnTo>
                    <a:pt x="991" y="1666"/>
                  </a:lnTo>
                  <a:lnTo>
                    <a:pt x="986" y="1663"/>
                  </a:lnTo>
                  <a:lnTo>
                    <a:pt x="981" y="1659"/>
                  </a:lnTo>
                  <a:lnTo>
                    <a:pt x="977" y="1657"/>
                  </a:lnTo>
                  <a:lnTo>
                    <a:pt x="974" y="1656"/>
                  </a:lnTo>
                  <a:lnTo>
                    <a:pt x="974" y="1620"/>
                  </a:lnTo>
                  <a:lnTo>
                    <a:pt x="963" y="1606"/>
                  </a:lnTo>
                  <a:lnTo>
                    <a:pt x="956" y="1594"/>
                  </a:lnTo>
                  <a:lnTo>
                    <a:pt x="949" y="1578"/>
                  </a:lnTo>
                  <a:lnTo>
                    <a:pt x="944" y="1564"/>
                  </a:lnTo>
                  <a:lnTo>
                    <a:pt x="938" y="1532"/>
                  </a:lnTo>
                  <a:lnTo>
                    <a:pt x="935" y="1498"/>
                  </a:lnTo>
                  <a:lnTo>
                    <a:pt x="931" y="1465"/>
                  </a:lnTo>
                  <a:lnTo>
                    <a:pt x="924" y="1433"/>
                  </a:lnTo>
                  <a:lnTo>
                    <a:pt x="921" y="1419"/>
                  </a:lnTo>
                  <a:lnTo>
                    <a:pt x="914" y="1403"/>
                  </a:lnTo>
                  <a:lnTo>
                    <a:pt x="906" y="1391"/>
                  </a:lnTo>
                  <a:lnTo>
                    <a:pt x="896" y="1378"/>
                  </a:lnTo>
                  <a:lnTo>
                    <a:pt x="896" y="1368"/>
                  </a:lnTo>
                  <a:lnTo>
                    <a:pt x="898" y="1357"/>
                  </a:lnTo>
                  <a:lnTo>
                    <a:pt x="901" y="1346"/>
                  </a:lnTo>
                  <a:lnTo>
                    <a:pt x="905" y="1336"/>
                  </a:lnTo>
                  <a:lnTo>
                    <a:pt x="906" y="1325"/>
                  </a:lnTo>
                  <a:lnTo>
                    <a:pt x="910" y="1315"/>
                  </a:lnTo>
                  <a:lnTo>
                    <a:pt x="912" y="1304"/>
                  </a:lnTo>
                  <a:lnTo>
                    <a:pt x="912" y="1293"/>
                  </a:lnTo>
                  <a:lnTo>
                    <a:pt x="898" y="1292"/>
                  </a:lnTo>
                  <a:lnTo>
                    <a:pt x="882" y="1286"/>
                  </a:lnTo>
                  <a:lnTo>
                    <a:pt x="862" y="1278"/>
                  </a:lnTo>
                  <a:lnTo>
                    <a:pt x="845" y="1267"/>
                  </a:lnTo>
                  <a:lnTo>
                    <a:pt x="825" y="1255"/>
                  </a:lnTo>
                  <a:lnTo>
                    <a:pt x="809" y="1242"/>
                  </a:lnTo>
                  <a:lnTo>
                    <a:pt x="793" y="1230"/>
                  </a:lnTo>
                  <a:lnTo>
                    <a:pt x="783" y="1219"/>
                  </a:lnTo>
                  <a:lnTo>
                    <a:pt x="783" y="1182"/>
                  </a:lnTo>
                  <a:lnTo>
                    <a:pt x="776" y="1182"/>
                  </a:lnTo>
                  <a:lnTo>
                    <a:pt x="770" y="1180"/>
                  </a:lnTo>
                  <a:lnTo>
                    <a:pt x="765" y="1179"/>
                  </a:lnTo>
                  <a:lnTo>
                    <a:pt x="760" y="1177"/>
                  </a:lnTo>
                  <a:lnTo>
                    <a:pt x="755" y="1175"/>
                  </a:lnTo>
                  <a:lnTo>
                    <a:pt x="749" y="1175"/>
                  </a:lnTo>
                  <a:lnTo>
                    <a:pt x="744" y="1173"/>
                  </a:lnTo>
                  <a:lnTo>
                    <a:pt x="739" y="1173"/>
                  </a:lnTo>
                  <a:lnTo>
                    <a:pt x="735" y="1170"/>
                  </a:lnTo>
                  <a:lnTo>
                    <a:pt x="732" y="1164"/>
                  </a:lnTo>
                  <a:lnTo>
                    <a:pt x="728" y="1159"/>
                  </a:lnTo>
                  <a:lnTo>
                    <a:pt x="725" y="1154"/>
                  </a:lnTo>
                  <a:lnTo>
                    <a:pt x="719" y="1148"/>
                  </a:lnTo>
                  <a:lnTo>
                    <a:pt x="716" y="1143"/>
                  </a:lnTo>
                  <a:lnTo>
                    <a:pt x="710" y="1140"/>
                  </a:lnTo>
                  <a:lnTo>
                    <a:pt x="703" y="1136"/>
                  </a:lnTo>
                  <a:lnTo>
                    <a:pt x="705" y="1131"/>
                  </a:lnTo>
                  <a:lnTo>
                    <a:pt x="707" y="1126"/>
                  </a:lnTo>
                  <a:lnTo>
                    <a:pt x="710" y="1120"/>
                  </a:lnTo>
                  <a:lnTo>
                    <a:pt x="714" y="1113"/>
                  </a:lnTo>
                  <a:lnTo>
                    <a:pt x="717" y="1106"/>
                  </a:lnTo>
                  <a:lnTo>
                    <a:pt x="723" y="1099"/>
                  </a:lnTo>
                  <a:lnTo>
                    <a:pt x="726" y="1094"/>
                  </a:lnTo>
                  <a:lnTo>
                    <a:pt x="730" y="1088"/>
                  </a:lnTo>
                  <a:lnTo>
                    <a:pt x="730" y="1085"/>
                  </a:lnTo>
                  <a:lnTo>
                    <a:pt x="728" y="1083"/>
                  </a:lnTo>
                  <a:lnTo>
                    <a:pt x="726" y="1080"/>
                  </a:lnTo>
                  <a:lnTo>
                    <a:pt x="725" y="1076"/>
                  </a:lnTo>
                  <a:lnTo>
                    <a:pt x="725" y="1073"/>
                  </a:lnTo>
                  <a:lnTo>
                    <a:pt x="723" y="1069"/>
                  </a:lnTo>
                  <a:lnTo>
                    <a:pt x="721" y="1065"/>
                  </a:lnTo>
                  <a:lnTo>
                    <a:pt x="721" y="1062"/>
                  </a:lnTo>
                  <a:lnTo>
                    <a:pt x="728" y="1053"/>
                  </a:lnTo>
                  <a:lnTo>
                    <a:pt x="733" y="1044"/>
                  </a:lnTo>
                  <a:lnTo>
                    <a:pt x="740" y="1034"/>
                  </a:lnTo>
                  <a:lnTo>
                    <a:pt x="748" y="1025"/>
                  </a:lnTo>
                  <a:lnTo>
                    <a:pt x="753" y="1014"/>
                  </a:lnTo>
                  <a:lnTo>
                    <a:pt x="760" y="1004"/>
                  </a:lnTo>
                  <a:lnTo>
                    <a:pt x="767" y="995"/>
                  </a:lnTo>
                  <a:lnTo>
                    <a:pt x="772" y="986"/>
                  </a:lnTo>
                  <a:lnTo>
                    <a:pt x="756" y="968"/>
                  </a:lnTo>
                  <a:lnTo>
                    <a:pt x="756" y="951"/>
                  </a:lnTo>
                  <a:lnTo>
                    <a:pt x="783" y="922"/>
                  </a:lnTo>
                  <a:lnTo>
                    <a:pt x="790" y="924"/>
                  </a:lnTo>
                  <a:lnTo>
                    <a:pt x="799" y="926"/>
                  </a:lnTo>
                  <a:lnTo>
                    <a:pt x="808" y="924"/>
                  </a:lnTo>
                  <a:lnTo>
                    <a:pt x="816" y="922"/>
                  </a:lnTo>
                  <a:lnTo>
                    <a:pt x="827" y="919"/>
                  </a:lnTo>
                  <a:lnTo>
                    <a:pt x="836" y="915"/>
                  </a:lnTo>
                  <a:lnTo>
                    <a:pt x="845" y="910"/>
                  </a:lnTo>
                  <a:lnTo>
                    <a:pt x="852" y="903"/>
                  </a:lnTo>
                  <a:lnTo>
                    <a:pt x="859" y="906"/>
                  </a:lnTo>
                  <a:lnTo>
                    <a:pt x="864" y="910"/>
                  </a:lnTo>
                  <a:lnTo>
                    <a:pt x="871" y="912"/>
                  </a:lnTo>
                  <a:lnTo>
                    <a:pt x="878" y="913"/>
                  </a:lnTo>
                  <a:lnTo>
                    <a:pt x="883" y="915"/>
                  </a:lnTo>
                  <a:lnTo>
                    <a:pt x="891" y="917"/>
                  </a:lnTo>
                  <a:lnTo>
                    <a:pt x="898" y="919"/>
                  </a:lnTo>
                  <a:lnTo>
                    <a:pt x="903" y="922"/>
                  </a:lnTo>
                  <a:lnTo>
                    <a:pt x="906" y="921"/>
                  </a:lnTo>
                  <a:lnTo>
                    <a:pt x="910" y="921"/>
                  </a:lnTo>
                  <a:lnTo>
                    <a:pt x="914" y="919"/>
                  </a:lnTo>
                  <a:lnTo>
                    <a:pt x="917" y="917"/>
                  </a:lnTo>
                  <a:lnTo>
                    <a:pt x="921" y="915"/>
                  </a:lnTo>
                  <a:lnTo>
                    <a:pt x="924" y="913"/>
                  </a:lnTo>
                  <a:lnTo>
                    <a:pt x="928" y="913"/>
                  </a:lnTo>
                  <a:lnTo>
                    <a:pt x="929" y="913"/>
                  </a:lnTo>
                  <a:lnTo>
                    <a:pt x="938" y="931"/>
                  </a:lnTo>
                  <a:lnTo>
                    <a:pt x="942" y="931"/>
                  </a:lnTo>
                  <a:lnTo>
                    <a:pt x="945" y="929"/>
                  </a:lnTo>
                  <a:lnTo>
                    <a:pt x="949" y="928"/>
                  </a:lnTo>
                  <a:lnTo>
                    <a:pt x="952" y="926"/>
                  </a:lnTo>
                  <a:lnTo>
                    <a:pt x="954" y="924"/>
                  </a:lnTo>
                  <a:lnTo>
                    <a:pt x="958" y="922"/>
                  </a:lnTo>
                  <a:lnTo>
                    <a:pt x="961" y="922"/>
                  </a:lnTo>
                  <a:lnTo>
                    <a:pt x="965" y="922"/>
                  </a:lnTo>
                  <a:lnTo>
                    <a:pt x="972" y="926"/>
                  </a:lnTo>
                  <a:lnTo>
                    <a:pt x="981" y="929"/>
                  </a:lnTo>
                  <a:lnTo>
                    <a:pt x="989" y="933"/>
                  </a:lnTo>
                  <a:lnTo>
                    <a:pt x="998" y="936"/>
                  </a:lnTo>
                  <a:lnTo>
                    <a:pt x="1007" y="940"/>
                  </a:lnTo>
                  <a:lnTo>
                    <a:pt x="1014" y="944"/>
                  </a:lnTo>
                  <a:lnTo>
                    <a:pt x="1021" y="947"/>
                  </a:lnTo>
                  <a:lnTo>
                    <a:pt x="1025" y="951"/>
                  </a:lnTo>
                  <a:lnTo>
                    <a:pt x="1034" y="959"/>
                  </a:lnTo>
                  <a:lnTo>
                    <a:pt x="1034" y="977"/>
                  </a:lnTo>
                  <a:lnTo>
                    <a:pt x="1042" y="986"/>
                  </a:lnTo>
                  <a:lnTo>
                    <a:pt x="1048" y="989"/>
                  </a:lnTo>
                  <a:lnTo>
                    <a:pt x="1055" y="993"/>
                  </a:lnTo>
                  <a:lnTo>
                    <a:pt x="1062" y="995"/>
                  </a:lnTo>
                  <a:lnTo>
                    <a:pt x="1071" y="995"/>
                  </a:lnTo>
                  <a:lnTo>
                    <a:pt x="1080" y="997"/>
                  </a:lnTo>
                  <a:lnTo>
                    <a:pt x="1088" y="997"/>
                  </a:lnTo>
                  <a:lnTo>
                    <a:pt x="1095" y="997"/>
                  </a:lnTo>
                  <a:lnTo>
                    <a:pt x="1104" y="997"/>
                  </a:lnTo>
                  <a:lnTo>
                    <a:pt x="1110" y="1004"/>
                  </a:lnTo>
                  <a:lnTo>
                    <a:pt x="1115" y="1011"/>
                  </a:lnTo>
                  <a:lnTo>
                    <a:pt x="1120" y="1018"/>
                  </a:lnTo>
                  <a:lnTo>
                    <a:pt x="1124" y="1025"/>
                  </a:lnTo>
                  <a:lnTo>
                    <a:pt x="1127" y="1032"/>
                  </a:lnTo>
                  <a:lnTo>
                    <a:pt x="1131" y="1039"/>
                  </a:lnTo>
                  <a:lnTo>
                    <a:pt x="1134" y="1046"/>
                  </a:lnTo>
                  <a:lnTo>
                    <a:pt x="1138" y="1051"/>
                  </a:lnTo>
                  <a:lnTo>
                    <a:pt x="1122" y="1071"/>
                  </a:lnTo>
                  <a:lnTo>
                    <a:pt x="1138" y="1088"/>
                  </a:lnTo>
                  <a:lnTo>
                    <a:pt x="1141" y="1085"/>
                  </a:lnTo>
                  <a:lnTo>
                    <a:pt x="1148" y="1081"/>
                  </a:lnTo>
                  <a:lnTo>
                    <a:pt x="1154" y="1076"/>
                  </a:lnTo>
                  <a:lnTo>
                    <a:pt x="1161" y="1073"/>
                  </a:lnTo>
                  <a:lnTo>
                    <a:pt x="1168" y="1067"/>
                  </a:lnTo>
                  <a:lnTo>
                    <a:pt x="1177" y="1064"/>
                  </a:lnTo>
                  <a:lnTo>
                    <a:pt x="1184" y="1062"/>
                  </a:lnTo>
                  <a:lnTo>
                    <a:pt x="1191" y="1062"/>
                  </a:lnTo>
                  <a:lnTo>
                    <a:pt x="1200" y="1071"/>
                  </a:lnTo>
                  <a:lnTo>
                    <a:pt x="1210" y="1080"/>
                  </a:lnTo>
                  <a:lnTo>
                    <a:pt x="1221" y="1088"/>
                  </a:lnTo>
                  <a:lnTo>
                    <a:pt x="1231" y="1095"/>
                  </a:lnTo>
                  <a:lnTo>
                    <a:pt x="1244" y="1101"/>
                  </a:lnTo>
                  <a:lnTo>
                    <a:pt x="1256" y="1104"/>
                  </a:lnTo>
                  <a:lnTo>
                    <a:pt x="1270" y="1106"/>
                  </a:lnTo>
                  <a:lnTo>
                    <a:pt x="1286" y="1108"/>
                  </a:lnTo>
                  <a:lnTo>
                    <a:pt x="1293" y="1115"/>
                  </a:lnTo>
                  <a:lnTo>
                    <a:pt x="1302" y="1120"/>
                  </a:lnTo>
                  <a:lnTo>
                    <a:pt x="1313" y="1126"/>
                  </a:lnTo>
                  <a:lnTo>
                    <a:pt x="1321" y="1129"/>
                  </a:lnTo>
                  <a:lnTo>
                    <a:pt x="1332" y="1131"/>
                  </a:lnTo>
                  <a:lnTo>
                    <a:pt x="1344" y="1134"/>
                  </a:lnTo>
                  <a:lnTo>
                    <a:pt x="1355" y="1134"/>
                  </a:lnTo>
                  <a:lnTo>
                    <a:pt x="1364" y="1136"/>
                  </a:lnTo>
                  <a:lnTo>
                    <a:pt x="1364" y="1156"/>
                  </a:lnTo>
                  <a:lnTo>
                    <a:pt x="1364" y="1175"/>
                  </a:lnTo>
                  <a:lnTo>
                    <a:pt x="1362" y="1191"/>
                  </a:lnTo>
                  <a:lnTo>
                    <a:pt x="1359" y="1207"/>
                  </a:lnTo>
                  <a:lnTo>
                    <a:pt x="1352" y="1221"/>
                  </a:lnTo>
                  <a:lnTo>
                    <a:pt x="1343" y="1233"/>
                  </a:lnTo>
                  <a:lnTo>
                    <a:pt x="1330" y="1246"/>
                  </a:lnTo>
                  <a:lnTo>
                    <a:pt x="1313" y="1256"/>
                  </a:lnTo>
                  <a:lnTo>
                    <a:pt x="1316" y="1267"/>
                  </a:lnTo>
                  <a:lnTo>
                    <a:pt x="1318" y="1278"/>
                  </a:lnTo>
                  <a:lnTo>
                    <a:pt x="1320" y="1288"/>
                  </a:lnTo>
                  <a:lnTo>
                    <a:pt x="1318" y="1299"/>
                  </a:lnTo>
                  <a:lnTo>
                    <a:pt x="1316" y="1309"/>
                  </a:lnTo>
                  <a:lnTo>
                    <a:pt x="1313" y="1320"/>
                  </a:lnTo>
                  <a:lnTo>
                    <a:pt x="1309" y="1329"/>
                  </a:lnTo>
                  <a:lnTo>
                    <a:pt x="1302" y="1338"/>
                  </a:lnTo>
                  <a:lnTo>
                    <a:pt x="1297" y="1346"/>
                  </a:lnTo>
                  <a:lnTo>
                    <a:pt x="1290" y="1353"/>
                  </a:lnTo>
                  <a:lnTo>
                    <a:pt x="1281" y="1361"/>
                  </a:lnTo>
                  <a:lnTo>
                    <a:pt x="1272" y="1366"/>
                  </a:lnTo>
                  <a:lnTo>
                    <a:pt x="1263" y="1371"/>
                  </a:lnTo>
                  <a:lnTo>
                    <a:pt x="1254" y="1375"/>
                  </a:lnTo>
                  <a:lnTo>
                    <a:pt x="1244" y="1376"/>
                  </a:lnTo>
                  <a:lnTo>
                    <a:pt x="1235" y="1378"/>
                  </a:lnTo>
                  <a:lnTo>
                    <a:pt x="1235" y="1385"/>
                  </a:lnTo>
                  <a:lnTo>
                    <a:pt x="1235" y="1391"/>
                  </a:lnTo>
                  <a:lnTo>
                    <a:pt x="1237" y="1398"/>
                  </a:lnTo>
                  <a:lnTo>
                    <a:pt x="1238" y="1405"/>
                  </a:lnTo>
                  <a:lnTo>
                    <a:pt x="1240" y="1410"/>
                  </a:lnTo>
                  <a:lnTo>
                    <a:pt x="1242" y="1415"/>
                  </a:lnTo>
                  <a:lnTo>
                    <a:pt x="1242" y="1421"/>
                  </a:lnTo>
                  <a:lnTo>
                    <a:pt x="1242" y="1424"/>
                  </a:lnTo>
                  <a:lnTo>
                    <a:pt x="1242" y="1428"/>
                  </a:lnTo>
                  <a:lnTo>
                    <a:pt x="1242" y="1433"/>
                  </a:lnTo>
                  <a:lnTo>
                    <a:pt x="1240" y="1438"/>
                  </a:lnTo>
                  <a:lnTo>
                    <a:pt x="1238" y="1444"/>
                  </a:lnTo>
                  <a:lnTo>
                    <a:pt x="1237" y="1451"/>
                  </a:lnTo>
                  <a:lnTo>
                    <a:pt x="1235" y="1458"/>
                  </a:lnTo>
                  <a:lnTo>
                    <a:pt x="1235" y="1463"/>
                  </a:lnTo>
                  <a:lnTo>
                    <a:pt x="1235" y="1470"/>
                  </a:lnTo>
                  <a:lnTo>
                    <a:pt x="1217" y="1490"/>
                  </a:lnTo>
                  <a:lnTo>
                    <a:pt x="1208" y="1479"/>
                  </a:lnTo>
                  <a:lnTo>
                    <a:pt x="1203" y="1481"/>
                  </a:lnTo>
                  <a:lnTo>
                    <a:pt x="1200" y="1486"/>
                  </a:lnTo>
                  <a:lnTo>
                    <a:pt x="1193" y="1491"/>
                  </a:lnTo>
                  <a:lnTo>
                    <a:pt x="1187" y="1498"/>
                  </a:lnTo>
                  <a:lnTo>
                    <a:pt x="1182" y="1505"/>
                  </a:lnTo>
                  <a:lnTo>
                    <a:pt x="1177" y="1511"/>
                  </a:lnTo>
                  <a:lnTo>
                    <a:pt x="1175" y="1516"/>
                  </a:lnTo>
                  <a:lnTo>
                    <a:pt x="1173" y="1518"/>
                  </a:lnTo>
                  <a:lnTo>
                    <a:pt x="1166" y="1518"/>
                  </a:lnTo>
                  <a:lnTo>
                    <a:pt x="1161" y="1518"/>
                  </a:lnTo>
                  <a:lnTo>
                    <a:pt x="1154" y="1520"/>
                  </a:lnTo>
                  <a:lnTo>
                    <a:pt x="1148" y="1521"/>
                  </a:lnTo>
                  <a:lnTo>
                    <a:pt x="1143" y="1523"/>
                  </a:lnTo>
                  <a:lnTo>
                    <a:pt x="1138" y="1525"/>
                  </a:lnTo>
                  <a:lnTo>
                    <a:pt x="1133" y="1525"/>
                  </a:lnTo>
                  <a:lnTo>
                    <a:pt x="1129" y="1527"/>
                  </a:lnTo>
                  <a:lnTo>
                    <a:pt x="1129" y="1530"/>
                  </a:lnTo>
                  <a:lnTo>
                    <a:pt x="1131" y="1534"/>
                  </a:lnTo>
                  <a:lnTo>
                    <a:pt x="1133" y="1537"/>
                  </a:lnTo>
                  <a:lnTo>
                    <a:pt x="1134" y="1541"/>
                  </a:lnTo>
                  <a:lnTo>
                    <a:pt x="1136" y="1544"/>
                  </a:lnTo>
                  <a:lnTo>
                    <a:pt x="1136" y="1548"/>
                  </a:lnTo>
                  <a:lnTo>
                    <a:pt x="1138" y="1551"/>
                  </a:lnTo>
                  <a:lnTo>
                    <a:pt x="1138" y="1555"/>
                  </a:lnTo>
                  <a:lnTo>
                    <a:pt x="1131" y="1555"/>
                  </a:lnTo>
                  <a:lnTo>
                    <a:pt x="1124" y="1557"/>
                  </a:lnTo>
                  <a:lnTo>
                    <a:pt x="1117" y="1558"/>
                  </a:lnTo>
                  <a:lnTo>
                    <a:pt x="1108" y="1560"/>
                  </a:lnTo>
                  <a:lnTo>
                    <a:pt x="1099" y="1562"/>
                  </a:lnTo>
                  <a:lnTo>
                    <a:pt x="1092" y="1566"/>
                  </a:lnTo>
                  <a:lnTo>
                    <a:pt x="1085" y="1569"/>
                  </a:lnTo>
                  <a:lnTo>
                    <a:pt x="1078" y="1573"/>
                  </a:lnTo>
                  <a:lnTo>
                    <a:pt x="1081" y="1573"/>
                  </a:lnTo>
                  <a:lnTo>
                    <a:pt x="1085" y="1574"/>
                  </a:lnTo>
                  <a:lnTo>
                    <a:pt x="1087" y="1574"/>
                  </a:lnTo>
                  <a:lnTo>
                    <a:pt x="1090" y="1576"/>
                  </a:lnTo>
                  <a:lnTo>
                    <a:pt x="1094" y="1578"/>
                  </a:lnTo>
                  <a:lnTo>
                    <a:pt x="1097" y="1580"/>
                  </a:lnTo>
                  <a:lnTo>
                    <a:pt x="1101" y="1581"/>
                  </a:lnTo>
                  <a:lnTo>
                    <a:pt x="1104" y="1581"/>
                  </a:lnTo>
                  <a:lnTo>
                    <a:pt x="1087" y="1601"/>
                  </a:lnTo>
                  <a:lnTo>
                    <a:pt x="1088" y="1608"/>
                  </a:lnTo>
                  <a:lnTo>
                    <a:pt x="1090" y="1615"/>
                  </a:lnTo>
                  <a:lnTo>
                    <a:pt x="1090" y="1622"/>
                  </a:lnTo>
                  <a:lnTo>
                    <a:pt x="1088" y="1629"/>
                  </a:lnTo>
                  <a:lnTo>
                    <a:pt x="1088" y="1638"/>
                  </a:lnTo>
                  <a:lnTo>
                    <a:pt x="1087" y="1647"/>
                  </a:lnTo>
                  <a:lnTo>
                    <a:pt x="1087" y="1656"/>
                  </a:lnTo>
                  <a:lnTo>
                    <a:pt x="1087" y="1666"/>
                  </a:lnTo>
                  <a:lnTo>
                    <a:pt x="1104" y="1684"/>
                  </a:lnTo>
                  <a:lnTo>
                    <a:pt x="1104" y="1703"/>
                  </a:lnTo>
                  <a:lnTo>
                    <a:pt x="1087" y="1721"/>
                  </a:lnTo>
                  <a:lnTo>
                    <a:pt x="1087" y="1728"/>
                  </a:lnTo>
                  <a:lnTo>
                    <a:pt x="1087" y="1732"/>
                  </a:lnTo>
                  <a:lnTo>
                    <a:pt x="1088" y="1735"/>
                  </a:lnTo>
                  <a:lnTo>
                    <a:pt x="1088" y="1737"/>
                  </a:lnTo>
                  <a:lnTo>
                    <a:pt x="1088" y="1739"/>
                  </a:lnTo>
                  <a:lnTo>
                    <a:pt x="1087" y="1739"/>
                  </a:lnTo>
                  <a:lnTo>
                    <a:pt x="1083" y="1741"/>
                  </a:lnTo>
                  <a:lnTo>
                    <a:pt x="1078" y="1741"/>
                  </a:lnTo>
                  <a:close/>
                  <a:moveTo>
                    <a:pt x="783" y="922"/>
                  </a:moveTo>
                  <a:lnTo>
                    <a:pt x="756" y="951"/>
                  </a:lnTo>
                  <a:lnTo>
                    <a:pt x="748" y="942"/>
                  </a:lnTo>
                  <a:lnTo>
                    <a:pt x="737" y="933"/>
                  </a:lnTo>
                  <a:lnTo>
                    <a:pt x="726" y="926"/>
                  </a:lnTo>
                  <a:lnTo>
                    <a:pt x="714" y="919"/>
                  </a:lnTo>
                  <a:lnTo>
                    <a:pt x="687" y="905"/>
                  </a:lnTo>
                  <a:lnTo>
                    <a:pt x="659" y="892"/>
                  </a:lnTo>
                  <a:lnTo>
                    <a:pt x="631" y="880"/>
                  </a:lnTo>
                  <a:lnTo>
                    <a:pt x="603" y="868"/>
                  </a:lnTo>
                  <a:lnTo>
                    <a:pt x="578" y="857"/>
                  </a:lnTo>
                  <a:lnTo>
                    <a:pt x="557" y="846"/>
                  </a:lnTo>
                  <a:lnTo>
                    <a:pt x="550" y="850"/>
                  </a:lnTo>
                  <a:lnTo>
                    <a:pt x="541" y="852"/>
                  </a:lnTo>
                  <a:lnTo>
                    <a:pt x="534" y="853"/>
                  </a:lnTo>
                  <a:lnTo>
                    <a:pt x="525" y="855"/>
                  </a:lnTo>
                  <a:lnTo>
                    <a:pt x="518" y="855"/>
                  </a:lnTo>
                  <a:lnTo>
                    <a:pt x="509" y="857"/>
                  </a:lnTo>
                  <a:lnTo>
                    <a:pt x="502" y="857"/>
                  </a:lnTo>
                  <a:lnTo>
                    <a:pt x="495" y="857"/>
                  </a:lnTo>
                  <a:lnTo>
                    <a:pt x="442" y="800"/>
                  </a:lnTo>
                  <a:lnTo>
                    <a:pt x="442" y="744"/>
                  </a:lnTo>
                  <a:lnTo>
                    <a:pt x="435" y="733"/>
                  </a:lnTo>
                  <a:lnTo>
                    <a:pt x="428" y="723"/>
                  </a:lnTo>
                  <a:lnTo>
                    <a:pt x="423" y="710"/>
                  </a:lnTo>
                  <a:lnTo>
                    <a:pt x="417" y="698"/>
                  </a:lnTo>
                  <a:lnTo>
                    <a:pt x="414" y="684"/>
                  </a:lnTo>
                  <a:lnTo>
                    <a:pt x="410" y="670"/>
                  </a:lnTo>
                  <a:lnTo>
                    <a:pt x="405" y="657"/>
                  </a:lnTo>
                  <a:lnTo>
                    <a:pt x="400" y="643"/>
                  </a:lnTo>
                  <a:lnTo>
                    <a:pt x="396" y="648"/>
                  </a:lnTo>
                  <a:lnTo>
                    <a:pt x="394" y="654"/>
                  </a:lnTo>
                  <a:lnTo>
                    <a:pt x="393" y="657"/>
                  </a:lnTo>
                  <a:lnTo>
                    <a:pt x="393" y="661"/>
                  </a:lnTo>
                  <a:lnTo>
                    <a:pt x="393" y="664"/>
                  </a:lnTo>
                  <a:lnTo>
                    <a:pt x="394" y="668"/>
                  </a:lnTo>
                  <a:lnTo>
                    <a:pt x="396" y="673"/>
                  </a:lnTo>
                  <a:lnTo>
                    <a:pt x="400" y="680"/>
                  </a:lnTo>
                  <a:lnTo>
                    <a:pt x="382" y="698"/>
                  </a:lnTo>
                  <a:lnTo>
                    <a:pt x="382" y="707"/>
                  </a:lnTo>
                  <a:lnTo>
                    <a:pt x="382" y="716"/>
                  </a:lnTo>
                  <a:lnTo>
                    <a:pt x="382" y="726"/>
                  </a:lnTo>
                  <a:lnTo>
                    <a:pt x="384" y="737"/>
                  </a:lnTo>
                  <a:lnTo>
                    <a:pt x="385" y="746"/>
                  </a:lnTo>
                  <a:lnTo>
                    <a:pt x="389" y="753"/>
                  </a:lnTo>
                  <a:lnTo>
                    <a:pt x="391" y="754"/>
                  </a:lnTo>
                  <a:lnTo>
                    <a:pt x="394" y="754"/>
                  </a:lnTo>
                  <a:lnTo>
                    <a:pt x="396" y="754"/>
                  </a:lnTo>
                  <a:lnTo>
                    <a:pt x="400" y="754"/>
                  </a:lnTo>
                  <a:lnTo>
                    <a:pt x="396" y="754"/>
                  </a:lnTo>
                  <a:lnTo>
                    <a:pt x="393" y="756"/>
                  </a:lnTo>
                  <a:lnTo>
                    <a:pt x="389" y="758"/>
                  </a:lnTo>
                  <a:lnTo>
                    <a:pt x="385" y="758"/>
                  </a:lnTo>
                  <a:lnTo>
                    <a:pt x="384" y="760"/>
                  </a:lnTo>
                  <a:lnTo>
                    <a:pt x="380" y="761"/>
                  </a:lnTo>
                  <a:lnTo>
                    <a:pt x="377" y="763"/>
                  </a:lnTo>
                  <a:lnTo>
                    <a:pt x="373" y="763"/>
                  </a:lnTo>
                  <a:lnTo>
                    <a:pt x="375" y="758"/>
                  </a:lnTo>
                  <a:lnTo>
                    <a:pt x="373" y="753"/>
                  </a:lnTo>
                  <a:lnTo>
                    <a:pt x="371" y="749"/>
                  </a:lnTo>
                  <a:lnTo>
                    <a:pt x="368" y="744"/>
                  </a:lnTo>
                  <a:lnTo>
                    <a:pt x="363" y="740"/>
                  </a:lnTo>
                  <a:lnTo>
                    <a:pt x="359" y="737"/>
                  </a:lnTo>
                  <a:lnTo>
                    <a:pt x="357" y="731"/>
                  </a:lnTo>
                  <a:lnTo>
                    <a:pt x="355" y="726"/>
                  </a:lnTo>
                  <a:lnTo>
                    <a:pt x="355" y="707"/>
                  </a:lnTo>
                  <a:lnTo>
                    <a:pt x="373" y="689"/>
                  </a:lnTo>
                  <a:lnTo>
                    <a:pt x="355" y="671"/>
                  </a:lnTo>
                  <a:lnTo>
                    <a:pt x="355" y="668"/>
                  </a:lnTo>
                  <a:lnTo>
                    <a:pt x="357" y="663"/>
                  </a:lnTo>
                  <a:lnTo>
                    <a:pt x="357" y="659"/>
                  </a:lnTo>
                  <a:lnTo>
                    <a:pt x="359" y="657"/>
                  </a:lnTo>
                  <a:lnTo>
                    <a:pt x="361" y="654"/>
                  </a:lnTo>
                  <a:lnTo>
                    <a:pt x="363" y="650"/>
                  </a:lnTo>
                  <a:lnTo>
                    <a:pt x="364" y="647"/>
                  </a:lnTo>
                  <a:lnTo>
                    <a:pt x="364" y="643"/>
                  </a:lnTo>
                  <a:lnTo>
                    <a:pt x="361" y="638"/>
                  </a:lnTo>
                  <a:lnTo>
                    <a:pt x="355" y="634"/>
                  </a:lnTo>
                  <a:lnTo>
                    <a:pt x="348" y="629"/>
                  </a:lnTo>
                  <a:lnTo>
                    <a:pt x="343" y="625"/>
                  </a:lnTo>
                  <a:lnTo>
                    <a:pt x="336" y="620"/>
                  </a:lnTo>
                  <a:lnTo>
                    <a:pt x="331" y="617"/>
                  </a:lnTo>
                  <a:lnTo>
                    <a:pt x="325" y="615"/>
                  </a:lnTo>
                  <a:lnTo>
                    <a:pt x="320" y="615"/>
                  </a:lnTo>
                  <a:lnTo>
                    <a:pt x="338" y="578"/>
                  </a:lnTo>
                  <a:lnTo>
                    <a:pt x="338" y="574"/>
                  </a:lnTo>
                  <a:lnTo>
                    <a:pt x="338" y="571"/>
                  </a:lnTo>
                  <a:lnTo>
                    <a:pt x="336" y="567"/>
                  </a:lnTo>
                  <a:lnTo>
                    <a:pt x="334" y="564"/>
                  </a:lnTo>
                  <a:lnTo>
                    <a:pt x="332" y="560"/>
                  </a:lnTo>
                  <a:lnTo>
                    <a:pt x="331" y="556"/>
                  </a:lnTo>
                  <a:lnTo>
                    <a:pt x="331" y="553"/>
                  </a:lnTo>
                  <a:lnTo>
                    <a:pt x="329" y="549"/>
                  </a:lnTo>
                  <a:lnTo>
                    <a:pt x="341" y="542"/>
                  </a:lnTo>
                  <a:lnTo>
                    <a:pt x="354" y="534"/>
                  </a:lnTo>
                  <a:lnTo>
                    <a:pt x="363" y="523"/>
                  </a:lnTo>
                  <a:lnTo>
                    <a:pt x="371" y="514"/>
                  </a:lnTo>
                  <a:lnTo>
                    <a:pt x="387" y="491"/>
                  </a:lnTo>
                  <a:lnTo>
                    <a:pt x="401" y="468"/>
                  </a:lnTo>
                  <a:lnTo>
                    <a:pt x="414" y="443"/>
                  </a:lnTo>
                  <a:lnTo>
                    <a:pt x="428" y="419"/>
                  </a:lnTo>
                  <a:lnTo>
                    <a:pt x="442" y="396"/>
                  </a:lnTo>
                  <a:lnTo>
                    <a:pt x="460" y="373"/>
                  </a:lnTo>
                  <a:lnTo>
                    <a:pt x="461" y="366"/>
                  </a:lnTo>
                  <a:lnTo>
                    <a:pt x="461" y="357"/>
                  </a:lnTo>
                  <a:lnTo>
                    <a:pt x="463" y="350"/>
                  </a:lnTo>
                  <a:lnTo>
                    <a:pt x="465" y="341"/>
                  </a:lnTo>
                  <a:lnTo>
                    <a:pt x="467" y="332"/>
                  </a:lnTo>
                  <a:lnTo>
                    <a:pt x="467" y="323"/>
                  </a:lnTo>
                  <a:lnTo>
                    <a:pt x="468" y="314"/>
                  </a:lnTo>
                  <a:lnTo>
                    <a:pt x="468" y="307"/>
                  </a:lnTo>
                  <a:lnTo>
                    <a:pt x="461" y="307"/>
                  </a:lnTo>
                  <a:lnTo>
                    <a:pt x="454" y="309"/>
                  </a:lnTo>
                  <a:lnTo>
                    <a:pt x="447" y="311"/>
                  </a:lnTo>
                  <a:lnTo>
                    <a:pt x="438" y="313"/>
                  </a:lnTo>
                  <a:lnTo>
                    <a:pt x="430" y="314"/>
                  </a:lnTo>
                  <a:lnTo>
                    <a:pt x="423" y="316"/>
                  </a:lnTo>
                  <a:lnTo>
                    <a:pt x="415" y="316"/>
                  </a:lnTo>
                  <a:lnTo>
                    <a:pt x="408" y="318"/>
                  </a:lnTo>
                  <a:lnTo>
                    <a:pt x="408" y="314"/>
                  </a:lnTo>
                  <a:lnTo>
                    <a:pt x="407" y="311"/>
                  </a:lnTo>
                  <a:lnTo>
                    <a:pt x="405" y="307"/>
                  </a:lnTo>
                  <a:lnTo>
                    <a:pt x="403" y="304"/>
                  </a:lnTo>
                  <a:lnTo>
                    <a:pt x="401" y="300"/>
                  </a:lnTo>
                  <a:lnTo>
                    <a:pt x="401" y="297"/>
                  </a:lnTo>
                  <a:lnTo>
                    <a:pt x="400" y="293"/>
                  </a:lnTo>
                  <a:lnTo>
                    <a:pt x="400" y="290"/>
                  </a:lnTo>
                  <a:lnTo>
                    <a:pt x="396" y="288"/>
                  </a:lnTo>
                  <a:lnTo>
                    <a:pt x="393" y="288"/>
                  </a:lnTo>
                  <a:lnTo>
                    <a:pt x="389" y="286"/>
                  </a:lnTo>
                  <a:lnTo>
                    <a:pt x="385" y="284"/>
                  </a:lnTo>
                  <a:lnTo>
                    <a:pt x="384" y="283"/>
                  </a:lnTo>
                  <a:lnTo>
                    <a:pt x="380" y="281"/>
                  </a:lnTo>
                  <a:lnTo>
                    <a:pt x="377" y="281"/>
                  </a:lnTo>
                  <a:lnTo>
                    <a:pt x="373" y="281"/>
                  </a:lnTo>
                  <a:lnTo>
                    <a:pt x="355" y="281"/>
                  </a:lnTo>
                  <a:lnTo>
                    <a:pt x="348" y="283"/>
                  </a:lnTo>
                  <a:lnTo>
                    <a:pt x="343" y="286"/>
                  </a:lnTo>
                  <a:lnTo>
                    <a:pt x="338" y="290"/>
                  </a:lnTo>
                  <a:lnTo>
                    <a:pt x="332" y="293"/>
                  </a:lnTo>
                  <a:lnTo>
                    <a:pt x="329" y="297"/>
                  </a:lnTo>
                  <a:lnTo>
                    <a:pt x="327" y="300"/>
                  </a:lnTo>
                  <a:lnTo>
                    <a:pt x="327" y="304"/>
                  </a:lnTo>
                  <a:lnTo>
                    <a:pt x="329" y="307"/>
                  </a:lnTo>
                  <a:lnTo>
                    <a:pt x="311" y="290"/>
                  </a:lnTo>
                  <a:lnTo>
                    <a:pt x="304" y="295"/>
                  </a:lnTo>
                  <a:lnTo>
                    <a:pt x="295" y="302"/>
                  </a:lnTo>
                  <a:lnTo>
                    <a:pt x="287" y="306"/>
                  </a:lnTo>
                  <a:lnTo>
                    <a:pt x="276" y="311"/>
                  </a:lnTo>
                  <a:lnTo>
                    <a:pt x="265" y="313"/>
                  </a:lnTo>
                  <a:lnTo>
                    <a:pt x="255" y="316"/>
                  </a:lnTo>
                  <a:lnTo>
                    <a:pt x="244" y="316"/>
                  </a:lnTo>
                  <a:lnTo>
                    <a:pt x="234" y="318"/>
                  </a:lnTo>
                  <a:lnTo>
                    <a:pt x="232" y="323"/>
                  </a:lnTo>
                  <a:lnTo>
                    <a:pt x="228" y="329"/>
                  </a:lnTo>
                  <a:lnTo>
                    <a:pt x="221" y="334"/>
                  </a:lnTo>
                  <a:lnTo>
                    <a:pt x="212" y="337"/>
                  </a:lnTo>
                  <a:lnTo>
                    <a:pt x="204" y="341"/>
                  </a:lnTo>
                  <a:lnTo>
                    <a:pt x="193" y="343"/>
                  </a:lnTo>
                  <a:lnTo>
                    <a:pt x="182" y="344"/>
                  </a:lnTo>
                  <a:lnTo>
                    <a:pt x="174" y="344"/>
                  </a:lnTo>
                  <a:lnTo>
                    <a:pt x="156" y="364"/>
                  </a:lnTo>
                  <a:lnTo>
                    <a:pt x="154" y="360"/>
                  </a:lnTo>
                  <a:lnTo>
                    <a:pt x="154" y="357"/>
                  </a:lnTo>
                  <a:lnTo>
                    <a:pt x="152" y="353"/>
                  </a:lnTo>
                  <a:lnTo>
                    <a:pt x="151" y="350"/>
                  </a:lnTo>
                  <a:lnTo>
                    <a:pt x="149" y="346"/>
                  </a:lnTo>
                  <a:lnTo>
                    <a:pt x="147" y="343"/>
                  </a:lnTo>
                  <a:lnTo>
                    <a:pt x="147" y="339"/>
                  </a:lnTo>
                  <a:lnTo>
                    <a:pt x="147" y="336"/>
                  </a:lnTo>
                  <a:lnTo>
                    <a:pt x="182" y="336"/>
                  </a:lnTo>
                  <a:lnTo>
                    <a:pt x="216" y="298"/>
                  </a:lnTo>
                  <a:lnTo>
                    <a:pt x="212" y="298"/>
                  </a:lnTo>
                  <a:lnTo>
                    <a:pt x="211" y="300"/>
                  </a:lnTo>
                  <a:lnTo>
                    <a:pt x="207" y="302"/>
                  </a:lnTo>
                  <a:lnTo>
                    <a:pt x="204" y="304"/>
                  </a:lnTo>
                  <a:lnTo>
                    <a:pt x="200" y="306"/>
                  </a:lnTo>
                  <a:lnTo>
                    <a:pt x="196" y="306"/>
                  </a:lnTo>
                  <a:lnTo>
                    <a:pt x="193" y="307"/>
                  </a:lnTo>
                  <a:lnTo>
                    <a:pt x="191" y="307"/>
                  </a:lnTo>
                  <a:lnTo>
                    <a:pt x="188" y="307"/>
                  </a:lnTo>
                  <a:lnTo>
                    <a:pt x="184" y="306"/>
                  </a:lnTo>
                  <a:lnTo>
                    <a:pt x="181" y="306"/>
                  </a:lnTo>
                  <a:lnTo>
                    <a:pt x="177" y="304"/>
                  </a:lnTo>
                  <a:lnTo>
                    <a:pt x="174" y="302"/>
                  </a:lnTo>
                  <a:lnTo>
                    <a:pt x="170" y="300"/>
                  </a:lnTo>
                  <a:lnTo>
                    <a:pt x="168" y="298"/>
                  </a:lnTo>
                  <a:lnTo>
                    <a:pt x="165" y="298"/>
                  </a:lnTo>
                  <a:lnTo>
                    <a:pt x="174" y="288"/>
                  </a:lnTo>
                  <a:lnTo>
                    <a:pt x="184" y="281"/>
                  </a:lnTo>
                  <a:lnTo>
                    <a:pt x="195" y="274"/>
                  </a:lnTo>
                  <a:lnTo>
                    <a:pt x="205" y="268"/>
                  </a:lnTo>
                  <a:lnTo>
                    <a:pt x="216" y="265"/>
                  </a:lnTo>
                  <a:lnTo>
                    <a:pt x="227" y="263"/>
                  </a:lnTo>
                  <a:lnTo>
                    <a:pt x="239" y="261"/>
                  </a:lnTo>
                  <a:lnTo>
                    <a:pt x="251" y="261"/>
                  </a:lnTo>
                  <a:lnTo>
                    <a:pt x="253" y="258"/>
                  </a:lnTo>
                  <a:lnTo>
                    <a:pt x="257" y="254"/>
                  </a:lnTo>
                  <a:lnTo>
                    <a:pt x="258" y="251"/>
                  </a:lnTo>
                  <a:lnTo>
                    <a:pt x="258" y="247"/>
                  </a:lnTo>
                  <a:lnTo>
                    <a:pt x="260" y="244"/>
                  </a:lnTo>
                  <a:lnTo>
                    <a:pt x="260" y="240"/>
                  </a:lnTo>
                  <a:lnTo>
                    <a:pt x="260" y="237"/>
                  </a:lnTo>
                  <a:lnTo>
                    <a:pt x="260" y="233"/>
                  </a:lnTo>
                  <a:lnTo>
                    <a:pt x="264" y="231"/>
                  </a:lnTo>
                  <a:lnTo>
                    <a:pt x="267" y="230"/>
                  </a:lnTo>
                  <a:lnTo>
                    <a:pt x="272" y="228"/>
                  </a:lnTo>
                  <a:lnTo>
                    <a:pt x="278" y="224"/>
                  </a:lnTo>
                  <a:lnTo>
                    <a:pt x="283" y="221"/>
                  </a:lnTo>
                  <a:lnTo>
                    <a:pt x="287" y="217"/>
                  </a:lnTo>
                  <a:lnTo>
                    <a:pt x="292" y="215"/>
                  </a:lnTo>
                  <a:lnTo>
                    <a:pt x="295" y="215"/>
                  </a:lnTo>
                  <a:lnTo>
                    <a:pt x="299" y="215"/>
                  </a:lnTo>
                  <a:lnTo>
                    <a:pt x="301" y="215"/>
                  </a:lnTo>
                  <a:lnTo>
                    <a:pt x="304" y="217"/>
                  </a:lnTo>
                  <a:lnTo>
                    <a:pt x="308" y="219"/>
                  </a:lnTo>
                  <a:lnTo>
                    <a:pt x="311" y="221"/>
                  </a:lnTo>
                  <a:lnTo>
                    <a:pt x="315" y="222"/>
                  </a:lnTo>
                  <a:lnTo>
                    <a:pt x="317" y="222"/>
                  </a:lnTo>
                  <a:lnTo>
                    <a:pt x="320" y="224"/>
                  </a:lnTo>
                  <a:lnTo>
                    <a:pt x="324" y="221"/>
                  </a:lnTo>
                  <a:lnTo>
                    <a:pt x="329" y="215"/>
                  </a:lnTo>
                  <a:lnTo>
                    <a:pt x="332" y="210"/>
                  </a:lnTo>
                  <a:lnTo>
                    <a:pt x="338" y="205"/>
                  </a:lnTo>
                  <a:lnTo>
                    <a:pt x="341" y="198"/>
                  </a:lnTo>
                  <a:lnTo>
                    <a:pt x="345" y="191"/>
                  </a:lnTo>
                  <a:lnTo>
                    <a:pt x="347" y="184"/>
                  </a:lnTo>
                  <a:lnTo>
                    <a:pt x="347" y="177"/>
                  </a:lnTo>
                  <a:lnTo>
                    <a:pt x="364" y="196"/>
                  </a:lnTo>
                  <a:lnTo>
                    <a:pt x="368" y="196"/>
                  </a:lnTo>
                  <a:lnTo>
                    <a:pt x="373" y="192"/>
                  </a:lnTo>
                  <a:lnTo>
                    <a:pt x="380" y="191"/>
                  </a:lnTo>
                  <a:lnTo>
                    <a:pt x="385" y="187"/>
                  </a:lnTo>
                  <a:lnTo>
                    <a:pt x="393" y="184"/>
                  </a:lnTo>
                  <a:lnTo>
                    <a:pt x="400" y="180"/>
                  </a:lnTo>
                  <a:lnTo>
                    <a:pt x="405" y="178"/>
                  </a:lnTo>
                  <a:lnTo>
                    <a:pt x="408" y="177"/>
                  </a:lnTo>
                  <a:lnTo>
                    <a:pt x="424" y="196"/>
                  </a:lnTo>
                  <a:lnTo>
                    <a:pt x="431" y="194"/>
                  </a:lnTo>
                  <a:lnTo>
                    <a:pt x="435" y="192"/>
                  </a:lnTo>
                  <a:lnTo>
                    <a:pt x="437" y="191"/>
                  </a:lnTo>
                  <a:lnTo>
                    <a:pt x="438" y="191"/>
                  </a:lnTo>
                  <a:lnTo>
                    <a:pt x="440" y="191"/>
                  </a:lnTo>
                  <a:lnTo>
                    <a:pt x="442" y="191"/>
                  </a:lnTo>
                  <a:lnTo>
                    <a:pt x="446" y="189"/>
                  </a:lnTo>
                  <a:lnTo>
                    <a:pt x="451" y="187"/>
                  </a:lnTo>
                  <a:lnTo>
                    <a:pt x="456" y="187"/>
                  </a:lnTo>
                  <a:lnTo>
                    <a:pt x="460" y="189"/>
                  </a:lnTo>
                  <a:lnTo>
                    <a:pt x="463" y="192"/>
                  </a:lnTo>
                  <a:lnTo>
                    <a:pt x="468" y="196"/>
                  </a:lnTo>
                  <a:lnTo>
                    <a:pt x="472" y="200"/>
                  </a:lnTo>
                  <a:lnTo>
                    <a:pt x="476" y="203"/>
                  </a:lnTo>
                  <a:lnTo>
                    <a:pt x="477" y="205"/>
                  </a:lnTo>
                  <a:lnTo>
                    <a:pt x="486" y="201"/>
                  </a:lnTo>
                  <a:lnTo>
                    <a:pt x="495" y="198"/>
                  </a:lnTo>
                  <a:lnTo>
                    <a:pt x="506" y="192"/>
                  </a:lnTo>
                  <a:lnTo>
                    <a:pt x="518" y="187"/>
                  </a:lnTo>
                  <a:lnTo>
                    <a:pt x="530" y="184"/>
                  </a:lnTo>
                  <a:lnTo>
                    <a:pt x="543" y="180"/>
                  </a:lnTo>
                  <a:lnTo>
                    <a:pt x="555" y="178"/>
                  </a:lnTo>
                  <a:lnTo>
                    <a:pt x="566" y="177"/>
                  </a:lnTo>
                  <a:lnTo>
                    <a:pt x="592" y="205"/>
                  </a:lnTo>
                  <a:lnTo>
                    <a:pt x="596" y="207"/>
                  </a:lnTo>
                  <a:lnTo>
                    <a:pt x="604" y="207"/>
                  </a:lnTo>
                  <a:lnTo>
                    <a:pt x="613" y="208"/>
                  </a:lnTo>
                  <a:lnTo>
                    <a:pt x="622" y="208"/>
                  </a:lnTo>
                  <a:lnTo>
                    <a:pt x="631" y="207"/>
                  </a:lnTo>
                  <a:lnTo>
                    <a:pt x="636" y="205"/>
                  </a:lnTo>
                  <a:lnTo>
                    <a:pt x="638" y="205"/>
                  </a:lnTo>
                  <a:lnTo>
                    <a:pt x="638" y="201"/>
                  </a:lnTo>
                  <a:lnTo>
                    <a:pt x="636" y="200"/>
                  </a:lnTo>
                  <a:lnTo>
                    <a:pt x="634" y="196"/>
                  </a:lnTo>
                  <a:lnTo>
                    <a:pt x="638" y="196"/>
                  </a:lnTo>
                  <a:lnTo>
                    <a:pt x="642" y="196"/>
                  </a:lnTo>
                  <a:lnTo>
                    <a:pt x="645" y="196"/>
                  </a:lnTo>
                  <a:lnTo>
                    <a:pt x="647" y="194"/>
                  </a:lnTo>
                  <a:lnTo>
                    <a:pt x="650" y="194"/>
                  </a:lnTo>
                  <a:lnTo>
                    <a:pt x="654" y="192"/>
                  </a:lnTo>
                  <a:lnTo>
                    <a:pt x="657" y="189"/>
                  </a:lnTo>
                  <a:lnTo>
                    <a:pt x="661" y="187"/>
                  </a:lnTo>
                  <a:lnTo>
                    <a:pt x="712" y="187"/>
                  </a:lnTo>
                  <a:lnTo>
                    <a:pt x="730" y="205"/>
                  </a:lnTo>
                  <a:lnTo>
                    <a:pt x="765" y="205"/>
                  </a:lnTo>
                  <a:lnTo>
                    <a:pt x="756" y="212"/>
                  </a:lnTo>
                  <a:lnTo>
                    <a:pt x="748" y="221"/>
                  </a:lnTo>
                  <a:lnTo>
                    <a:pt x="737" y="228"/>
                  </a:lnTo>
                  <a:lnTo>
                    <a:pt x="725" y="235"/>
                  </a:lnTo>
                  <a:lnTo>
                    <a:pt x="710" y="242"/>
                  </a:lnTo>
                  <a:lnTo>
                    <a:pt x="696" y="247"/>
                  </a:lnTo>
                  <a:lnTo>
                    <a:pt x="682" y="251"/>
                  </a:lnTo>
                  <a:lnTo>
                    <a:pt x="670" y="253"/>
                  </a:lnTo>
                  <a:lnTo>
                    <a:pt x="673" y="253"/>
                  </a:lnTo>
                  <a:lnTo>
                    <a:pt x="677" y="253"/>
                  </a:lnTo>
                  <a:lnTo>
                    <a:pt x="682" y="254"/>
                  </a:lnTo>
                  <a:lnTo>
                    <a:pt x="687" y="256"/>
                  </a:lnTo>
                  <a:lnTo>
                    <a:pt x="693" y="258"/>
                  </a:lnTo>
                  <a:lnTo>
                    <a:pt x="700" y="260"/>
                  </a:lnTo>
                  <a:lnTo>
                    <a:pt x="705" y="261"/>
                  </a:lnTo>
                  <a:lnTo>
                    <a:pt x="712" y="261"/>
                  </a:lnTo>
                  <a:lnTo>
                    <a:pt x="719" y="254"/>
                  </a:lnTo>
                  <a:lnTo>
                    <a:pt x="728" y="247"/>
                  </a:lnTo>
                  <a:lnTo>
                    <a:pt x="737" y="240"/>
                  </a:lnTo>
                  <a:lnTo>
                    <a:pt x="748" y="233"/>
                  </a:lnTo>
                  <a:lnTo>
                    <a:pt x="756" y="226"/>
                  </a:lnTo>
                  <a:lnTo>
                    <a:pt x="767" y="219"/>
                  </a:lnTo>
                  <a:lnTo>
                    <a:pt x="776" y="212"/>
                  </a:lnTo>
                  <a:lnTo>
                    <a:pt x="783" y="205"/>
                  </a:lnTo>
                  <a:lnTo>
                    <a:pt x="800" y="224"/>
                  </a:lnTo>
                  <a:lnTo>
                    <a:pt x="806" y="222"/>
                  </a:lnTo>
                  <a:lnTo>
                    <a:pt x="813" y="222"/>
                  </a:lnTo>
                  <a:lnTo>
                    <a:pt x="822" y="222"/>
                  </a:lnTo>
                  <a:lnTo>
                    <a:pt x="831" y="221"/>
                  </a:lnTo>
                  <a:lnTo>
                    <a:pt x="839" y="222"/>
                  </a:lnTo>
                  <a:lnTo>
                    <a:pt x="845" y="224"/>
                  </a:lnTo>
                  <a:lnTo>
                    <a:pt x="846" y="226"/>
                  </a:lnTo>
                  <a:lnTo>
                    <a:pt x="846" y="228"/>
                  </a:lnTo>
                  <a:lnTo>
                    <a:pt x="846" y="230"/>
                  </a:lnTo>
                  <a:lnTo>
                    <a:pt x="843" y="233"/>
                  </a:lnTo>
                  <a:lnTo>
                    <a:pt x="861" y="215"/>
                  </a:lnTo>
                  <a:lnTo>
                    <a:pt x="871" y="215"/>
                  </a:lnTo>
                  <a:lnTo>
                    <a:pt x="880" y="215"/>
                  </a:lnTo>
                  <a:lnTo>
                    <a:pt x="891" y="217"/>
                  </a:lnTo>
                  <a:lnTo>
                    <a:pt x="899" y="219"/>
                  </a:lnTo>
                  <a:lnTo>
                    <a:pt x="908" y="219"/>
                  </a:lnTo>
                  <a:lnTo>
                    <a:pt x="915" y="219"/>
                  </a:lnTo>
                  <a:lnTo>
                    <a:pt x="924" y="217"/>
                  </a:lnTo>
                  <a:lnTo>
                    <a:pt x="931" y="215"/>
                  </a:lnTo>
                  <a:lnTo>
                    <a:pt x="926" y="221"/>
                  </a:lnTo>
                  <a:lnTo>
                    <a:pt x="926" y="224"/>
                  </a:lnTo>
                  <a:lnTo>
                    <a:pt x="929" y="226"/>
                  </a:lnTo>
                  <a:lnTo>
                    <a:pt x="933" y="226"/>
                  </a:lnTo>
                  <a:lnTo>
                    <a:pt x="940" y="226"/>
                  </a:lnTo>
                  <a:lnTo>
                    <a:pt x="947" y="224"/>
                  </a:lnTo>
                  <a:lnTo>
                    <a:pt x="952" y="224"/>
                  </a:lnTo>
                  <a:lnTo>
                    <a:pt x="956" y="224"/>
                  </a:lnTo>
                  <a:lnTo>
                    <a:pt x="974" y="242"/>
                  </a:lnTo>
                  <a:lnTo>
                    <a:pt x="977" y="242"/>
                  </a:lnTo>
                  <a:lnTo>
                    <a:pt x="981" y="240"/>
                  </a:lnTo>
                  <a:lnTo>
                    <a:pt x="984" y="240"/>
                  </a:lnTo>
                  <a:lnTo>
                    <a:pt x="986" y="238"/>
                  </a:lnTo>
                  <a:lnTo>
                    <a:pt x="989" y="237"/>
                  </a:lnTo>
                  <a:lnTo>
                    <a:pt x="993" y="235"/>
                  </a:lnTo>
                  <a:lnTo>
                    <a:pt x="997" y="233"/>
                  </a:lnTo>
                  <a:lnTo>
                    <a:pt x="1000" y="233"/>
                  </a:lnTo>
                  <a:lnTo>
                    <a:pt x="998" y="228"/>
                  </a:lnTo>
                  <a:lnTo>
                    <a:pt x="998" y="222"/>
                  </a:lnTo>
                  <a:lnTo>
                    <a:pt x="1000" y="219"/>
                  </a:lnTo>
                  <a:lnTo>
                    <a:pt x="1002" y="215"/>
                  </a:lnTo>
                  <a:lnTo>
                    <a:pt x="1005" y="214"/>
                  </a:lnTo>
                  <a:lnTo>
                    <a:pt x="1011" y="212"/>
                  </a:lnTo>
                  <a:lnTo>
                    <a:pt x="1014" y="208"/>
                  </a:lnTo>
                  <a:lnTo>
                    <a:pt x="1018" y="205"/>
                  </a:lnTo>
                  <a:lnTo>
                    <a:pt x="1016" y="196"/>
                  </a:lnTo>
                  <a:lnTo>
                    <a:pt x="1014" y="187"/>
                  </a:lnTo>
                  <a:lnTo>
                    <a:pt x="1009" y="180"/>
                  </a:lnTo>
                  <a:lnTo>
                    <a:pt x="1005" y="173"/>
                  </a:lnTo>
                  <a:lnTo>
                    <a:pt x="1002" y="166"/>
                  </a:lnTo>
                  <a:lnTo>
                    <a:pt x="998" y="159"/>
                  </a:lnTo>
                  <a:lnTo>
                    <a:pt x="998" y="150"/>
                  </a:lnTo>
                  <a:lnTo>
                    <a:pt x="1000" y="139"/>
                  </a:lnTo>
                  <a:lnTo>
                    <a:pt x="1007" y="148"/>
                  </a:lnTo>
                  <a:lnTo>
                    <a:pt x="1014" y="155"/>
                  </a:lnTo>
                  <a:lnTo>
                    <a:pt x="1021" y="164"/>
                  </a:lnTo>
                  <a:lnTo>
                    <a:pt x="1030" y="175"/>
                  </a:lnTo>
                  <a:lnTo>
                    <a:pt x="1037" y="184"/>
                  </a:lnTo>
                  <a:lnTo>
                    <a:pt x="1042" y="194"/>
                  </a:lnTo>
                  <a:lnTo>
                    <a:pt x="1048" y="205"/>
                  </a:lnTo>
                  <a:lnTo>
                    <a:pt x="1051" y="215"/>
                  </a:lnTo>
                  <a:lnTo>
                    <a:pt x="1058" y="214"/>
                  </a:lnTo>
                  <a:lnTo>
                    <a:pt x="1067" y="212"/>
                  </a:lnTo>
                  <a:lnTo>
                    <a:pt x="1074" y="208"/>
                  </a:lnTo>
                  <a:lnTo>
                    <a:pt x="1081" y="205"/>
                  </a:lnTo>
                  <a:lnTo>
                    <a:pt x="1088" y="201"/>
                  </a:lnTo>
                  <a:lnTo>
                    <a:pt x="1095" y="200"/>
                  </a:lnTo>
                  <a:lnTo>
                    <a:pt x="1101" y="198"/>
                  </a:lnTo>
                  <a:lnTo>
                    <a:pt x="1104" y="196"/>
                  </a:lnTo>
                  <a:lnTo>
                    <a:pt x="1122" y="215"/>
                  </a:lnTo>
                  <a:lnTo>
                    <a:pt x="1095" y="242"/>
                  </a:lnTo>
                  <a:lnTo>
                    <a:pt x="1087" y="240"/>
                  </a:lnTo>
                  <a:lnTo>
                    <a:pt x="1076" y="238"/>
                  </a:lnTo>
                  <a:lnTo>
                    <a:pt x="1067" y="238"/>
                  </a:lnTo>
                  <a:lnTo>
                    <a:pt x="1057" y="240"/>
                  </a:lnTo>
                  <a:lnTo>
                    <a:pt x="1048" y="242"/>
                  </a:lnTo>
                  <a:lnTo>
                    <a:pt x="1037" y="245"/>
                  </a:lnTo>
                  <a:lnTo>
                    <a:pt x="1028" y="249"/>
                  </a:lnTo>
                  <a:lnTo>
                    <a:pt x="1018" y="253"/>
                  </a:lnTo>
                  <a:lnTo>
                    <a:pt x="1012" y="249"/>
                  </a:lnTo>
                  <a:lnTo>
                    <a:pt x="1007" y="247"/>
                  </a:lnTo>
                  <a:lnTo>
                    <a:pt x="1004" y="245"/>
                  </a:lnTo>
                  <a:lnTo>
                    <a:pt x="1000" y="245"/>
                  </a:lnTo>
                  <a:lnTo>
                    <a:pt x="997" y="245"/>
                  </a:lnTo>
                  <a:lnTo>
                    <a:pt x="993" y="247"/>
                  </a:lnTo>
                  <a:lnTo>
                    <a:pt x="988" y="249"/>
                  </a:lnTo>
                  <a:lnTo>
                    <a:pt x="982" y="253"/>
                  </a:lnTo>
                  <a:lnTo>
                    <a:pt x="986" y="253"/>
                  </a:lnTo>
                  <a:lnTo>
                    <a:pt x="991" y="253"/>
                  </a:lnTo>
                  <a:lnTo>
                    <a:pt x="995" y="254"/>
                  </a:lnTo>
                  <a:lnTo>
                    <a:pt x="1002" y="256"/>
                  </a:lnTo>
                  <a:lnTo>
                    <a:pt x="1007" y="258"/>
                  </a:lnTo>
                  <a:lnTo>
                    <a:pt x="1014" y="260"/>
                  </a:lnTo>
                  <a:lnTo>
                    <a:pt x="1019" y="261"/>
                  </a:lnTo>
                  <a:lnTo>
                    <a:pt x="1027" y="261"/>
                  </a:lnTo>
                  <a:lnTo>
                    <a:pt x="1019" y="261"/>
                  </a:lnTo>
                  <a:lnTo>
                    <a:pt x="1012" y="263"/>
                  </a:lnTo>
                  <a:lnTo>
                    <a:pt x="1004" y="265"/>
                  </a:lnTo>
                  <a:lnTo>
                    <a:pt x="995" y="265"/>
                  </a:lnTo>
                  <a:lnTo>
                    <a:pt x="986" y="267"/>
                  </a:lnTo>
                  <a:lnTo>
                    <a:pt x="975" y="268"/>
                  </a:lnTo>
                  <a:lnTo>
                    <a:pt x="967" y="270"/>
                  </a:lnTo>
                  <a:lnTo>
                    <a:pt x="956" y="270"/>
                  </a:lnTo>
                  <a:lnTo>
                    <a:pt x="954" y="274"/>
                  </a:lnTo>
                  <a:lnTo>
                    <a:pt x="951" y="279"/>
                  </a:lnTo>
                  <a:lnTo>
                    <a:pt x="949" y="284"/>
                  </a:lnTo>
                  <a:lnTo>
                    <a:pt x="947" y="290"/>
                  </a:lnTo>
                  <a:lnTo>
                    <a:pt x="945" y="295"/>
                  </a:lnTo>
                  <a:lnTo>
                    <a:pt x="944" y="298"/>
                  </a:lnTo>
                  <a:lnTo>
                    <a:pt x="942" y="304"/>
                  </a:lnTo>
                  <a:lnTo>
                    <a:pt x="938" y="307"/>
                  </a:lnTo>
                  <a:lnTo>
                    <a:pt x="931" y="318"/>
                  </a:lnTo>
                  <a:lnTo>
                    <a:pt x="928" y="320"/>
                  </a:lnTo>
                  <a:lnTo>
                    <a:pt x="922" y="323"/>
                  </a:lnTo>
                  <a:lnTo>
                    <a:pt x="917" y="325"/>
                  </a:lnTo>
                  <a:lnTo>
                    <a:pt x="914" y="327"/>
                  </a:lnTo>
                  <a:lnTo>
                    <a:pt x="908" y="329"/>
                  </a:lnTo>
                  <a:lnTo>
                    <a:pt x="903" y="330"/>
                  </a:lnTo>
                  <a:lnTo>
                    <a:pt x="899" y="332"/>
                  </a:lnTo>
                  <a:lnTo>
                    <a:pt x="896" y="336"/>
                  </a:lnTo>
                  <a:lnTo>
                    <a:pt x="901" y="344"/>
                  </a:lnTo>
                  <a:lnTo>
                    <a:pt x="910" y="357"/>
                  </a:lnTo>
                  <a:lnTo>
                    <a:pt x="922" y="371"/>
                  </a:lnTo>
                  <a:lnTo>
                    <a:pt x="936" y="387"/>
                  </a:lnTo>
                  <a:lnTo>
                    <a:pt x="951" y="403"/>
                  </a:lnTo>
                  <a:lnTo>
                    <a:pt x="963" y="417"/>
                  </a:lnTo>
                  <a:lnTo>
                    <a:pt x="974" y="429"/>
                  </a:lnTo>
                  <a:lnTo>
                    <a:pt x="982" y="438"/>
                  </a:lnTo>
                  <a:lnTo>
                    <a:pt x="988" y="427"/>
                  </a:lnTo>
                  <a:lnTo>
                    <a:pt x="995" y="417"/>
                  </a:lnTo>
                  <a:lnTo>
                    <a:pt x="1005" y="405"/>
                  </a:lnTo>
                  <a:lnTo>
                    <a:pt x="1014" y="396"/>
                  </a:lnTo>
                  <a:lnTo>
                    <a:pt x="1023" y="387"/>
                  </a:lnTo>
                  <a:lnTo>
                    <a:pt x="1028" y="380"/>
                  </a:lnTo>
                  <a:lnTo>
                    <a:pt x="1030" y="376"/>
                  </a:lnTo>
                  <a:lnTo>
                    <a:pt x="1030" y="374"/>
                  </a:lnTo>
                  <a:lnTo>
                    <a:pt x="1028" y="373"/>
                  </a:lnTo>
                  <a:lnTo>
                    <a:pt x="1027" y="373"/>
                  </a:lnTo>
                  <a:lnTo>
                    <a:pt x="1030" y="373"/>
                  </a:lnTo>
                  <a:lnTo>
                    <a:pt x="1034" y="369"/>
                  </a:lnTo>
                  <a:lnTo>
                    <a:pt x="1039" y="367"/>
                  </a:lnTo>
                  <a:lnTo>
                    <a:pt x="1042" y="364"/>
                  </a:lnTo>
                  <a:lnTo>
                    <a:pt x="1046" y="360"/>
                  </a:lnTo>
                  <a:lnTo>
                    <a:pt x="1050" y="357"/>
                  </a:lnTo>
                  <a:lnTo>
                    <a:pt x="1051" y="355"/>
                  </a:lnTo>
                  <a:lnTo>
                    <a:pt x="1051" y="353"/>
                  </a:lnTo>
                  <a:lnTo>
                    <a:pt x="1053" y="348"/>
                  </a:lnTo>
                  <a:lnTo>
                    <a:pt x="1053" y="341"/>
                  </a:lnTo>
                  <a:lnTo>
                    <a:pt x="1055" y="337"/>
                  </a:lnTo>
                  <a:lnTo>
                    <a:pt x="1058" y="332"/>
                  </a:lnTo>
                  <a:lnTo>
                    <a:pt x="1060" y="329"/>
                  </a:lnTo>
                  <a:lnTo>
                    <a:pt x="1064" y="325"/>
                  </a:lnTo>
                  <a:lnTo>
                    <a:pt x="1067" y="321"/>
                  </a:lnTo>
                  <a:lnTo>
                    <a:pt x="1069" y="318"/>
                  </a:lnTo>
                  <a:lnTo>
                    <a:pt x="1104" y="318"/>
                  </a:lnTo>
                  <a:lnTo>
                    <a:pt x="1104" y="314"/>
                  </a:lnTo>
                  <a:lnTo>
                    <a:pt x="1102" y="311"/>
                  </a:lnTo>
                  <a:lnTo>
                    <a:pt x="1101" y="307"/>
                  </a:lnTo>
                  <a:lnTo>
                    <a:pt x="1101" y="304"/>
                  </a:lnTo>
                  <a:lnTo>
                    <a:pt x="1099" y="300"/>
                  </a:lnTo>
                  <a:lnTo>
                    <a:pt x="1097" y="297"/>
                  </a:lnTo>
                  <a:lnTo>
                    <a:pt x="1095" y="293"/>
                  </a:lnTo>
                  <a:lnTo>
                    <a:pt x="1095" y="290"/>
                  </a:lnTo>
                  <a:lnTo>
                    <a:pt x="1108" y="290"/>
                  </a:lnTo>
                  <a:lnTo>
                    <a:pt x="1118" y="293"/>
                  </a:lnTo>
                  <a:lnTo>
                    <a:pt x="1129" y="298"/>
                  </a:lnTo>
                  <a:lnTo>
                    <a:pt x="1136" y="306"/>
                  </a:lnTo>
                  <a:lnTo>
                    <a:pt x="1143" y="313"/>
                  </a:lnTo>
                  <a:lnTo>
                    <a:pt x="1148" y="320"/>
                  </a:lnTo>
                  <a:lnTo>
                    <a:pt x="1154" y="329"/>
                  </a:lnTo>
                  <a:lnTo>
                    <a:pt x="1157" y="336"/>
                  </a:lnTo>
                  <a:lnTo>
                    <a:pt x="1164" y="332"/>
                  </a:lnTo>
                  <a:lnTo>
                    <a:pt x="1173" y="330"/>
                  </a:lnTo>
                  <a:lnTo>
                    <a:pt x="1182" y="329"/>
                  </a:lnTo>
                  <a:lnTo>
                    <a:pt x="1191" y="329"/>
                  </a:lnTo>
                  <a:lnTo>
                    <a:pt x="1201" y="329"/>
                  </a:lnTo>
                  <a:lnTo>
                    <a:pt x="1210" y="330"/>
                  </a:lnTo>
                  <a:lnTo>
                    <a:pt x="1219" y="332"/>
                  </a:lnTo>
                  <a:lnTo>
                    <a:pt x="1226" y="336"/>
                  </a:lnTo>
                  <a:lnTo>
                    <a:pt x="1226" y="339"/>
                  </a:lnTo>
                  <a:lnTo>
                    <a:pt x="1224" y="343"/>
                  </a:lnTo>
                  <a:lnTo>
                    <a:pt x="1224" y="346"/>
                  </a:lnTo>
                  <a:lnTo>
                    <a:pt x="1223" y="350"/>
                  </a:lnTo>
                  <a:lnTo>
                    <a:pt x="1221" y="353"/>
                  </a:lnTo>
                  <a:lnTo>
                    <a:pt x="1219" y="357"/>
                  </a:lnTo>
                  <a:lnTo>
                    <a:pt x="1217" y="360"/>
                  </a:lnTo>
                  <a:lnTo>
                    <a:pt x="1217" y="364"/>
                  </a:lnTo>
                  <a:lnTo>
                    <a:pt x="1235" y="382"/>
                  </a:lnTo>
                  <a:lnTo>
                    <a:pt x="1235" y="385"/>
                  </a:lnTo>
                  <a:lnTo>
                    <a:pt x="1233" y="389"/>
                  </a:lnTo>
                  <a:lnTo>
                    <a:pt x="1233" y="392"/>
                  </a:lnTo>
                  <a:lnTo>
                    <a:pt x="1231" y="396"/>
                  </a:lnTo>
                  <a:lnTo>
                    <a:pt x="1230" y="399"/>
                  </a:lnTo>
                  <a:lnTo>
                    <a:pt x="1228" y="403"/>
                  </a:lnTo>
                  <a:lnTo>
                    <a:pt x="1226" y="406"/>
                  </a:lnTo>
                  <a:lnTo>
                    <a:pt x="1226" y="410"/>
                  </a:lnTo>
                  <a:lnTo>
                    <a:pt x="1230" y="410"/>
                  </a:lnTo>
                  <a:lnTo>
                    <a:pt x="1235" y="408"/>
                  </a:lnTo>
                  <a:lnTo>
                    <a:pt x="1240" y="406"/>
                  </a:lnTo>
                  <a:lnTo>
                    <a:pt x="1246" y="405"/>
                  </a:lnTo>
                  <a:lnTo>
                    <a:pt x="1251" y="403"/>
                  </a:lnTo>
                  <a:lnTo>
                    <a:pt x="1258" y="403"/>
                  </a:lnTo>
                  <a:lnTo>
                    <a:pt x="1263" y="401"/>
                  </a:lnTo>
                  <a:lnTo>
                    <a:pt x="1270" y="401"/>
                  </a:lnTo>
                  <a:lnTo>
                    <a:pt x="1263" y="406"/>
                  </a:lnTo>
                  <a:lnTo>
                    <a:pt x="1256" y="413"/>
                  </a:lnTo>
                  <a:lnTo>
                    <a:pt x="1247" y="419"/>
                  </a:lnTo>
                  <a:lnTo>
                    <a:pt x="1240" y="424"/>
                  </a:lnTo>
                  <a:lnTo>
                    <a:pt x="1231" y="429"/>
                  </a:lnTo>
                  <a:lnTo>
                    <a:pt x="1223" y="435"/>
                  </a:lnTo>
                  <a:lnTo>
                    <a:pt x="1216" y="440"/>
                  </a:lnTo>
                  <a:lnTo>
                    <a:pt x="1208" y="447"/>
                  </a:lnTo>
                  <a:lnTo>
                    <a:pt x="1189" y="447"/>
                  </a:lnTo>
                  <a:lnTo>
                    <a:pt x="1171" y="447"/>
                  </a:lnTo>
                  <a:lnTo>
                    <a:pt x="1154" y="449"/>
                  </a:lnTo>
                  <a:lnTo>
                    <a:pt x="1134" y="452"/>
                  </a:lnTo>
                  <a:lnTo>
                    <a:pt x="1117" y="456"/>
                  </a:lnTo>
                  <a:lnTo>
                    <a:pt x="1099" y="463"/>
                  </a:lnTo>
                  <a:lnTo>
                    <a:pt x="1080" y="472"/>
                  </a:lnTo>
                  <a:lnTo>
                    <a:pt x="1060" y="484"/>
                  </a:lnTo>
                  <a:lnTo>
                    <a:pt x="1071" y="484"/>
                  </a:lnTo>
                  <a:lnTo>
                    <a:pt x="1081" y="481"/>
                  </a:lnTo>
                  <a:lnTo>
                    <a:pt x="1090" y="475"/>
                  </a:lnTo>
                  <a:lnTo>
                    <a:pt x="1101" y="472"/>
                  </a:lnTo>
                  <a:lnTo>
                    <a:pt x="1110" y="468"/>
                  </a:lnTo>
                  <a:lnTo>
                    <a:pt x="1120" y="465"/>
                  </a:lnTo>
                  <a:lnTo>
                    <a:pt x="1129" y="465"/>
                  </a:lnTo>
                  <a:lnTo>
                    <a:pt x="1140" y="466"/>
                  </a:lnTo>
                  <a:lnTo>
                    <a:pt x="1122" y="484"/>
                  </a:lnTo>
                  <a:lnTo>
                    <a:pt x="1125" y="488"/>
                  </a:lnTo>
                  <a:lnTo>
                    <a:pt x="1129" y="491"/>
                  </a:lnTo>
                  <a:lnTo>
                    <a:pt x="1133" y="495"/>
                  </a:lnTo>
                  <a:lnTo>
                    <a:pt x="1136" y="496"/>
                  </a:lnTo>
                  <a:lnTo>
                    <a:pt x="1141" y="500"/>
                  </a:lnTo>
                  <a:lnTo>
                    <a:pt x="1145" y="502"/>
                  </a:lnTo>
                  <a:lnTo>
                    <a:pt x="1152" y="502"/>
                  </a:lnTo>
                  <a:lnTo>
                    <a:pt x="1157" y="502"/>
                  </a:lnTo>
                  <a:lnTo>
                    <a:pt x="1152" y="503"/>
                  </a:lnTo>
                  <a:lnTo>
                    <a:pt x="1145" y="503"/>
                  </a:lnTo>
                  <a:lnTo>
                    <a:pt x="1141" y="505"/>
                  </a:lnTo>
                  <a:lnTo>
                    <a:pt x="1136" y="509"/>
                  </a:lnTo>
                  <a:lnTo>
                    <a:pt x="1133" y="511"/>
                  </a:lnTo>
                  <a:lnTo>
                    <a:pt x="1129" y="514"/>
                  </a:lnTo>
                  <a:lnTo>
                    <a:pt x="1125" y="518"/>
                  </a:lnTo>
                  <a:lnTo>
                    <a:pt x="1122" y="521"/>
                  </a:lnTo>
                  <a:lnTo>
                    <a:pt x="1118" y="521"/>
                  </a:lnTo>
                  <a:lnTo>
                    <a:pt x="1115" y="519"/>
                  </a:lnTo>
                  <a:lnTo>
                    <a:pt x="1111" y="518"/>
                  </a:lnTo>
                  <a:lnTo>
                    <a:pt x="1110" y="516"/>
                  </a:lnTo>
                  <a:lnTo>
                    <a:pt x="1106" y="516"/>
                  </a:lnTo>
                  <a:lnTo>
                    <a:pt x="1102" y="514"/>
                  </a:lnTo>
                  <a:lnTo>
                    <a:pt x="1099" y="512"/>
                  </a:lnTo>
                  <a:lnTo>
                    <a:pt x="1095" y="512"/>
                  </a:lnTo>
                  <a:lnTo>
                    <a:pt x="1078" y="518"/>
                  </a:lnTo>
                  <a:lnTo>
                    <a:pt x="1058" y="525"/>
                  </a:lnTo>
                  <a:lnTo>
                    <a:pt x="1039" y="535"/>
                  </a:lnTo>
                  <a:lnTo>
                    <a:pt x="1018" y="546"/>
                  </a:lnTo>
                  <a:lnTo>
                    <a:pt x="998" y="556"/>
                  </a:lnTo>
                  <a:lnTo>
                    <a:pt x="979" y="569"/>
                  </a:lnTo>
                  <a:lnTo>
                    <a:pt x="963" y="578"/>
                  </a:lnTo>
                  <a:lnTo>
                    <a:pt x="947" y="587"/>
                  </a:lnTo>
                  <a:lnTo>
                    <a:pt x="938" y="595"/>
                  </a:lnTo>
                  <a:lnTo>
                    <a:pt x="936" y="601"/>
                  </a:lnTo>
                  <a:lnTo>
                    <a:pt x="933" y="606"/>
                  </a:lnTo>
                  <a:lnTo>
                    <a:pt x="929" y="613"/>
                  </a:lnTo>
                  <a:lnTo>
                    <a:pt x="926" y="620"/>
                  </a:lnTo>
                  <a:lnTo>
                    <a:pt x="922" y="625"/>
                  </a:lnTo>
                  <a:lnTo>
                    <a:pt x="919" y="632"/>
                  </a:lnTo>
                  <a:lnTo>
                    <a:pt x="917" y="638"/>
                  </a:lnTo>
                  <a:lnTo>
                    <a:pt x="914" y="643"/>
                  </a:lnTo>
                  <a:lnTo>
                    <a:pt x="878" y="643"/>
                  </a:lnTo>
                  <a:lnTo>
                    <a:pt x="871" y="648"/>
                  </a:lnTo>
                  <a:lnTo>
                    <a:pt x="866" y="654"/>
                  </a:lnTo>
                  <a:lnTo>
                    <a:pt x="859" y="657"/>
                  </a:lnTo>
                  <a:lnTo>
                    <a:pt x="852" y="661"/>
                  </a:lnTo>
                  <a:lnTo>
                    <a:pt x="846" y="664"/>
                  </a:lnTo>
                  <a:lnTo>
                    <a:pt x="839" y="668"/>
                  </a:lnTo>
                  <a:lnTo>
                    <a:pt x="832" y="673"/>
                  </a:lnTo>
                  <a:lnTo>
                    <a:pt x="825" y="680"/>
                  </a:lnTo>
                  <a:lnTo>
                    <a:pt x="825" y="661"/>
                  </a:lnTo>
                  <a:lnTo>
                    <a:pt x="825" y="664"/>
                  </a:lnTo>
                  <a:lnTo>
                    <a:pt x="825" y="670"/>
                  </a:lnTo>
                  <a:lnTo>
                    <a:pt x="823" y="675"/>
                  </a:lnTo>
                  <a:lnTo>
                    <a:pt x="822" y="680"/>
                  </a:lnTo>
                  <a:lnTo>
                    <a:pt x="820" y="687"/>
                  </a:lnTo>
                  <a:lnTo>
                    <a:pt x="818" y="694"/>
                  </a:lnTo>
                  <a:lnTo>
                    <a:pt x="818" y="700"/>
                  </a:lnTo>
                  <a:lnTo>
                    <a:pt x="818" y="707"/>
                  </a:lnTo>
                  <a:lnTo>
                    <a:pt x="834" y="726"/>
                  </a:lnTo>
                  <a:lnTo>
                    <a:pt x="800" y="763"/>
                  </a:lnTo>
                  <a:lnTo>
                    <a:pt x="800" y="760"/>
                  </a:lnTo>
                  <a:lnTo>
                    <a:pt x="799" y="754"/>
                  </a:lnTo>
                  <a:lnTo>
                    <a:pt x="797" y="749"/>
                  </a:lnTo>
                  <a:lnTo>
                    <a:pt x="795" y="744"/>
                  </a:lnTo>
                  <a:lnTo>
                    <a:pt x="793" y="737"/>
                  </a:lnTo>
                  <a:lnTo>
                    <a:pt x="793" y="731"/>
                  </a:lnTo>
                  <a:lnTo>
                    <a:pt x="792" y="724"/>
                  </a:lnTo>
                  <a:lnTo>
                    <a:pt x="792" y="717"/>
                  </a:lnTo>
                  <a:lnTo>
                    <a:pt x="788" y="714"/>
                  </a:lnTo>
                  <a:lnTo>
                    <a:pt x="785" y="710"/>
                  </a:lnTo>
                  <a:lnTo>
                    <a:pt x="781" y="705"/>
                  </a:lnTo>
                  <a:lnTo>
                    <a:pt x="779" y="701"/>
                  </a:lnTo>
                  <a:lnTo>
                    <a:pt x="778" y="696"/>
                  </a:lnTo>
                  <a:lnTo>
                    <a:pt x="776" y="693"/>
                  </a:lnTo>
                  <a:lnTo>
                    <a:pt x="774" y="685"/>
                  </a:lnTo>
                  <a:lnTo>
                    <a:pt x="774" y="680"/>
                  </a:lnTo>
                  <a:lnTo>
                    <a:pt x="770" y="680"/>
                  </a:lnTo>
                  <a:lnTo>
                    <a:pt x="767" y="680"/>
                  </a:lnTo>
                  <a:lnTo>
                    <a:pt x="763" y="682"/>
                  </a:lnTo>
                  <a:lnTo>
                    <a:pt x="760" y="684"/>
                  </a:lnTo>
                  <a:lnTo>
                    <a:pt x="758" y="685"/>
                  </a:lnTo>
                  <a:lnTo>
                    <a:pt x="755" y="687"/>
                  </a:lnTo>
                  <a:lnTo>
                    <a:pt x="751" y="689"/>
                  </a:lnTo>
                  <a:lnTo>
                    <a:pt x="748" y="689"/>
                  </a:lnTo>
                  <a:lnTo>
                    <a:pt x="730" y="671"/>
                  </a:lnTo>
                  <a:lnTo>
                    <a:pt x="712" y="689"/>
                  </a:lnTo>
                  <a:lnTo>
                    <a:pt x="705" y="689"/>
                  </a:lnTo>
                  <a:lnTo>
                    <a:pt x="700" y="687"/>
                  </a:lnTo>
                  <a:lnTo>
                    <a:pt x="693" y="685"/>
                  </a:lnTo>
                  <a:lnTo>
                    <a:pt x="687" y="684"/>
                  </a:lnTo>
                  <a:lnTo>
                    <a:pt x="682" y="682"/>
                  </a:lnTo>
                  <a:lnTo>
                    <a:pt x="677" y="680"/>
                  </a:lnTo>
                  <a:lnTo>
                    <a:pt x="673" y="680"/>
                  </a:lnTo>
                  <a:lnTo>
                    <a:pt x="670" y="680"/>
                  </a:lnTo>
                  <a:lnTo>
                    <a:pt x="666" y="680"/>
                  </a:lnTo>
                  <a:lnTo>
                    <a:pt x="661" y="680"/>
                  </a:lnTo>
                  <a:lnTo>
                    <a:pt x="656" y="682"/>
                  </a:lnTo>
                  <a:lnTo>
                    <a:pt x="650" y="684"/>
                  </a:lnTo>
                  <a:lnTo>
                    <a:pt x="645" y="685"/>
                  </a:lnTo>
                  <a:lnTo>
                    <a:pt x="638" y="687"/>
                  </a:lnTo>
                  <a:lnTo>
                    <a:pt x="633" y="689"/>
                  </a:lnTo>
                  <a:lnTo>
                    <a:pt x="626" y="689"/>
                  </a:lnTo>
                  <a:lnTo>
                    <a:pt x="620" y="694"/>
                  </a:lnTo>
                  <a:lnTo>
                    <a:pt x="615" y="698"/>
                  </a:lnTo>
                  <a:lnTo>
                    <a:pt x="612" y="700"/>
                  </a:lnTo>
                  <a:lnTo>
                    <a:pt x="608" y="700"/>
                  </a:lnTo>
                  <a:lnTo>
                    <a:pt x="604" y="700"/>
                  </a:lnTo>
                  <a:lnTo>
                    <a:pt x="601" y="700"/>
                  </a:lnTo>
                  <a:lnTo>
                    <a:pt x="597" y="698"/>
                  </a:lnTo>
                  <a:lnTo>
                    <a:pt x="592" y="698"/>
                  </a:lnTo>
                  <a:lnTo>
                    <a:pt x="590" y="701"/>
                  </a:lnTo>
                  <a:lnTo>
                    <a:pt x="590" y="707"/>
                  </a:lnTo>
                  <a:lnTo>
                    <a:pt x="589" y="712"/>
                  </a:lnTo>
                  <a:lnTo>
                    <a:pt x="587" y="717"/>
                  </a:lnTo>
                  <a:lnTo>
                    <a:pt x="585" y="724"/>
                  </a:lnTo>
                  <a:lnTo>
                    <a:pt x="583" y="731"/>
                  </a:lnTo>
                  <a:lnTo>
                    <a:pt x="581" y="737"/>
                  </a:lnTo>
                  <a:lnTo>
                    <a:pt x="581" y="744"/>
                  </a:lnTo>
                  <a:lnTo>
                    <a:pt x="578" y="746"/>
                  </a:lnTo>
                  <a:lnTo>
                    <a:pt x="576" y="746"/>
                  </a:lnTo>
                  <a:lnTo>
                    <a:pt x="573" y="747"/>
                  </a:lnTo>
                  <a:lnTo>
                    <a:pt x="569" y="749"/>
                  </a:lnTo>
                  <a:lnTo>
                    <a:pt x="566" y="751"/>
                  </a:lnTo>
                  <a:lnTo>
                    <a:pt x="562" y="753"/>
                  </a:lnTo>
                  <a:lnTo>
                    <a:pt x="559" y="754"/>
                  </a:lnTo>
                  <a:lnTo>
                    <a:pt x="557" y="754"/>
                  </a:lnTo>
                  <a:lnTo>
                    <a:pt x="557" y="761"/>
                  </a:lnTo>
                  <a:lnTo>
                    <a:pt x="560" y="772"/>
                  </a:lnTo>
                  <a:lnTo>
                    <a:pt x="564" y="783"/>
                  </a:lnTo>
                  <a:lnTo>
                    <a:pt x="571" y="795"/>
                  </a:lnTo>
                  <a:lnTo>
                    <a:pt x="576" y="806"/>
                  </a:lnTo>
                  <a:lnTo>
                    <a:pt x="581" y="816"/>
                  </a:lnTo>
                  <a:lnTo>
                    <a:pt x="587" y="823"/>
                  </a:lnTo>
                  <a:lnTo>
                    <a:pt x="592" y="829"/>
                  </a:lnTo>
                  <a:lnTo>
                    <a:pt x="626" y="829"/>
                  </a:lnTo>
                  <a:lnTo>
                    <a:pt x="629" y="825"/>
                  </a:lnTo>
                  <a:lnTo>
                    <a:pt x="634" y="818"/>
                  </a:lnTo>
                  <a:lnTo>
                    <a:pt x="642" y="813"/>
                  </a:lnTo>
                  <a:lnTo>
                    <a:pt x="649" y="806"/>
                  </a:lnTo>
                  <a:lnTo>
                    <a:pt x="656" y="800"/>
                  </a:lnTo>
                  <a:lnTo>
                    <a:pt x="665" y="795"/>
                  </a:lnTo>
                  <a:lnTo>
                    <a:pt x="672" y="792"/>
                  </a:lnTo>
                  <a:lnTo>
                    <a:pt x="679" y="792"/>
                  </a:lnTo>
                  <a:lnTo>
                    <a:pt x="677" y="797"/>
                  </a:lnTo>
                  <a:lnTo>
                    <a:pt x="677" y="804"/>
                  </a:lnTo>
                  <a:lnTo>
                    <a:pt x="675" y="809"/>
                  </a:lnTo>
                  <a:lnTo>
                    <a:pt x="673" y="813"/>
                  </a:lnTo>
                  <a:lnTo>
                    <a:pt x="670" y="818"/>
                  </a:lnTo>
                  <a:lnTo>
                    <a:pt x="666" y="822"/>
                  </a:lnTo>
                  <a:lnTo>
                    <a:pt x="665" y="825"/>
                  </a:lnTo>
                  <a:lnTo>
                    <a:pt x="661" y="829"/>
                  </a:lnTo>
                  <a:lnTo>
                    <a:pt x="661" y="866"/>
                  </a:lnTo>
                  <a:lnTo>
                    <a:pt x="670" y="875"/>
                  </a:lnTo>
                  <a:lnTo>
                    <a:pt x="739" y="875"/>
                  </a:lnTo>
                  <a:lnTo>
                    <a:pt x="739" y="883"/>
                  </a:lnTo>
                  <a:lnTo>
                    <a:pt x="739" y="889"/>
                  </a:lnTo>
                  <a:lnTo>
                    <a:pt x="739" y="892"/>
                  </a:lnTo>
                  <a:lnTo>
                    <a:pt x="739" y="894"/>
                  </a:lnTo>
                  <a:lnTo>
                    <a:pt x="739" y="896"/>
                  </a:lnTo>
                  <a:lnTo>
                    <a:pt x="737" y="899"/>
                  </a:lnTo>
                  <a:lnTo>
                    <a:pt x="737" y="903"/>
                  </a:lnTo>
                  <a:lnTo>
                    <a:pt x="737" y="908"/>
                  </a:lnTo>
                  <a:lnTo>
                    <a:pt x="744" y="917"/>
                  </a:lnTo>
                  <a:lnTo>
                    <a:pt x="783" y="922"/>
                  </a:lnTo>
                  <a:close/>
                  <a:moveTo>
                    <a:pt x="792" y="475"/>
                  </a:moveTo>
                  <a:lnTo>
                    <a:pt x="797" y="475"/>
                  </a:lnTo>
                  <a:lnTo>
                    <a:pt x="804" y="477"/>
                  </a:lnTo>
                  <a:lnTo>
                    <a:pt x="809" y="479"/>
                  </a:lnTo>
                  <a:lnTo>
                    <a:pt x="816" y="481"/>
                  </a:lnTo>
                  <a:lnTo>
                    <a:pt x="822" y="482"/>
                  </a:lnTo>
                  <a:lnTo>
                    <a:pt x="827" y="482"/>
                  </a:lnTo>
                  <a:lnTo>
                    <a:pt x="831" y="484"/>
                  </a:lnTo>
                  <a:lnTo>
                    <a:pt x="834" y="484"/>
                  </a:lnTo>
                  <a:lnTo>
                    <a:pt x="829" y="491"/>
                  </a:lnTo>
                  <a:lnTo>
                    <a:pt x="822" y="498"/>
                  </a:lnTo>
                  <a:lnTo>
                    <a:pt x="816" y="505"/>
                  </a:lnTo>
                  <a:lnTo>
                    <a:pt x="813" y="512"/>
                  </a:lnTo>
                  <a:lnTo>
                    <a:pt x="809" y="521"/>
                  </a:lnTo>
                  <a:lnTo>
                    <a:pt x="806" y="530"/>
                  </a:lnTo>
                  <a:lnTo>
                    <a:pt x="806" y="539"/>
                  </a:lnTo>
                  <a:lnTo>
                    <a:pt x="808" y="549"/>
                  </a:lnTo>
                  <a:lnTo>
                    <a:pt x="815" y="546"/>
                  </a:lnTo>
                  <a:lnTo>
                    <a:pt x="820" y="541"/>
                  </a:lnTo>
                  <a:lnTo>
                    <a:pt x="825" y="535"/>
                  </a:lnTo>
                  <a:lnTo>
                    <a:pt x="831" y="530"/>
                  </a:lnTo>
                  <a:lnTo>
                    <a:pt x="836" y="523"/>
                  </a:lnTo>
                  <a:lnTo>
                    <a:pt x="841" y="516"/>
                  </a:lnTo>
                  <a:lnTo>
                    <a:pt x="846" y="509"/>
                  </a:lnTo>
                  <a:lnTo>
                    <a:pt x="852" y="502"/>
                  </a:lnTo>
                  <a:lnTo>
                    <a:pt x="855" y="502"/>
                  </a:lnTo>
                  <a:lnTo>
                    <a:pt x="859" y="502"/>
                  </a:lnTo>
                  <a:lnTo>
                    <a:pt x="862" y="500"/>
                  </a:lnTo>
                  <a:lnTo>
                    <a:pt x="866" y="498"/>
                  </a:lnTo>
                  <a:lnTo>
                    <a:pt x="869" y="496"/>
                  </a:lnTo>
                  <a:lnTo>
                    <a:pt x="871" y="495"/>
                  </a:lnTo>
                  <a:lnTo>
                    <a:pt x="875" y="495"/>
                  </a:lnTo>
                  <a:lnTo>
                    <a:pt x="878" y="495"/>
                  </a:lnTo>
                  <a:lnTo>
                    <a:pt x="861" y="512"/>
                  </a:lnTo>
                  <a:lnTo>
                    <a:pt x="864" y="518"/>
                  </a:lnTo>
                  <a:lnTo>
                    <a:pt x="864" y="523"/>
                  </a:lnTo>
                  <a:lnTo>
                    <a:pt x="864" y="526"/>
                  </a:lnTo>
                  <a:lnTo>
                    <a:pt x="864" y="530"/>
                  </a:lnTo>
                  <a:lnTo>
                    <a:pt x="864" y="534"/>
                  </a:lnTo>
                  <a:lnTo>
                    <a:pt x="862" y="539"/>
                  </a:lnTo>
                  <a:lnTo>
                    <a:pt x="861" y="542"/>
                  </a:lnTo>
                  <a:lnTo>
                    <a:pt x="861" y="549"/>
                  </a:lnTo>
                  <a:lnTo>
                    <a:pt x="875" y="548"/>
                  </a:lnTo>
                  <a:lnTo>
                    <a:pt x="887" y="542"/>
                  </a:lnTo>
                  <a:lnTo>
                    <a:pt x="899" y="534"/>
                  </a:lnTo>
                  <a:lnTo>
                    <a:pt x="910" y="526"/>
                  </a:lnTo>
                  <a:lnTo>
                    <a:pt x="921" y="518"/>
                  </a:lnTo>
                  <a:lnTo>
                    <a:pt x="928" y="511"/>
                  </a:lnTo>
                  <a:lnTo>
                    <a:pt x="935" y="505"/>
                  </a:lnTo>
                  <a:lnTo>
                    <a:pt x="938" y="502"/>
                  </a:lnTo>
                  <a:lnTo>
                    <a:pt x="929" y="498"/>
                  </a:lnTo>
                  <a:lnTo>
                    <a:pt x="919" y="493"/>
                  </a:lnTo>
                  <a:lnTo>
                    <a:pt x="910" y="486"/>
                  </a:lnTo>
                  <a:lnTo>
                    <a:pt x="901" y="479"/>
                  </a:lnTo>
                  <a:lnTo>
                    <a:pt x="892" y="470"/>
                  </a:lnTo>
                  <a:lnTo>
                    <a:pt x="883" y="463"/>
                  </a:lnTo>
                  <a:lnTo>
                    <a:pt x="876" y="454"/>
                  </a:lnTo>
                  <a:lnTo>
                    <a:pt x="869" y="447"/>
                  </a:lnTo>
                  <a:lnTo>
                    <a:pt x="862" y="447"/>
                  </a:lnTo>
                  <a:lnTo>
                    <a:pt x="853" y="445"/>
                  </a:lnTo>
                  <a:lnTo>
                    <a:pt x="843" y="445"/>
                  </a:lnTo>
                  <a:lnTo>
                    <a:pt x="832" y="445"/>
                  </a:lnTo>
                  <a:lnTo>
                    <a:pt x="822" y="447"/>
                  </a:lnTo>
                  <a:lnTo>
                    <a:pt x="811" y="452"/>
                  </a:lnTo>
                  <a:lnTo>
                    <a:pt x="806" y="458"/>
                  </a:lnTo>
                  <a:lnTo>
                    <a:pt x="800" y="463"/>
                  </a:lnTo>
                  <a:lnTo>
                    <a:pt x="795" y="468"/>
                  </a:lnTo>
                  <a:lnTo>
                    <a:pt x="792" y="475"/>
                  </a:lnTo>
                  <a:close/>
                  <a:moveTo>
                    <a:pt x="1217" y="410"/>
                  </a:moveTo>
                  <a:lnTo>
                    <a:pt x="1217" y="419"/>
                  </a:lnTo>
                  <a:lnTo>
                    <a:pt x="1217" y="427"/>
                  </a:lnTo>
                  <a:lnTo>
                    <a:pt x="1216" y="436"/>
                  </a:lnTo>
                  <a:lnTo>
                    <a:pt x="1214" y="442"/>
                  </a:lnTo>
                  <a:lnTo>
                    <a:pt x="1208" y="449"/>
                  </a:lnTo>
                  <a:lnTo>
                    <a:pt x="1203" y="452"/>
                  </a:lnTo>
                  <a:lnTo>
                    <a:pt x="1194" y="454"/>
                  </a:lnTo>
                  <a:lnTo>
                    <a:pt x="1184" y="456"/>
                  </a:lnTo>
                  <a:lnTo>
                    <a:pt x="1187" y="459"/>
                  </a:lnTo>
                  <a:lnTo>
                    <a:pt x="1191" y="461"/>
                  </a:lnTo>
                  <a:lnTo>
                    <a:pt x="1196" y="465"/>
                  </a:lnTo>
                  <a:lnTo>
                    <a:pt x="1200" y="468"/>
                  </a:lnTo>
                  <a:lnTo>
                    <a:pt x="1205" y="472"/>
                  </a:lnTo>
                  <a:lnTo>
                    <a:pt x="1210" y="475"/>
                  </a:lnTo>
                  <a:lnTo>
                    <a:pt x="1214" y="479"/>
                  </a:lnTo>
                  <a:lnTo>
                    <a:pt x="1217" y="482"/>
                  </a:lnTo>
                  <a:lnTo>
                    <a:pt x="1235" y="465"/>
                  </a:lnTo>
                  <a:lnTo>
                    <a:pt x="1238" y="465"/>
                  </a:lnTo>
                  <a:lnTo>
                    <a:pt x="1240" y="465"/>
                  </a:lnTo>
                  <a:lnTo>
                    <a:pt x="1244" y="466"/>
                  </a:lnTo>
                  <a:lnTo>
                    <a:pt x="1247" y="468"/>
                  </a:lnTo>
                  <a:lnTo>
                    <a:pt x="1251" y="470"/>
                  </a:lnTo>
                  <a:lnTo>
                    <a:pt x="1254" y="472"/>
                  </a:lnTo>
                  <a:lnTo>
                    <a:pt x="1258" y="473"/>
                  </a:lnTo>
                  <a:lnTo>
                    <a:pt x="1261" y="473"/>
                  </a:lnTo>
                  <a:lnTo>
                    <a:pt x="1235" y="445"/>
                  </a:lnTo>
                  <a:lnTo>
                    <a:pt x="1235" y="440"/>
                  </a:lnTo>
                  <a:lnTo>
                    <a:pt x="1235" y="435"/>
                  </a:lnTo>
                  <a:lnTo>
                    <a:pt x="1235" y="431"/>
                  </a:lnTo>
                  <a:lnTo>
                    <a:pt x="1235" y="427"/>
                  </a:lnTo>
                  <a:lnTo>
                    <a:pt x="1235" y="424"/>
                  </a:lnTo>
                  <a:lnTo>
                    <a:pt x="1231" y="420"/>
                  </a:lnTo>
                  <a:lnTo>
                    <a:pt x="1226" y="415"/>
                  </a:lnTo>
                  <a:lnTo>
                    <a:pt x="1217" y="410"/>
                  </a:lnTo>
                  <a:close/>
                  <a:moveTo>
                    <a:pt x="1117" y="138"/>
                  </a:moveTo>
                  <a:lnTo>
                    <a:pt x="1117" y="148"/>
                  </a:lnTo>
                  <a:lnTo>
                    <a:pt x="1118" y="154"/>
                  </a:lnTo>
                  <a:lnTo>
                    <a:pt x="1122" y="155"/>
                  </a:lnTo>
                  <a:lnTo>
                    <a:pt x="1125" y="155"/>
                  </a:lnTo>
                  <a:lnTo>
                    <a:pt x="1129" y="152"/>
                  </a:lnTo>
                  <a:lnTo>
                    <a:pt x="1134" y="148"/>
                  </a:lnTo>
                  <a:lnTo>
                    <a:pt x="1141" y="143"/>
                  </a:lnTo>
                  <a:lnTo>
                    <a:pt x="1147" y="138"/>
                  </a:lnTo>
                  <a:lnTo>
                    <a:pt x="1164" y="157"/>
                  </a:lnTo>
                  <a:lnTo>
                    <a:pt x="1171" y="155"/>
                  </a:lnTo>
                  <a:lnTo>
                    <a:pt x="1178" y="155"/>
                  </a:lnTo>
                  <a:lnTo>
                    <a:pt x="1187" y="157"/>
                  </a:lnTo>
                  <a:lnTo>
                    <a:pt x="1196" y="159"/>
                  </a:lnTo>
                  <a:lnTo>
                    <a:pt x="1205" y="161"/>
                  </a:lnTo>
                  <a:lnTo>
                    <a:pt x="1216" y="164"/>
                  </a:lnTo>
                  <a:lnTo>
                    <a:pt x="1224" y="166"/>
                  </a:lnTo>
                  <a:lnTo>
                    <a:pt x="1235" y="168"/>
                  </a:lnTo>
                  <a:lnTo>
                    <a:pt x="1235" y="173"/>
                  </a:lnTo>
                  <a:lnTo>
                    <a:pt x="1237" y="178"/>
                  </a:lnTo>
                  <a:lnTo>
                    <a:pt x="1238" y="182"/>
                  </a:lnTo>
                  <a:lnTo>
                    <a:pt x="1240" y="184"/>
                  </a:lnTo>
                  <a:lnTo>
                    <a:pt x="1244" y="185"/>
                  </a:lnTo>
                  <a:lnTo>
                    <a:pt x="1249" y="189"/>
                  </a:lnTo>
                  <a:lnTo>
                    <a:pt x="1254" y="191"/>
                  </a:lnTo>
                  <a:lnTo>
                    <a:pt x="1260" y="194"/>
                  </a:lnTo>
                  <a:lnTo>
                    <a:pt x="1260" y="201"/>
                  </a:lnTo>
                  <a:lnTo>
                    <a:pt x="1260" y="208"/>
                  </a:lnTo>
                  <a:lnTo>
                    <a:pt x="1261" y="214"/>
                  </a:lnTo>
                  <a:lnTo>
                    <a:pt x="1261" y="219"/>
                  </a:lnTo>
                  <a:lnTo>
                    <a:pt x="1265" y="222"/>
                  </a:lnTo>
                  <a:lnTo>
                    <a:pt x="1267" y="224"/>
                  </a:lnTo>
                  <a:lnTo>
                    <a:pt x="1272" y="224"/>
                  </a:lnTo>
                  <a:lnTo>
                    <a:pt x="1277" y="222"/>
                  </a:lnTo>
                  <a:lnTo>
                    <a:pt x="1277" y="230"/>
                  </a:lnTo>
                  <a:lnTo>
                    <a:pt x="1276" y="235"/>
                  </a:lnTo>
                  <a:lnTo>
                    <a:pt x="1274" y="240"/>
                  </a:lnTo>
                  <a:lnTo>
                    <a:pt x="1272" y="244"/>
                  </a:lnTo>
                  <a:lnTo>
                    <a:pt x="1270" y="249"/>
                  </a:lnTo>
                  <a:lnTo>
                    <a:pt x="1267" y="253"/>
                  </a:lnTo>
                  <a:lnTo>
                    <a:pt x="1263" y="256"/>
                  </a:lnTo>
                  <a:lnTo>
                    <a:pt x="1260" y="260"/>
                  </a:lnTo>
                  <a:lnTo>
                    <a:pt x="1256" y="256"/>
                  </a:lnTo>
                  <a:lnTo>
                    <a:pt x="1253" y="253"/>
                  </a:lnTo>
                  <a:lnTo>
                    <a:pt x="1249" y="249"/>
                  </a:lnTo>
                  <a:lnTo>
                    <a:pt x="1246" y="247"/>
                  </a:lnTo>
                  <a:lnTo>
                    <a:pt x="1242" y="244"/>
                  </a:lnTo>
                  <a:lnTo>
                    <a:pt x="1237" y="242"/>
                  </a:lnTo>
                  <a:lnTo>
                    <a:pt x="1231" y="242"/>
                  </a:lnTo>
                  <a:lnTo>
                    <a:pt x="1226" y="240"/>
                  </a:lnTo>
                  <a:lnTo>
                    <a:pt x="1226" y="244"/>
                  </a:lnTo>
                  <a:lnTo>
                    <a:pt x="1226" y="247"/>
                  </a:lnTo>
                  <a:lnTo>
                    <a:pt x="1228" y="251"/>
                  </a:lnTo>
                  <a:lnTo>
                    <a:pt x="1230" y="254"/>
                  </a:lnTo>
                  <a:lnTo>
                    <a:pt x="1231" y="258"/>
                  </a:lnTo>
                  <a:lnTo>
                    <a:pt x="1233" y="261"/>
                  </a:lnTo>
                  <a:lnTo>
                    <a:pt x="1233" y="265"/>
                  </a:lnTo>
                  <a:lnTo>
                    <a:pt x="1235" y="268"/>
                  </a:lnTo>
                  <a:lnTo>
                    <a:pt x="1228" y="272"/>
                  </a:lnTo>
                  <a:lnTo>
                    <a:pt x="1224" y="274"/>
                  </a:lnTo>
                  <a:lnTo>
                    <a:pt x="1221" y="276"/>
                  </a:lnTo>
                  <a:lnTo>
                    <a:pt x="1217" y="276"/>
                  </a:lnTo>
                  <a:lnTo>
                    <a:pt x="1214" y="276"/>
                  </a:lnTo>
                  <a:lnTo>
                    <a:pt x="1210" y="274"/>
                  </a:lnTo>
                  <a:lnTo>
                    <a:pt x="1205" y="272"/>
                  </a:lnTo>
                  <a:lnTo>
                    <a:pt x="1200" y="268"/>
                  </a:lnTo>
                  <a:lnTo>
                    <a:pt x="1182" y="288"/>
                  </a:lnTo>
                  <a:lnTo>
                    <a:pt x="1155" y="260"/>
                  </a:lnTo>
                  <a:lnTo>
                    <a:pt x="1104" y="260"/>
                  </a:lnTo>
                  <a:lnTo>
                    <a:pt x="1108" y="260"/>
                  </a:lnTo>
                  <a:lnTo>
                    <a:pt x="1111" y="258"/>
                  </a:lnTo>
                  <a:lnTo>
                    <a:pt x="1117" y="256"/>
                  </a:lnTo>
                  <a:lnTo>
                    <a:pt x="1122" y="254"/>
                  </a:lnTo>
                  <a:lnTo>
                    <a:pt x="1127" y="253"/>
                  </a:lnTo>
                  <a:lnTo>
                    <a:pt x="1134" y="251"/>
                  </a:lnTo>
                  <a:lnTo>
                    <a:pt x="1140" y="251"/>
                  </a:lnTo>
                  <a:lnTo>
                    <a:pt x="1147" y="251"/>
                  </a:lnTo>
                  <a:lnTo>
                    <a:pt x="1150" y="244"/>
                  </a:lnTo>
                  <a:lnTo>
                    <a:pt x="1154" y="237"/>
                  </a:lnTo>
                  <a:lnTo>
                    <a:pt x="1157" y="230"/>
                  </a:lnTo>
                  <a:lnTo>
                    <a:pt x="1161" y="222"/>
                  </a:lnTo>
                  <a:lnTo>
                    <a:pt x="1166" y="215"/>
                  </a:lnTo>
                  <a:lnTo>
                    <a:pt x="1170" y="208"/>
                  </a:lnTo>
                  <a:lnTo>
                    <a:pt x="1175" y="201"/>
                  </a:lnTo>
                  <a:lnTo>
                    <a:pt x="1182" y="194"/>
                  </a:lnTo>
                  <a:lnTo>
                    <a:pt x="1177" y="187"/>
                  </a:lnTo>
                  <a:lnTo>
                    <a:pt x="1168" y="182"/>
                  </a:lnTo>
                  <a:lnTo>
                    <a:pt x="1157" y="178"/>
                  </a:lnTo>
                  <a:lnTo>
                    <a:pt x="1147" y="175"/>
                  </a:lnTo>
                  <a:lnTo>
                    <a:pt x="1134" y="173"/>
                  </a:lnTo>
                  <a:lnTo>
                    <a:pt x="1122" y="173"/>
                  </a:lnTo>
                  <a:lnTo>
                    <a:pt x="1111" y="173"/>
                  </a:lnTo>
                  <a:lnTo>
                    <a:pt x="1104" y="177"/>
                  </a:lnTo>
                  <a:lnTo>
                    <a:pt x="1104" y="175"/>
                  </a:lnTo>
                  <a:lnTo>
                    <a:pt x="1101" y="173"/>
                  </a:lnTo>
                  <a:lnTo>
                    <a:pt x="1099" y="169"/>
                  </a:lnTo>
                  <a:lnTo>
                    <a:pt x="1094" y="168"/>
                  </a:lnTo>
                  <a:lnTo>
                    <a:pt x="1090" y="164"/>
                  </a:lnTo>
                  <a:lnTo>
                    <a:pt x="1087" y="161"/>
                  </a:lnTo>
                  <a:lnTo>
                    <a:pt x="1081" y="159"/>
                  </a:lnTo>
                  <a:lnTo>
                    <a:pt x="1078" y="157"/>
                  </a:lnTo>
                  <a:lnTo>
                    <a:pt x="1085" y="152"/>
                  </a:lnTo>
                  <a:lnTo>
                    <a:pt x="1092" y="147"/>
                  </a:lnTo>
                  <a:lnTo>
                    <a:pt x="1097" y="143"/>
                  </a:lnTo>
                  <a:lnTo>
                    <a:pt x="1104" y="139"/>
                  </a:lnTo>
                  <a:lnTo>
                    <a:pt x="1110" y="138"/>
                  </a:lnTo>
                  <a:lnTo>
                    <a:pt x="1113" y="138"/>
                  </a:lnTo>
                  <a:lnTo>
                    <a:pt x="1115" y="138"/>
                  </a:lnTo>
                  <a:lnTo>
                    <a:pt x="1117" y="138"/>
                  </a:lnTo>
                  <a:close/>
                  <a:moveTo>
                    <a:pt x="1131" y="102"/>
                  </a:moveTo>
                  <a:lnTo>
                    <a:pt x="1134" y="102"/>
                  </a:lnTo>
                  <a:lnTo>
                    <a:pt x="1138" y="104"/>
                  </a:lnTo>
                  <a:lnTo>
                    <a:pt x="1143" y="106"/>
                  </a:lnTo>
                  <a:lnTo>
                    <a:pt x="1147" y="108"/>
                  </a:lnTo>
                  <a:lnTo>
                    <a:pt x="1152" y="108"/>
                  </a:lnTo>
                  <a:lnTo>
                    <a:pt x="1157" y="109"/>
                  </a:lnTo>
                  <a:lnTo>
                    <a:pt x="1161" y="111"/>
                  </a:lnTo>
                  <a:lnTo>
                    <a:pt x="1164" y="111"/>
                  </a:lnTo>
                  <a:lnTo>
                    <a:pt x="1171" y="108"/>
                  </a:lnTo>
                  <a:lnTo>
                    <a:pt x="1180" y="106"/>
                  </a:lnTo>
                  <a:lnTo>
                    <a:pt x="1189" y="104"/>
                  </a:lnTo>
                  <a:lnTo>
                    <a:pt x="1200" y="101"/>
                  </a:lnTo>
                  <a:lnTo>
                    <a:pt x="1208" y="99"/>
                  </a:lnTo>
                  <a:lnTo>
                    <a:pt x="1219" y="95"/>
                  </a:lnTo>
                  <a:lnTo>
                    <a:pt x="1228" y="90"/>
                  </a:lnTo>
                  <a:lnTo>
                    <a:pt x="1235" y="85"/>
                  </a:lnTo>
                  <a:lnTo>
                    <a:pt x="1238" y="85"/>
                  </a:lnTo>
                  <a:lnTo>
                    <a:pt x="1240" y="86"/>
                  </a:lnTo>
                  <a:lnTo>
                    <a:pt x="1244" y="86"/>
                  </a:lnTo>
                  <a:lnTo>
                    <a:pt x="1247" y="88"/>
                  </a:lnTo>
                  <a:lnTo>
                    <a:pt x="1251" y="90"/>
                  </a:lnTo>
                  <a:lnTo>
                    <a:pt x="1254" y="92"/>
                  </a:lnTo>
                  <a:lnTo>
                    <a:pt x="1258" y="93"/>
                  </a:lnTo>
                  <a:lnTo>
                    <a:pt x="1260" y="93"/>
                  </a:lnTo>
                  <a:lnTo>
                    <a:pt x="1286" y="65"/>
                  </a:lnTo>
                  <a:lnTo>
                    <a:pt x="1302" y="65"/>
                  </a:lnTo>
                  <a:lnTo>
                    <a:pt x="1313" y="62"/>
                  </a:lnTo>
                  <a:lnTo>
                    <a:pt x="1323" y="58"/>
                  </a:lnTo>
                  <a:lnTo>
                    <a:pt x="1332" y="53"/>
                  </a:lnTo>
                  <a:lnTo>
                    <a:pt x="1341" y="46"/>
                  </a:lnTo>
                  <a:lnTo>
                    <a:pt x="1348" y="37"/>
                  </a:lnTo>
                  <a:lnTo>
                    <a:pt x="1357" y="28"/>
                  </a:lnTo>
                  <a:lnTo>
                    <a:pt x="1366" y="17"/>
                  </a:lnTo>
                  <a:lnTo>
                    <a:pt x="1371" y="21"/>
                  </a:lnTo>
                  <a:lnTo>
                    <a:pt x="1378" y="21"/>
                  </a:lnTo>
                  <a:lnTo>
                    <a:pt x="1385" y="19"/>
                  </a:lnTo>
                  <a:lnTo>
                    <a:pt x="1392" y="16"/>
                  </a:lnTo>
                  <a:lnTo>
                    <a:pt x="1399" y="14"/>
                  </a:lnTo>
                  <a:lnTo>
                    <a:pt x="1408" y="10"/>
                  </a:lnTo>
                  <a:lnTo>
                    <a:pt x="1417" y="9"/>
                  </a:lnTo>
                  <a:lnTo>
                    <a:pt x="1426" y="7"/>
                  </a:lnTo>
                  <a:lnTo>
                    <a:pt x="1424" y="7"/>
                  </a:lnTo>
                  <a:lnTo>
                    <a:pt x="1422" y="5"/>
                  </a:lnTo>
                  <a:lnTo>
                    <a:pt x="1420" y="3"/>
                  </a:lnTo>
                  <a:lnTo>
                    <a:pt x="1417" y="3"/>
                  </a:lnTo>
                  <a:lnTo>
                    <a:pt x="1415" y="2"/>
                  </a:lnTo>
                  <a:lnTo>
                    <a:pt x="1412" y="0"/>
                  </a:lnTo>
                  <a:lnTo>
                    <a:pt x="1408" y="0"/>
                  </a:lnTo>
                  <a:lnTo>
                    <a:pt x="1403" y="3"/>
                  </a:lnTo>
                  <a:lnTo>
                    <a:pt x="1399" y="5"/>
                  </a:lnTo>
                  <a:lnTo>
                    <a:pt x="1397" y="5"/>
                  </a:lnTo>
                  <a:lnTo>
                    <a:pt x="1396" y="5"/>
                  </a:lnTo>
                  <a:lnTo>
                    <a:pt x="1394" y="5"/>
                  </a:lnTo>
                  <a:lnTo>
                    <a:pt x="1390" y="5"/>
                  </a:lnTo>
                  <a:lnTo>
                    <a:pt x="1387" y="7"/>
                  </a:lnTo>
                  <a:lnTo>
                    <a:pt x="1382" y="10"/>
                  </a:lnTo>
                  <a:lnTo>
                    <a:pt x="1376" y="7"/>
                  </a:lnTo>
                  <a:lnTo>
                    <a:pt x="1369" y="5"/>
                  </a:lnTo>
                  <a:lnTo>
                    <a:pt x="1362" y="3"/>
                  </a:lnTo>
                  <a:lnTo>
                    <a:pt x="1357" y="3"/>
                  </a:lnTo>
                  <a:lnTo>
                    <a:pt x="1350" y="3"/>
                  </a:lnTo>
                  <a:lnTo>
                    <a:pt x="1343" y="5"/>
                  </a:lnTo>
                  <a:lnTo>
                    <a:pt x="1337" y="7"/>
                  </a:lnTo>
                  <a:lnTo>
                    <a:pt x="1330" y="10"/>
                  </a:lnTo>
                  <a:lnTo>
                    <a:pt x="1318" y="7"/>
                  </a:lnTo>
                  <a:lnTo>
                    <a:pt x="1304" y="7"/>
                  </a:lnTo>
                  <a:lnTo>
                    <a:pt x="1286" y="9"/>
                  </a:lnTo>
                  <a:lnTo>
                    <a:pt x="1269" y="10"/>
                  </a:lnTo>
                  <a:lnTo>
                    <a:pt x="1249" y="14"/>
                  </a:lnTo>
                  <a:lnTo>
                    <a:pt x="1231" y="16"/>
                  </a:lnTo>
                  <a:lnTo>
                    <a:pt x="1214" y="19"/>
                  </a:lnTo>
                  <a:lnTo>
                    <a:pt x="1200" y="19"/>
                  </a:lnTo>
                  <a:lnTo>
                    <a:pt x="1203" y="23"/>
                  </a:lnTo>
                  <a:lnTo>
                    <a:pt x="1208" y="28"/>
                  </a:lnTo>
                  <a:lnTo>
                    <a:pt x="1214" y="33"/>
                  </a:lnTo>
                  <a:lnTo>
                    <a:pt x="1221" y="37"/>
                  </a:lnTo>
                  <a:lnTo>
                    <a:pt x="1228" y="42"/>
                  </a:lnTo>
                  <a:lnTo>
                    <a:pt x="1233" y="48"/>
                  </a:lnTo>
                  <a:lnTo>
                    <a:pt x="1238" y="53"/>
                  </a:lnTo>
                  <a:lnTo>
                    <a:pt x="1244" y="56"/>
                  </a:lnTo>
                  <a:lnTo>
                    <a:pt x="1233" y="62"/>
                  </a:lnTo>
                  <a:lnTo>
                    <a:pt x="1221" y="67"/>
                  </a:lnTo>
                  <a:lnTo>
                    <a:pt x="1210" y="76"/>
                  </a:lnTo>
                  <a:lnTo>
                    <a:pt x="1196" y="83"/>
                  </a:lnTo>
                  <a:lnTo>
                    <a:pt x="1182" y="90"/>
                  </a:lnTo>
                  <a:lnTo>
                    <a:pt x="1166" y="97"/>
                  </a:lnTo>
                  <a:lnTo>
                    <a:pt x="1148" y="101"/>
                  </a:lnTo>
                  <a:lnTo>
                    <a:pt x="1131" y="102"/>
                  </a:lnTo>
                  <a:close/>
                  <a:moveTo>
                    <a:pt x="947" y="148"/>
                  </a:moveTo>
                  <a:lnTo>
                    <a:pt x="942" y="148"/>
                  </a:lnTo>
                  <a:lnTo>
                    <a:pt x="935" y="148"/>
                  </a:lnTo>
                  <a:lnTo>
                    <a:pt x="928" y="148"/>
                  </a:lnTo>
                  <a:lnTo>
                    <a:pt x="922" y="148"/>
                  </a:lnTo>
                  <a:lnTo>
                    <a:pt x="915" y="147"/>
                  </a:lnTo>
                  <a:lnTo>
                    <a:pt x="908" y="145"/>
                  </a:lnTo>
                  <a:lnTo>
                    <a:pt x="903" y="143"/>
                  </a:lnTo>
                  <a:lnTo>
                    <a:pt x="896" y="139"/>
                  </a:lnTo>
                  <a:lnTo>
                    <a:pt x="892" y="139"/>
                  </a:lnTo>
                  <a:lnTo>
                    <a:pt x="889" y="141"/>
                  </a:lnTo>
                  <a:lnTo>
                    <a:pt x="885" y="143"/>
                  </a:lnTo>
                  <a:lnTo>
                    <a:pt x="883" y="145"/>
                  </a:lnTo>
                  <a:lnTo>
                    <a:pt x="880" y="147"/>
                  </a:lnTo>
                  <a:lnTo>
                    <a:pt x="876" y="147"/>
                  </a:lnTo>
                  <a:lnTo>
                    <a:pt x="873" y="148"/>
                  </a:lnTo>
                  <a:lnTo>
                    <a:pt x="869" y="148"/>
                  </a:lnTo>
                  <a:lnTo>
                    <a:pt x="852" y="131"/>
                  </a:lnTo>
                  <a:lnTo>
                    <a:pt x="848" y="131"/>
                  </a:lnTo>
                  <a:lnTo>
                    <a:pt x="846" y="132"/>
                  </a:lnTo>
                  <a:lnTo>
                    <a:pt x="843" y="134"/>
                  </a:lnTo>
                  <a:lnTo>
                    <a:pt x="839" y="136"/>
                  </a:lnTo>
                  <a:lnTo>
                    <a:pt x="836" y="136"/>
                  </a:lnTo>
                  <a:lnTo>
                    <a:pt x="832" y="138"/>
                  </a:lnTo>
                  <a:lnTo>
                    <a:pt x="829" y="139"/>
                  </a:lnTo>
                  <a:lnTo>
                    <a:pt x="825" y="139"/>
                  </a:lnTo>
                  <a:lnTo>
                    <a:pt x="809" y="122"/>
                  </a:lnTo>
                  <a:lnTo>
                    <a:pt x="792" y="122"/>
                  </a:lnTo>
                  <a:lnTo>
                    <a:pt x="788" y="124"/>
                  </a:lnTo>
                  <a:lnTo>
                    <a:pt x="783" y="127"/>
                  </a:lnTo>
                  <a:lnTo>
                    <a:pt x="779" y="134"/>
                  </a:lnTo>
                  <a:lnTo>
                    <a:pt x="776" y="141"/>
                  </a:lnTo>
                  <a:lnTo>
                    <a:pt x="770" y="148"/>
                  </a:lnTo>
                  <a:lnTo>
                    <a:pt x="769" y="155"/>
                  </a:lnTo>
                  <a:lnTo>
                    <a:pt x="767" y="162"/>
                  </a:lnTo>
                  <a:lnTo>
                    <a:pt x="765" y="168"/>
                  </a:lnTo>
                  <a:lnTo>
                    <a:pt x="772" y="166"/>
                  </a:lnTo>
                  <a:lnTo>
                    <a:pt x="778" y="166"/>
                  </a:lnTo>
                  <a:lnTo>
                    <a:pt x="781" y="164"/>
                  </a:lnTo>
                  <a:lnTo>
                    <a:pt x="786" y="161"/>
                  </a:lnTo>
                  <a:lnTo>
                    <a:pt x="790" y="159"/>
                  </a:lnTo>
                  <a:lnTo>
                    <a:pt x="793" y="155"/>
                  </a:lnTo>
                  <a:lnTo>
                    <a:pt x="797" y="152"/>
                  </a:lnTo>
                  <a:lnTo>
                    <a:pt x="800" y="148"/>
                  </a:lnTo>
                  <a:lnTo>
                    <a:pt x="852" y="148"/>
                  </a:lnTo>
                  <a:lnTo>
                    <a:pt x="846" y="150"/>
                  </a:lnTo>
                  <a:lnTo>
                    <a:pt x="841" y="150"/>
                  </a:lnTo>
                  <a:lnTo>
                    <a:pt x="836" y="152"/>
                  </a:lnTo>
                  <a:lnTo>
                    <a:pt x="834" y="155"/>
                  </a:lnTo>
                  <a:lnTo>
                    <a:pt x="832" y="159"/>
                  </a:lnTo>
                  <a:lnTo>
                    <a:pt x="831" y="164"/>
                  </a:lnTo>
                  <a:lnTo>
                    <a:pt x="832" y="169"/>
                  </a:lnTo>
                  <a:lnTo>
                    <a:pt x="834" y="177"/>
                  </a:lnTo>
                  <a:lnTo>
                    <a:pt x="831" y="177"/>
                  </a:lnTo>
                  <a:lnTo>
                    <a:pt x="829" y="178"/>
                  </a:lnTo>
                  <a:lnTo>
                    <a:pt x="825" y="178"/>
                  </a:lnTo>
                  <a:lnTo>
                    <a:pt x="822" y="180"/>
                  </a:lnTo>
                  <a:lnTo>
                    <a:pt x="818" y="182"/>
                  </a:lnTo>
                  <a:lnTo>
                    <a:pt x="815" y="184"/>
                  </a:lnTo>
                  <a:lnTo>
                    <a:pt x="813" y="185"/>
                  </a:lnTo>
                  <a:lnTo>
                    <a:pt x="809" y="185"/>
                  </a:lnTo>
                  <a:lnTo>
                    <a:pt x="825" y="191"/>
                  </a:lnTo>
                  <a:lnTo>
                    <a:pt x="845" y="194"/>
                  </a:lnTo>
                  <a:lnTo>
                    <a:pt x="862" y="196"/>
                  </a:lnTo>
                  <a:lnTo>
                    <a:pt x="882" y="194"/>
                  </a:lnTo>
                  <a:lnTo>
                    <a:pt x="891" y="192"/>
                  </a:lnTo>
                  <a:lnTo>
                    <a:pt x="899" y="189"/>
                  </a:lnTo>
                  <a:lnTo>
                    <a:pt x="908" y="185"/>
                  </a:lnTo>
                  <a:lnTo>
                    <a:pt x="917" y="180"/>
                  </a:lnTo>
                  <a:lnTo>
                    <a:pt x="926" y="175"/>
                  </a:lnTo>
                  <a:lnTo>
                    <a:pt x="933" y="168"/>
                  </a:lnTo>
                  <a:lnTo>
                    <a:pt x="942" y="159"/>
                  </a:lnTo>
                  <a:lnTo>
                    <a:pt x="947" y="148"/>
                  </a:lnTo>
                  <a:close/>
                  <a:moveTo>
                    <a:pt x="1161" y="71"/>
                  </a:moveTo>
                  <a:lnTo>
                    <a:pt x="1150" y="71"/>
                  </a:lnTo>
                  <a:lnTo>
                    <a:pt x="1141" y="71"/>
                  </a:lnTo>
                  <a:lnTo>
                    <a:pt x="1133" y="71"/>
                  </a:lnTo>
                  <a:lnTo>
                    <a:pt x="1122" y="71"/>
                  </a:lnTo>
                  <a:lnTo>
                    <a:pt x="1113" y="72"/>
                  </a:lnTo>
                  <a:lnTo>
                    <a:pt x="1106" y="74"/>
                  </a:lnTo>
                  <a:lnTo>
                    <a:pt x="1099" y="76"/>
                  </a:lnTo>
                  <a:lnTo>
                    <a:pt x="1092" y="79"/>
                  </a:lnTo>
                  <a:lnTo>
                    <a:pt x="1088" y="76"/>
                  </a:lnTo>
                  <a:lnTo>
                    <a:pt x="1085" y="72"/>
                  </a:lnTo>
                  <a:lnTo>
                    <a:pt x="1081" y="69"/>
                  </a:lnTo>
                  <a:lnTo>
                    <a:pt x="1078" y="67"/>
                  </a:lnTo>
                  <a:lnTo>
                    <a:pt x="1072" y="65"/>
                  </a:lnTo>
                  <a:lnTo>
                    <a:pt x="1069" y="63"/>
                  </a:lnTo>
                  <a:lnTo>
                    <a:pt x="1064" y="62"/>
                  </a:lnTo>
                  <a:lnTo>
                    <a:pt x="1057" y="62"/>
                  </a:lnTo>
                  <a:lnTo>
                    <a:pt x="1057" y="58"/>
                  </a:lnTo>
                  <a:lnTo>
                    <a:pt x="1057" y="55"/>
                  </a:lnTo>
                  <a:lnTo>
                    <a:pt x="1058" y="51"/>
                  </a:lnTo>
                  <a:lnTo>
                    <a:pt x="1058" y="48"/>
                  </a:lnTo>
                  <a:lnTo>
                    <a:pt x="1058" y="46"/>
                  </a:lnTo>
                  <a:lnTo>
                    <a:pt x="1058" y="42"/>
                  </a:lnTo>
                  <a:lnTo>
                    <a:pt x="1058" y="39"/>
                  </a:lnTo>
                  <a:lnTo>
                    <a:pt x="1058" y="35"/>
                  </a:lnTo>
                  <a:lnTo>
                    <a:pt x="1048" y="16"/>
                  </a:lnTo>
                  <a:lnTo>
                    <a:pt x="1051" y="17"/>
                  </a:lnTo>
                  <a:lnTo>
                    <a:pt x="1058" y="23"/>
                  </a:lnTo>
                  <a:lnTo>
                    <a:pt x="1065" y="32"/>
                  </a:lnTo>
                  <a:lnTo>
                    <a:pt x="1072" y="42"/>
                  </a:lnTo>
                  <a:lnTo>
                    <a:pt x="1080" y="53"/>
                  </a:lnTo>
                  <a:lnTo>
                    <a:pt x="1087" y="62"/>
                  </a:lnTo>
                  <a:lnTo>
                    <a:pt x="1090" y="67"/>
                  </a:lnTo>
                  <a:lnTo>
                    <a:pt x="1092" y="71"/>
                  </a:lnTo>
                  <a:lnTo>
                    <a:pt x="1101" y="69"/>
                  </a:lnTo>
                  <a:lnTo>
                    <a:pt x="1110" y="69"/>
                  </a:lnTo>
                  <a:lnTo>
                    <a:pt x="1118" y="67"/>
                  </a:lnTo>
                  <a:lnTo>
                    <a:pt x="1125" y="67"/>
                  </a:lnTo>
                  <a:lnTo>
                    <a:pt x="1134" y="65"/>
                  </a:lnTo>
                  <a:lnTo>
                    <a:pt x="1143" y="67"/>
                  </a:lnTo>
                  <a:lnTo>
                    <a:pt x="1152" y="67"/>
                  </a:lnTo>
                  <a:lnTo>
                    <a:pt x="1161" y="71"/>
                  </a:lnTo>
                  <a:close/>
                  <a:moveTo>
                    <a:pt x="956" y="131"/>
                  </a:moveTo>
                  <a:lnTo>
                    <a:pt x="959" y="118"/>
                  </a:lnTo>
                  <a:lnTo>
                    <a:pt x="961" y="111"/>
                  </a:lnTo>
                  <a:lnTo>
                    <a:pt x="961" y="106"/>
                  </a:lnTo>
                  <a:lnTo>
                    <a:pt x="959" y="104"/>
                  </a:lnTo>
                  <a:lnTo>
                    <a:pt x="958" y="106"/>
                  </a:lnTo>
                  <a:lnTo>
                    <a:pt x="954" y="109"/>
                  </a:lnTo>
                  <a:lnTo>
                    <a:pt x="947" y="115"/>
                  </a:lnTo>
                  <a:lnTo>
                    <a:pt x="938" y="120"/>
                  </a:lnTo>
                  <a:lnTo>
                    <a:pt x="933" y="115"/>
                  </a:lnTo>
                  <a:lnTo>
                    <a:pt x="926" y="109"/>
                  </a:lnTo>
                  <a:lnTo>
                    <a:pt x="921" y="106"/>
                  </a:lnTo>
                  <a:lnTo>
                    <a:pt x="915" y="102"/>
                  </a:lnTo>
                  <a:lnTo>
                    <a:pt x="910" y="99"/>
                  </a:lnTo>
                  <a:lnTo>
                    <a:pt x="906" y="95"/>
                  </a:lnTo>
                  <a:lnTo>
                    <a:pt x="905" y="90"/>
                  </a:lnTo>
                  <a:lnTo>
                    <a:pt x="903" y="83"/>
                  </a:lnTo>
                  <a:lnTo>
                    <a:pt x="894" y="85"/>
                  </a:lnTo>
                  <a:lnTo>
                    <a:pt x="887" y="85"/>
                  </a:lnTo>
                  <a:lnTo>
                    <a:pt x="880" y="86"/>
                  </a:lnTo>
                  <a:lnTo>
                    <a:pt x="875" y="86"/>
                  </a:lnTo>
                  <a:lnTo>
                    <a:pt x="869" y="88"/>
                  </a:lnTo>
                  <a:lnTo>
                    <a:pt x="864" y="88"/>
                  </a:lnTo>
                  <a:lnTo>
                    <a:pt x="859" y="86"/>
                  </a:lnTo>
                  <a:lnTo>
                    <a:pt x="852" y="83"/>
                  </a:lnTo>
                  <a:lnTo>
                    <a:pt x="846" y="86"/>
                  </a:lnTo>
                  <a:lnTo>
                    <a:pt x="839" y="90"/>
                  </a:lnTo>
                  <a:lnTo>
                    <a:pt x="834" y="92"/>
                  </a:lnTo>
                  <a:lnTo>
                    <a:pt x="829" y="95"/>
                  </a:lnTo>
                  <a:lnTo>
                    <a:pt x="823" y="99"/>
                  </a:lnTo>
                  <a:lnTo>
                    <a:pt x="820" y="104"/>
                  </a:lnTo>
                  <a:lnTo>
                    <a:pt x="818" y="111"/>
                  </a:lnTo>
                  <a:lnTo>
                    <a:pt x="816" y="120"/>
                  </a:lnTo>
                  <a:lnTo>
                    <a:pt x="823" y="116"/>
                  </a:lnTo>
                  <a:lnTo>
                    <a:pt x="832" y="115"/>
                  </a:lnTo>
                  <a:lnTo>
                    <a:pt x="843" y="111"/>
                  </a:lnTo>
                  <a:lnTo>
                    <a:pt x="852" y="108"/>
                  </a:lnTo>
                  <a:lnTo>
                    <a:pt x="862" y="106"/>
                  </a:lnTo>
                  <a:lnTo>
                    <a:pt x="871" y="104"/>
                  </a:lnTo>
                  <a:lnTo>
                    <a:pt x="880" y="102"/>
                  </a:lnTo>
                  <a:lnTo>
                    <a:pt x="887" y="102"/>
                  </a:lnTo>
                  <a:lnTo>
                    <a:pt x="869" y="120"/>
                  </a:lnTo>
                  <a:lnTo>
                    <a:pt x="876" y="122"/>
                  </a:lnTo>
                  <a:lnTo>
                    <a:pt x="883" y="122"/>
                  </a:lnTo>
                  <a:lnTo>
                    <a:pt x="892" y="124"/>
                  </a:lnTo>
                  <a:lnTo>
                    <a:pt x="899" y="125"/>
                  </a:lnTo>
                  <a:lnTo>
                    <a:pt x="908" y="127"/>
                  </a:lnTo>
                  <a:lnTo>
                    <a:pt x="915" y="129"/>
                  </a:lnTo>
                  <a:lnTo>
                    <a:pt x="922" y="129"/>
                  </a:lnTo>
                  <a:lnTo>
                    <a:pt x="929" y="131"/>
                  </a:lnTo>
                  <a:lnTo>
                    <a:pt x="956" y="131"/>
                  </a:lnTo>
                  <a:close/>
                  <a:moveTo>
                    <a:pt x="1042" y="14"/>
                  </a:moveTo>
                  <a:lnTo>
                    <a:pt x="1034" y="17"/>
                  </a:lnTo>
                  <a:lnTo>
                    <a:pt x="1028" y="21"/>
                  </a:lnTo>
                  <a:lnTo>
                    <a:pt x="1023" y="23"/>
                  </a:lnTo>
                  <a:lnTo>
                    <a:pt x="1019" y="25"/>
                  </a:lnTo>
                  <a:lnTo>
                    <a:pt x="1016" y="26"/>
                  </a:lnTo>
                  <a:lnTo>
                    <a:pt x="1014" y="30"/>
                  </a:lnTo>
                  <a:lnTo>
                    <a:pt x="1011" y="35"/>
                  </a:lnTo>
                  <a:lnTo>
                    <a:pt x="1009" y="44"/>
                  </a:lnTo>
                  <a:lnTo>
                    <a:pt x="1000" y="44"/>
                  </a:lnTo>
                  <a:lnTo>
                    <a:pt x="993" y="46"/>
                  </a:lnTo>
                  <a:lnTo>
                    <a:pt x="984" y="48"/>
                  </a:lnTo>
                  <a:lnTo>
                    <a:pt x="975" y="51"/>
                  </a:lnTo>
                  <a:lnTo>
                    <a:pt x="968" y="51"/>
                  </a:lnTo>
                  <a:lnTo>
                    <a:pt x="963" y="51"/>
                  </a:lnTo>
                  <a:lnTo>
                    <a:pt x="961" y="49"/>
                  </a:lnTo>
                  <a:lnTo>
                    <a:pt x="959" y="48"/>
                  </a:lnTo>
                  <a:lnTo>
                    <a:pt x="958" y="46"/>
                  </a:lnTo>
                  <a:lnTo>
                    <a:pt x="958" y="42"/>
                  </a:lnTo>
                  <a:lnTo>
                    <a:pt x="949" y="48"/>
                  </a:lnTo>
                  <a:lnTo>
                    <a:pt x="942" y="53"/>
                  </a:lnTo>
                  <a:lnTo>
                    <a:pt x="935" y="58"/>
                  </a:lnTo>
                  <a:lnTo>
                    <a:pt x="929" y="63"/>
                  </a:lnTo>
                  <a:lnTo>
                    <a:pt x="924" y="67"/>
                  </a:lnTo>
                  <a:lnTo>
                    <a:pt x="919" y="72"/>
                  </a:lnTo>
                  <a:lnTo>
                    <a:pt x="914" y="76"/>
                  </a:lnTo>
                  <a:lnTo>
                    <a:pt x="908" y="79"/>
                  </a:lnTo>
                  <a:lnTo>
                    <a:pt x="914" y="55"/>
                  </a:lnTo>
                  <a:lnTo>
                    <a:pt x="921" y="51"/>
                  </a:lnTo>
                  <a:lnTo>
                    <a:pt x="926" y="48"/>
                  </a:lnTo>
                  <a:lnTo>
                    <a:pt x="933" y="42"/>
                  </a:lnTo>
                  <a:lnTo>
                    <a:pt x="938" y="37"/>
                  </a:lnTo>
                  <a:lnTo>
                    <a:pt x="945" y="30"/>
                  </a:lnTo>
                  <a:lnTo>
                    <a:pt x="952" y="25"/>
                  </a:lnTo>
                  <a:lnTo>
                    <a:pt x="958" y="21"/>
                  </a:lnTo>
                  <a:lnTo>
                    <a:pt x="963" y="17"/>
                  </a:lnTo>
                  <a:lnTo>
                    <a:pt x="967" y="19"/>
                  </a:lnTo>
                  <a:lnTo>
                    <a:pt x="968" y="21"/>
                  </a:lnTo>
                  <a:lnTo>
                    <a:pt x="972" y="25"/>
                  </a:lnTo>
                  <a:lnTo>
                    <a:pt x="974" y="26"/>
                  </a:lnTo>
                  <a:lnTo>
                    <a:pt x="977" y="28"/>
                  </a:lnTo>
                  <a:lnTo>
                    <a:pt x="981" y="32"/>
                  </a:lnTo>
                  <a:lnTo>
                    <a:pt x="982" y="33"/>
                  </a:lnTo>
                  <a:lnTo>
                    <a:pt x="984" y="37"/>
                  </a:lnTo>
                  <a:lnTo>
                    <a:pt x="989" y="33"/>
                  </a:lnTo>
                  <a:lnTo>
                    <a:pt x="995" y="30"/>
                  </a:lnTo>
                  <a:lnTo>
                    <a:pt x="998" y="26"/>
                  </a:lnTo>
                  <a:lnTo>
                    <a:pt x="1002" y="21"/>
                  </a:lnTo>
                  <a:lnTo>
                    <a:pt x="1005" y="17"/>
                  </a:lnTo>
                  <a:lnTo>
                    <a:pt x="1009" y="14"/>
                  </a:lnTo>
                  <a:lnTo>
                    <a:pt x="1012" y="10"/>
                  </a:lnTo>
                  <a:lnTo>
                    <a:pt x="1018" y="7"/>
                  </a:lnTo>
                  <a:lnTo>
                    <a:pt x="1019" y="10"/>
                  </a:lnTo>
                  <a:lnTo>
                    <a:pt x="1023" y="12"/>
                  </a:lnTo>
                  <a:lnTo>
                    <a:pt x="1025" y="14"/>
                  </a:lnTo>
                  <a:lnTo>
                    <a:pt x="1028" y="14"/>
                  </a:lnTo>
                  <a:lnTo>
                    <a:pt x="1032" y="16"/>
                  </a:lnTo>
                  <a:lnTo>
                    <a:pt x="1035" y="16"/>
                  </a:lnTo>
                  <a:lnTo>
                    <a:pt x="1039" y="16"/>
                  </a:lnTo>
                  <a:lnTo>
                    <a:pt x="1042" y="14"/>
                  </a:lnTo>
                  <a:close/>
                  <a:moveTo>
                    <a:pt x="1042" y="122"/>
                  </a:moveTo>
                  <a:lnTo>
                    <a:pt x="1042" y="131"/>
                  </a:lnTo>
                  <a:lnTo>
                    <a:pt x="1042" y="139"/>
                  </a:lnTo>
                  <a:lnTo>
                    <a:pt x="1042" y="148"/>
                  </a:lnTo>
                  <a:lnTo>
                    <a:pt x="1042" y="155"/>
                  </a:lnTo>
                  <a:lnTo>
                    <a:pt x="1046" y="161"/>
                  </a:lnTo>
                  <a:lnTo>
                    <a:pt x="1051" y="164"/>
                  </a:lnTo>
                  <a:lnTo>
                    <a:pt x="1058" y="168"/>
                  </a:lnTo>
                  <a:lnTo>
                    <a:pt x="1069" y="168"/>
                  </a:lnTo>
                  <a:lnTo>
                    <a:pt x="1069" y="161"/>
                  </a:lnTo>
                  <a:lnTo>
                    <a:pt x="1067" y="155"/>
                  </a:lnTo>
                  <a:lnTo>
                    <a:pt x="1065" y="150"/>
                  </a:lnTo>
                  <a:lnTo>
                    <a:pt x="1062" y="145"/>
                  </a:lnTo>
                  <a:lnTo>
                    <a:pt x="1058" y="139"/>
                  </a:lnTo>
                  <a:lnTo>
                    <a:pt x="1055" y="134"/>
                  </a:lnTo>
                  <a:lnTo>
                    <a:pt x="1050" y="127"/>
                  </a:lnTo>
                  <a:lnTo>
                    <a:pt x="1042" y="122"/>
                  </a:lnTo>
                  <a:close/>
                  <a:moveTo>
                    <a:pt x="1012" y="78"/>
                  </a:moveTo>
                  <a:lnTo>
                    <a:pt x="1002" y="81"/>
                  </a:lnTo>
                  <a:lnTo>
                    <a:pt x="995" y="85"/>
                  </a:lnTo>
                  <a:lnTo>
                    <a:pt x="991" y="86"/>
                  </a:lnTo>
                  <a:lnTo>
                    <a:pt x="991" y="88"/>
                  </a:lnTo>
                  <a:lnTo>
                    <a:pt x="991" y="90"/>
                  </a:lnTo>
                  <a:lnTo>
                    <a:pt x="993" y="95"/>
                  </a:lnTo>
                  <a:lnTo>
                    <a:pt x="995" y="102"/>
                  </a:lnTo>
                  <a:lnTo>
                    <a:pt x="995" y="113"/>
                  </a:lnTo>
                  <a:lnTo>
                    <a:pt x="1002" y="113"/>
                  </a:lnTo>
                  <a:lnTo>
                    <a:pt x="1007" y="111"/>
                  </a:lnTo>
                  <a:lnTo>
                    <a:pt x="1011" y="109"/>
                  </a:lnTo>
                  <a:lnTo>
                    <a:pt x="1014" y="108"/>
                  </a:lnTo>
                  <a:lnTo>
                    <a:pt x="1019" y="104"/>
                  </a:lnTo>
                  <a:lnTo>
                    <a:pt x="1023" y="102"/>
                  </a:lnTo>
                  <a:lnTo>
                    <a:pt x="1025" y="99"/>
                  </a:lnTo>
                  <a:lnTo>
                    <a:pt x="1028" y="95"/>
                  </a:lnTo>
                  <a:lnTo>
                    <a:pt x="1025" y="92"/>
                  </a:lnTo>
                  <a:lnTo>
                    <a:pt x="1023" y="88"/>
                  </a:lnTo>
                  <a:lnTo>
                    <a:pt x="1019" y="85"/>
                  </a:lnTo>
                  <a:lnTo>
                    <a:pt x="1018" y="83"/>
                  </a:lnTo>
                  <a:lnTo>
                    <a:pt x="1014" y="79"/>
                  </a:lnTo>
                  <a:lnTo>
                    <a:pt x="1014" y="78"/>
                  </a:lnTo>
                  <a:lnTo>
                    <a:pt x="1012" y="78"/>
                  </a:lnTo>
                  <a:close/>
                  <a:moveTo>
                    <a:pt x="894" y="800"/>
                  </a:moveTo>
                  <a:lnTo>
                    <a:pt x="887" y="802"/>
                  </a:lnTo>
                  <a:lnTo>
                    <a:pt x="880" y="806"/>
                  </a:lnTo>
                  <a:lnTo>
                    <a:pt x="875" y="807"/>
                  </a:lnTo>
                  <a:lnTo>
                    <a:pt x="873" y="811"/>
                  </a:lnTo>
                  <a:lnTo>
                    <a:pt x="871" y="816"/>
                  </a:lnTo>
                  <a:lnTo>
                    <a:pt x="869" y="823"/>
                  </a:lnTo>
                  <a:lnTo>
                    <a:pt x="869" y="834"/>
                  </a:lnTo>
                  <a:lnTo>
                    <a:pt x="869" y="846"/>
                  </a:lnTo>
                  <a:lnTo>
                    <a:pt x="878" y="846"/>
                  </a:lnTo>
                  <a:lnTo>
                    <a:pt x="885" y="845"/>
                  </a:lnTo>
                  <a:lnTo>
                    <a:pt x="892" y="843"/>
                  </a:lnTo>
                  <a:lnTo>
                    <a:pt x="898" y="843"/>
                  </a:lnTo>
                  <a:lnTo>
                    <a:pt x="903" y="841"/>
                  </a:lnTo>
                  <a:lnTo>
                    <a:pt x="908" y="843"/>
                  </a:lnTo>
                  <a:lnTo>
                    <a:pt x="914" y="843"/>
                  </a:lnTo>
                  <a:lnTo>
                    <a:pt x="921" y="846"/>
                  </a:lnTo>
                  <a:lnTo>
                    <a:pt x="938" y="827"/>
                  </a:lnTo>
                  <a:lnTo>
                    <a:pt x="921" y="807"/>
                  </a:lnTo>
                  <a:lnTo>
                    <a:pt x="894" y="800"/>
                  </a:lnTo>
                  <a:close/>
                  <a:moveTo>
                    <a:pt x="843" y="809"/>
                  </a:moveTo>
                  <a:lnTo>
                    <a:pt x="831" y="809"/>
                  </a:lnTo>
                  <a:lnTo>
                    <a:pt x="822" y="809"/>
                  </a:lnTo>
                  <a:lnTo>
                    <a:pt x="816" y="807"/>
                  </a:lnTo>
                  <a:lnTo>
                    <a:pt x="809" y="807"/>
                  </a:lnTo>
                  <a:lnTo>
                    <a:pt x="806" y="804"/>
                  </a:lnTo>
                  <a:lnTo>
                    <a:pt x="800" y="802"/>
                  </a:lnTo>
                  <a:lnTo>
                    <a:pt x="797" y="797"/>
                  </a:lnTo>
                  <a:lnTo>
                    <a:pt x="790" y="792"/>
                  </a:lnTo>
                  <a:lnTo>
                    <a:pt x="783" y="792"/>
                  </a:lnTo>
                  <a:lnTo>
                    <a:pt x="776" y="792"/>
                  </a:lnTo>
                  <a:lnTo>
                    <a:pt x="769" y="790"/>
                  </a:lnTo>
                  <a:lnTo>
                    <a:pt x="760" y="790"/>
                  </a:lnTo>
                  <a:lnTo>
                    <a:pt x="753" y="788"/>
                  </a:lnTo>
                  <a:lnTo>
                    <a:pt x="744" y="786"/>
                  </a:lnTo>
                  <a:lnTo>
                    <a:pt x="737" y="784"/>
                  </a:lnTo>
                  <a:lnTo>
                    <a:pt x="730" y="781"/>
                  </a:lnTo>
                  <a:lnTo>
                    <a:pt x="739" y="779"/>
                  </a:lnTo>
                  <a:lnTo>
                    <a:pt x="749" y="776"/>
                  </a:lnTo>
                  <a:lnTo>
                    <a:pt x="758" y="774"/>
                  </a:lnTo>
                  <a:lnTo>
                    <a:pt x="767" y="772"/>
                  </a:lnTo>
                  <a:lnTo>
                    <a:pt x="774" y="774"/>
                  </a:lnTo>
                  <a:lnTo>
                    <a:pt x="781" y="776"/>
                  </a:lnTo>
                  <a:lnTo>
                    <a:pt x="786" y="783"/>
                  </a:lnTo>
                  <a:lnTo>
                    <a:pt x="790" y="792"/>
                  </a:lnTo>
                  <a:lnTo>
                    <a:pt x="793" y="790"/>
                  </a:lnTo>
                  <a:lnTo>
                    <a:pt x="797" y="790"/>
                  </a:lnTo>
                  <a:lnTo>
                    <a:pt x="800" y="788"/>
                  </a:lnTo>
                  <a:lnTo>
                    <a:pt x="804" y="786"/>
                  </a:lnTo>
                  <a:lnTo>
                    <a:pt x="808" y="784"/>
                  </a:lnTo>
                  <a:lnTo>
                    <a:pt x="811" y="783"/>
                  </a:lnTo>
                  <a:lnTo>
                    <a:pt x="813" y="783"/>
                  </a:lnTo>
                  <a:lnTo>
                    <a:pt x="816" y="781"/>
                  </a:lnTo>
                  <a:lnTo>
                    <a:pt x="820" y="783"/>
                  </a:lnTo>
                  <a:lnTo>
                    <a:pt x="825" y="784"/>
                  </a:lnTo>
                  <a:lnTo>
                    <a:pt x="829" y="788"/>
                  </a:lnTo>
                  <a:lnTo>
                    <a:pt x="834" y="792"/>
                  </a:lnTo>
                  <a:lnTo>
                    <a:pt x="839" y="795"/>
                  </a:lnTo>
                  <a:lnTo>
                    <a:pt x="843" y="797"/>
                  </a:lnTo>
                  <a:lnTo>
                    <a:pt x="848" y="800"/>
                  </a:lnTo>
                  <a:lnTo>
                    <a:pt x="852" y="800"/>
                  </a:lnTo>
                  <a:lnTo>
                    <a:pt x="843" y="809"/>
                  </a:lnTo>
                  <a:close/>
                  <a:moveTo>
                    <a:pt x="98" y="380"/>
                  </a:moveTo>
                  <a:lnTo>
                    <a:pt x="89" y="380"/>
                  </a:lnTo>
                  <a:lnTo>
                    <a:pt x="80" y="383"/>
                  </a:lnTo>
                  <a:lnTo>
                    <a:pt x="69" y="383"/>
                  </a:lnTo>
                  <a:lnTo>
                    <a:pt x="69" y="382"/>
                  </a:lnTo>
                  <a:lnTo>
                    <a:pt x="69" y="380"/>
                  </a:lnTo>
                  <a:lnTo>
                    <a:pt x="71" y="380"/>
                  </a:lnTo>
                  <a:lnTo>
                    <a:pt x="73" y="380"/>
                  </a:lnTo>
                  <a:lnTo>
                    <a:pt x="75" y="380"/>
                  </a:lnTo>
                  <a:lnTo>
                    <a:pt x="75" y="378"/>
                  </a:lnTo>
                  <a:lnTo>
                    <a:pt x="75" y="376"/>
                  </a:lnTo>
                  <a:lnTo>
                    <a:pt x="76" y="376"/>
                  </a:lnTo>
                  <a:lnTo>
                    <a:pt x="80" y="376"/>
                  </a:lnTo>
                  <a:lnTo>
                    <a:pt x="80" y="378"/>
                  </a:lnTo>
                  <a:lnTo>
                    <a:pt x="82" y="378"/>
                  </a:lnTo>
                  <a:lnTo>
                    <a:pt x="83" y="378"/>
                  </a:lnTo>
                  <a:lnTo>
                    <a:pt x="85" y="378"/>
                  </a:lnTo>
                  <a:lnTo>
                    <a:pt x="87" y="378"/>
                  </a:lnTo>
                  <a:lnTo>
                    <a:pt x="87" y="376"/>
                  </a:lnTo>
                  <a:lnTo>
                    <a:pt x="85" y="376"/>
                  </a:lnTo>
                  <a:lnTo>
                    <a:pt x="85" y="374"/>
                  </a:lnTo>
                  <a:lnTo>
                    <a:pt x="83" y="374"/>
                  </a:lnTo>
                  <a:lnTo>
                    <a:pt x="85" y="374"/>
                  </a:lnTo>
                  <a:lnTo>
                    <a:pt x="87" y="374"/>
                  </a:lnTo>
                  <a:lnTo>
                    <a:pt x="89" y="374"/>
                  </a:lnTo>
                  <a:lnTo>
                    <a:pt x="91" y="374"/>
                  </a:lnTo>
                  <a:lnTo>
                    <a:pt x="91" y="376"/>
                  </a:lnTo>
                  <a:lnTo>
                    <a:pt x="92" y="376"/>
                  </a:lnTo>
                  <a:lnTo>
                    <a:pt x="94" y="376"/>
                  </a:lnTo>
                  <a:lnTo>
                    <a:pt x="96" y="378"/>
                  </a:lnTo>
                  <a:lnTo>
                    <a:pt x="98" y="380"/>
                  </a:lnTo>
                  <a:close/>
                  <a:moveTo>
                    <a:pt x="145" y="367"/>
                  </a:moveTo>
                  <a:lnTo>
                    <a:pt x="136" y="371"/>
                  </a:lnTo>
                  <a:lnTo>
                    <a:pt x="122" y="376"/>
                  </a:lnTo>
                  <a:lnTo>
                    <a:pt x="110" y="374"/>
                  </a:lnTo>
                  <a:lnTo>
                    <a:pt x="110" y="373"/>
                  </a:lnTo>
                  <a:lnTo>
                    <a:pt x="110" y="371"/>
                  </a:lnTo>
                  <a:lnTo>
                    <a:pt x="112" y="371"/>
                  </a:lnTo>
                  <a:lnTo>
                    <a:pt x="113" y="371"/>
                  </a:lnTo>
                  <a:lnTo>
                    <a:pt x="115" y="371"/>
                  </a:lnTo>
                  <a:lnTo>
                    <a:pt x="117" y="371"/>
                  </a:lnTo>
                  <a:lnTo>
                    <a:pt x="117" y="369"/>
                  </a:lnTo>
                  <a:lnTo>
                    <a:pt x="117" y="367"/>
                  </a:lnTo>
                  <a:lnTo>
                    <a:pt x="117" y="366"/>
                  </a:lnTo>
                  <a:lnTo>
                    <a:pt x="119" y="366"/>
                  </a:lnTo>
                  <a:lnTo>
                    <a:pt x="122" y="366"/>
                  </a:lnTo>
                  <a:lnTo>
                    <a:pt x="124" y="366"/>
                  </a:lnTo>
                  <a:lnTo>
                    <a:pt x="124" y="367"/>
                  </a:lnTo>
                  <a:lnTo>
                    <a:pt x="126" y="367"/>
                  </a:lnTo>
                  <a:lnTo>
                    <a:pt x="128" y="367"/>
                  </a:lnTo>
                  <a:lnTo>
                    <a:pt x="129" y="366"/>
                  </a:lnTo>
                  <a:lnTo>
                    <a:pt x="131" y="367"/>
                  </a:lnTo>
                  <a:lnTo>
                    <a:pt x="133" y="366"/>
                  </a:lnTo>
                  <a:lnTo>
                    <a:pt x="133" y="364"/>
                  </a:lnTo>
                  <a:lnTo>
                    <a:pt x="131" y="364"/>
                  </a:lnTo>
                  <a:lnTo>
                    <a:pt x="129" y="362"/>
                  </a:lnTo>
                  <a:lnTo>
                    <a:pt x="131" y="362"/>
                  </a:lnTo>
                  <a:lnTo>
                    <a:pt x="133" y="362"/>
                  </a:lnTo>
                  <a:lnTo>
                    <a:pt x="135" y="360"/>
                  </a:lnTo>
                  <a:lnTo>
                    <a:pt x="135" y="362"/>
                  </a:lnTo>
                  <a:lnTo>
                    <a:pt x="136" y="362"/>
                  </a:lnTo>
                  <a:lnTo>
                    <a:pt x="138" y="364"/>
                  </a:lnTo>
                  <a:lnTo>
                    <a:pt x="136" y="364"/>
                  </a:lnTo>
                  <a:lnTo>
                    <a:pt x="138" y="364"/>
                  </a:lnTo>
                  <a:lnTo>
                    <a:pt x="140" y="364"/>
                  </a:lnTo>
                  <a:lnTo>
                    <a:pt x="142" y="364"/>
                  </a:lnTo>
                  <a:lnTo>
                    <a:pt x="144" y="364"/>
                  </a:lnTo>
                  <a:lnTo>
                    <a:pt x="144" y="366"/>
                  </a:lnTo>
                  <a:lnTo>
                    <a:pt x="145" y="367"/>
                  </a:lnTo>
                  <a:close/>
                  <a:moveTo>
                    <a:pt x="32" y="387"/>
                  </a:moveTo>
                  <a:lnTo>
                    <a:pt x="59" y="387"/>
                  </a:lnTo>
                  <a:lnTo>
                    <a:pt x="57" y="385"/>
                  </a:lnTo>
                  <a:lnTo>
                    <a:pt x="55" y="385"/>
                  </a:lnTo>
                  <a:lnTo>
                    <a:pt x="53" y="385"/>
                  </a:lnTo>
                  <a:lnTo>
                    <a:pt x="52" y="385"/>
                  </a:lnTo>
                  <a:lnTo>
                    <a:pt x="50" y="383"/>
                  </a:lnTo>
                  <a:lnTo>
                    <a:pt x="48" y="383"/>
                  </a:lnTo>
                  <a:lnTo>
                    <a:pt x="46" y="383"/>
                  </a:lnTo>
                  <a:lnTo>
                    <a:pt x="45" y="385"/>
                  </a:lnTo>
                  <a:lnTo>
                    <a:pt x="43" y="385"/>
                  </a:lnTo>
                  <a:lnTo>
                    <a:pt x="41" y="385"/>
                  </a:lnTo>
                  <a:lnTo>
                    <a:pt x="39" y="385"/>
                  </a:lnTo>
                  <a:lnTo>
                    <a:pt x="39" y="383"/>
                  </a:lnTo>
                  <a:lnTo>
                    <a:pt x="38" y="383"/>
                  </a:lnTo>
                  <a:lnTo>
                    <a:pt x="38" y="382"/>
                  </a:lnTo>
                  <a:lnTo>
                    <a:pt x="36" y="382"/>
                  </a:lnTo>
                  <a:lnTo>
                    <a:pt x="32" y="385"/>
                  </a:lnTo>
                  <a:lnTo>
                    <a:pt x="32" y="387"/>
                  </a:lnTo>
                  <a:close/>
                  <a:moveTo>
                    <a:pt x="0" y="387"/>
                  </a:moveTo>
                  <a:lnTo>
                    <a:pt x="18" y="387"/>
                  </a:lnTo>
                  <a:lnTo>
                    <a:pt x="16" y="385"/>
                  </a:lnTo>
                  <a:lnTo>
                    <a:pt x="15" y="385"/>
                  </a:lnTo>
                  <a:lnTo>
                    <a:pt x="13" y="385"/>
                  </a:lnTo>
                  <a:lnTo>
                    <a:pt x="11" y="385"/>
                  </a:lnTo>
                  <a:lnTo>
                    <a:pt x="9" y="385"/>
                  </a:lnTo>
                  <a:lnTo>
                    <a:pt x="8" y="385"/>
                  </a:lnTo>
                  <a:lnTo>
                    <a:pt x="6" y="385"/>
                  </a:lnTo>
                  <a:lnTo>
                    <a:pt x="6" y="383"/>
                  </a:lnTo>
                  <a:lnTo>
                    <a:pt x="2" y="383"/>
                  </a:lnTo>
                  <a:lnTo>
                    <a:pt x="0" y="387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963788" y="1705357"/>
              <a:ext cx="6691489" cy="2987146"/>
            </a:xfrm>
            <a:custGeom>
              <a:avLst/>
              <a:gdLst>
                <a:gd name="T0" fmla="*/ 1928813 w 4742"/>
                <a:gd name="T1" fmla="*/ 3508375 h 2258"/>
                <a:gd name="T2" fmla="*/ 1555750 w 4742"/>
                <a:gd name="T3" fmla="*/ 3382963 h 2258"/>
                <a:gd name="T4" fmla="*/ 1225550 w 4742"/>
                <a:gd name="T5" fmla="*/ 3241675 h 2258"/>
                <a:gd name="T6" fmla="*/ 933450 w 4742"/>
                <a:gd name="T7" fmla="*/ 3094038 h 2258"/>
                <a:gd name="T8" fmla="*/ 681038 w 4742"/>
                <a:gd name="T9" fmla="*/ 2933700 h 2258"/>
                <a:gd name="T10" fmla="*/ 468313 w 4742"/>
                <a:gd name="T11" fmla="*/ 2765425 h 2258"/>
                <a:gd name="T12" fmla="*/ 298450 w 4742"/>
                <a:gd name="T13" fmla="*/ 2590800 h 2258"/>
                <a:gd name="T14" fmla="*/ 163513 w 4742"/>
                <a:gd name="T15" fmla="*/ 2409825 h 2258"/>
                <a:gd name="T16" fmla="*/ 69850 w 4742"/>
                <a:gd name="T17" fmla="*/ 2224088 h 2258"/>
                <a:gd name="T18" fmla="*/ 14288 w 4742"/>
                <a:gd name="T19" fmla="*/ 2033588 h 2258"/>
                <a:gd name="T20" fmla="*/ 0 w 4742"/>
                <a:gd name="T21" fmla="*/ 1843088 h 2258"/>
                <a:gd name="T22" fmla="*/ 22225 w 4742"/>
                <a:gd name="T23" fmla="*/ 1649413 h 2258"/>
                <a:gd name="T24" fmla="*/ 87313 w 4742"/>
                <a:gd name="T25" fmla="*/ 1455738 h 2258"/>
                <a:gd name="T26" fmla="*/ 188913 w 4742"/>
                <a:gd name="T27" fmla="*/ 1265238 h 2258"/>
                <a:gd name="T28" fmla="*/ 328613 w 4742"/>
                <a:gd name="T29" fmla="*/ 1079500 h 2258"/>
                <a:gd name="T30" fmla="*/ 508000 w 4742"/>
                <a:gd name="T31" fmla="*/ 893763 h 2258"/>
                <a:gd name="T32" fmla="*/ 727075 w 4742"/>
                <a:gd name="T33" fmla="*/ 717550 h 2258"/>
                <a:gd name="T34" fmla="*/ 981075 w 4742"/>
                <a:gd name="T35" fmla="*/ 546100 h 2258"/>
                <a:gd name="T36" fmla="*/ 1279525 w 4742"/>
                <a:gd name="T37" fmla="*/ 384175 h 2258"/>
                <a:gd name="T38" fmla="*/ 1609725 w 4742"/>
                <a:gd name="T39" fmla="*/ 228600 h 2258"/>
                <a:gd name="T40" fmla="*/ 1982788 w 4742"/>
                <a:gd name="T41" fmla="*/ 85725 h 2258"/>
                <a:gd name="T42" fmla="*/ 5276850 w 4742"/>
                <a:gd name="T43" fmla="*/ 0 h 2258"/>
                <a:gd name="T44" fmla="*/ 5672138 w 4742"/>
                <a:gd name="T45" fmla="*/ 133350 h 2258"/>
                <a:gd name="T46" fmla="*/ 6034088 w 4742"/>
                <a:gd name="T47" fmla="*/ 279400 h 2258"/>
                <a:gd name="T48" fmla="*/ 6353175 w 4742"/>
                <a:gd name="T49" fmla="*/ 436563 h 2258"/>
                <a:gd name="T50" fmla="*/ 6637338 w 4742"/>
                <a:gd name="T51" fmla="*/ 601663 h 2258"/>
                <a:gd name="T52" fmla="*/ 6880225 w 4742"/>
                <a:gd name="T53" fmla="*/ 776288 h 2258"/>
                <a:gd name="T54" fmla="*/ 7085013 w 4742"/>
                <a:gd name="T55" fmla="*/ 955675 h 2258"/>
                <a:gd name="T56" fmla="*/ 7250113 w 4742"/>
                <a:gd name="T57" fmla="*/ 1141413 h 2258"/>
                <a:gd name="T58" fmla="*/ 7380288 w 4742"/>
                <a:gd name="T59" fmla="*/ 1328738 h 2258"/>
                <a:gd name="T60" fmla="*/ 7466013 w 4742"/>
                <a:gd name="T61" fmla="*/ 1519238 h 2258"/>
                <a:gd name="T62" fmla="*/ 7516813 w 4742"/>
                <a:gd name="T63" fmla="*/ 1712913 h 2258"/>
                <a:gd name="T64" fmla="*/ 7527925 w 4742"/>
                <a:gd name="T65" fmla="*/ 1906588 h 2258"/>
                <a:gd name="T66" fmla="*/ 7500938 w 4742"/>
                <a:gd name="T67" fmla="*/ 2097088 h 2258"/>
                <a:gd name="T68" fmla="*/ 7432675 w 4742"/>
                <a:gd name="T69" fmla="*/ 2286000 h 2258"/>
                <a:gd name="T70" fmla="*/ 7323138 w 4742"/>
                <a:gd name="T71" fmla="*/ 2470150 h 2258"/>
                <a:gd name="T72" fmla="*/ 7177088 w 4742"/>
                <a:gd name="T73" fmla="*/ 2651125 h 2258"/>
                <a:gd name="T74" fmla="*/ 6992938 w 4742"/>
                <a:gd name="T75" fmla="*/ 2824163 h 2258"/>
                <a:gd name="T76" fmla="*/ 6765925 w 4742"/>
                <a:gd name="T77" fmla="*/ 2989263 h 2258"/>
                <a:gd name="T78" fmla="*/ 6502400 w 4742"/>
                <a:gd name="T79" fmla="*/ 3144838 h 2258"/>
                <a:gd name="T80" fmla="*/ 6196013 w 4742"/>
                <a:gd name="T81" fmla="*/ 3289300 h 2258"/>
                <a:gd name="T82" fmla="*/ 5851525 w 4742"/>
                <a:gd name="T83" fmla="*/ 3424238 h 2258"/>
                <a:gd name="T84" fmla="*/ 5467350 w 4742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42"/>
                <a:gd name="T130" fmla="*/ 0 h 2258"/>
                <a:gd name="T131" fmla="*/ 4742 w 4742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42" h="2258">
                  <a:moveTo>
                    <a:pt x="1385" y="2258"/>
                  </a:moveTo>
                  <a:lnTo>
                    <a:pt x="1298" y="2235"/>
                  </a:lnTo>
                  <a:lnTo>
                    <a:pt x="1215" y="2210"/>
                  </a:lnTo>
                  <a:lnTo>
                    <a:pt x="1134" y="2184"/>
                  </a:lnTo>
                  <a:lnTo>
                    <a:pt x="1056" y="2157"/>
                  </a:lnTo>
                  <a:lnTo>
                    <a:pt x="980" y="2131"/>
                  </a:lnTo>
                  <a:lnTo>
                    <a:pt x="908" y="2102"/>
                  </a:lnTo>
                  <a:lnTo>
                    <a:pt x="839" y="2072"/>
                  </a:lnTo>
                  <a:lnTo>
                    <a:pt x="772" y="2042"/>
                  </a:lnTo>
                  <a:lnTo>
                    <a:pt x="708" y="2012"/>
                  </a:lnTo>
                  <a:lnTo>
                    <a:pt x="647" y="1981"/>
                  </a:lnTo>
                  <a:lnTo>
                    <a:pt x="588" y="1949"/>
                  </a:lnTo>
                  <a:lnTo>
                    <a:pt x="532" y="1917"/>
                  </a:lnTo>
                  <a:lnTo>
                    <a:pt x="479" y="1883"/>
                  </a:lnTo>
                  <a:lnTo>
                    <a:pt x="429" y="1848"/>
                  </a:lnTo>
                  <a:lnTo>
                    <a:pt x="382" y="1814"/>
                  </a:lnTo>
                  <a:lnTo>
                    <a:pt x="338" y="1779"/>
                  </a:lnTo>
                  <a:lnTo>
                    <a:pt x="295" y="1742"/>
                  </a:lnTo>
                  <a:lnTo>
                    <a:pt x="256" y="1707"/>
                  </a:lnTo>
                  <a:lnTo>
                    <a:pt x="221" y="1670"/>
                  </a:lnTo>
                  <a:lnTo>
                    <a:pt x="188" y="1632"/>
                  </a:lnTo>
                  <a:lnTo>
                    <a:pt x="156" y="1595"/>
                  </a:lnTo>
                  <a:lnTo>
                    <a:pt x="127" y="1556"/>
                  </a:lnTo>
                  <a:lnTo>
                    <a:pt x="103" y="1518"/>
                  </a:lnTo>
                  <a:lnTo>
                    <a:pt x="80" y="1479"/>
                  </a:lnTo>
                  <a:lnTo>
                    <a:pt x="60" y="1440"/>
                  </a:lnTo>
                  <a:lnTo>
                    <a:pt x="44" y="1401"/>
                  </a:lnTo>
                  <a:lnTo>
                    <a:pt x="30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4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5" y="998"/>
                  </a:lnTo>
                  <a:lnTo>
                    <a:pt x="39" y="957"/>
                  </a:lnTo>
                  <a:lnTo>
                    <a:pt x="55" y="917"/>
                  </a:lnTo>
                  <a:lnTo>
                    <a:pt x="73" y="878"/>
                  </a:lnTo>
                  <a:lnTo>
                    <a:pt x="94" y="837"/>
                  </a:lnTo>
                  <a:lnTo>
                    <a:pt x="119" y="797"/>
                  </a:lnTo>
                  <a:lnTo>
                    <a:pt x="145" y="758"/>
                  </a:lnTo>
                  <a:lnTo>
                    <a:pt x="175" y="719"/>
                  </a:lnTo>
                  <a:lnTo>
                    <a:pt x="207" y="680"/>
                  </a:lnTo>
                  <a:lnTo>
                    <a:pt x="242" y="641"/>
                  </a:lnTo>
                  <a:lnTo>
                    <a:pt x="279" y="602"/>
                  </a:lnTo>
                  <a:lnTo>
                    <a:pt x="320" y="563"/>
                  </a:lnTo>
                  <a:lnTo>
                    <a:pt x="362" y="526"/>
                  </a:lnTo>
                  <a:lnTo>
                    <a:pt x="408" y="489"/>
                  </a:lnTo>
                  <a:lnTo>
                    <a:pt x="458" y="452"/>
                  </a:lnTo>
                  <a:lnTo>
                    <a:pt x="509" y="415"/>
                  </a:lnTo>
                  <a:lnTo>
                    <a:pt x="562" y="379"/>
                  </a:lnTo>
                  <a:lnTo>
                    <a:pt x="618" y="344"/>
                  </a:lnTo>
                  <a:lnTo>
                    <a:pt x="678" y="309"/>
                  </a:lnTo>
                  <a:lnTo>
                    <a:pt x="740" y="275"/>
                  </a:lnTo>
                  <a:lnTo>
                    <a:pt x="806" y="242"/>
                  </a:lnTo>
                  <a:lnTo>
                    <a:pt x="873" y="208"/>
                  </a:lnTo>
                  <a:lnTo>
                    <a:pt x="942" y="176"/>
                  </a:lnTo>
                  <a:lnTo>
                    <a:pt x="1014" y="144"/>
                  </a:lnTo>
                  <a:lnTo>
                    <a:pt x="1090" y="114"/>
                  </a:lnTo>
                  <a:lnTo>
                    <a:pt x="1168" y="84"/>
                  </a:lnTo>
                  <a:lnTo>
                    <a:pt x="1249" y="54"/>
                  </a:lnTo>
                  <a:lnTo>
                    <a:pt x="1332" y="26"/>
                  </a:lnTo>
                  <a:lnTo>
                    <a:pt x="1418" y="0"/>
                  </a:lnTo>
                  <a:lnTo>
                    <a:pt x="3324" y="0"/>
                  </a:lnTo>
                  <a:lnTo>
                    <a:pt x="3411" y="26"/>
                  </a:lnTo>
                  <a:lnTo>
                    <a:pt x="3494" y="54"/>
                  </a:lnTo>
                  <a:lnTo>
                    <a:pt x="3573" y="84"/>
                  </a:lnTo>
                  <a:lnTo>
                    <a:pt x="3653" y="114"/>
                  </a:lnTo>
                  <a:lnTo>
                    <a:pt x="3727" y="144"/>
                  </a:lnTo>
                  <a:lnTo>
                    <a:pt x="3801" y="176"/>
                  </a:lnTo>
                  <a:lnTo>
                    <a:pt x="3870" y="208"/>
                  </a:lnTo>
                  <a:lnTo>
                    <a:pt x="3937" y="242"/>
                  </a:lnTo>
                  <a:lnTo>
                    <a:pt x="4002" y="275"/>
                  </a:lnTo>
                  <a:lnTo>
                    <a:pt x="4064" y="309"/>
                  </a:lnTo>
                  <a:lnTo>
                    <a:pt x="4124" y="344"/>
                  </a:lnTo>
                  <a:lnTo>
                    <a:pt x="4181" y="379"/>
                  </a:lnTo>
                  <a:lnTo>
                    <a:pt x="4234" y="415"/>
                  </a:lnTo>
                  <a:lnTo>
                    <a:pt x="4285" y="452"/>
                  </a:lnTo>
                  <a:lnTo>
                    <a:pt x="4334" y="489"/>
                  </a:lnTo>
                  <a:lnTo>
                    <a:pt x="4378" y="526"/>
                  </a:lnTo>
                  <a:lnTo>
                    <a:pt x="4423" y="563"/>
                  </a:lnTo>
                  <a:lnTo>
                    <a:pt x="4463" y="602"/>
                  </a:lnTo>
                  <a:lnTo>
                    <a:pt x="4500" y="641"/>
                  </a:lnTo>
                  <a:lnTo>
                    <a:pt x="4536" y="680"/>
                  </a:lnTo>
                  <a:lnTo>
                    <a:pt x="4567" y="719"/>
                  </a:lnTo>
                  <a:lnTo>
                    <a:pt x="4597" y="758"/>
                  </a:lnTo>
                  <a:lnTo>
                    <a:pt x="4624" y="797"/>
                  </a:lnTo>
                  <a:lnTo>
                    <a:pt x="4649" y="837"/>
                  </a:lnTo>
                  <a:lnTo>
                    <a:pt x="4670" y="878"/>
                  </a:lnTo>
                  <a:lnTo>
                    <a:pt x="4687" y="917"/>
                  </a:lnTo>
                  <a:lnTo>
                    <a:pt x="4703" y="957"/>
                  </a:lnTo>
                  <a:lnTo>
                    <a:pt x="4718" y="998"/>
                  </a:lnTo>
                  <a:lnTo>
                    <a:pt x="4728" y="1039"/>
                  </a:lnTo>
                  <a:lnTo>
                    <a:pt x="4735" y="1079"/>
                  </a:lnTo>
                  <a:lnTo>
                    <a:pt x="4740" y="1120"/>
                  </a:lnTo>
                  <a:lnTo>
                    <a:pt x="4742" y="1161"/>
                  </a:lnTo>
                  <a:lnTo>
                    <a:pt x="4742" y="1201"/>
                  </a:lnTo>
                  <a:lnTo>
                    <a:pt x="4739" y="1240"/>
                  </a:lnTo>
                  <a:lnTo>
                    <a:pt x="4733" y="1281"/>
                  </a:lnTo>
                  <a:lnTo>
                    <a:pt x="4725" y="1321"/>
                  </a:lnTo>
                  <a:lnTo>
                    <a:pt x="4712" y="1360"/>
                  </a:lnTo>
                  <a:lnTo>
                    <a:pt x="4698" y="1401"/>
                  </a:lnTo>
                  <a:lnTo>
                    <a:pt x="4682" y="1440"/>
                  </a:lnTo>
                  <a:lnTo>
                    <a:pt x="4661" y="1479"/>
                  </a:lnTo>
                  <a:lnTo>
                    <a:pt x="4640" y="1518"/>
                  </a:lnTo>
                  <a:lnTo>
                    <a:pt x="4613" y="1556"/>
                  </a:lnTo>
                  <a:lnTo>
                    <a:pt x="4587" y="1595"/>
                  </a:lnTo>
                  <a:lnTo>
                    <a:pt x="4555" y="1632"/>
                  </a:lnTo>
                  <a:lnTo>
                    <a:pt x="4521" y="1670"/>
                  </a:lnTo>
                  <a:lnTo>
                    <a:pt x="4486" y="1707"/>
                  </a:lnTo>
                  <a:lnTo>
                    <a:pt x="4447" y="1742"/>
                  </a:lnTo>
                  <a:lnTo>
                    <a:pt x="4405" y="1779"/>
                  </a:lnTo>
                  <a:lnTo>
                    <a:pt x="4361" y="1814"/>
                  </a:lnTo>
                  <a:lnTo>
                    <a:pt x="4313" y="1848"/>
                  </a:lnTo>
                  <a:lnTo>
                    <a:pt x="4262" y="1883"/>
                  </a:lnTo>
                  <a:lnTo>
                    <a:pt x="4209" y="1917"/>
                  </a:lnTo>
                  <a:lnTo>
                    <a:pt x="4154" y="1949"/>
                  </a:lnTo>
                  <a:lnTo>
                    <a:pt x="4096" y="1981"/>
                  </a:lnTo>
                  <a:lnTo>
                    <a:pt x="4034" y="2012"/>
                  </a:lnTo>
                  <a:lnTo>
                    <a:pt x="3970" y="2042"/>
                  </a:lnTo>
                  <a:lnTo>
                    <a:pt x="3903" y="2072"/>
                  </a:lnTo>
                  <a:lnTo>
                    <a:pt x="3834" y="2102"/>
                  </a:lnTo>
                  <a:lnTo>
                    <a:pt x="3762" y="2131"/>
                  </a:lnTo>
                  <a:lnTo>
                    <a:pt x="3686" y="2157"/>
                  </a:lnTo>
                  <a:lnTo>
                    <a:pt x="3608" y="2184"/>
                  </a:lnTo>
                  <a:lnTo>
                    <a:pt x="3527" y="2210"/>
                  </a:lnTo>
                  <a:lnTo>
                    <a:pt x="3444" y="2235"/>
                  </a:lnTo>
                  <a:lnTo>
                    <a:pt x="3358" y="2258"/>
                  </a:lnTo>
                  <a:lnTo>
                    <a:pt x="1385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128889" y="1705357"/>
              <a:ext cx="6357055" cy="2987146"/>
            </a:xfrm>
            <a:custGeom>
              <a:avLst/>
              <a:gdLst>
                <a:gd name="T0" fmla="*/ 1830387 w 4505"/>
                <a:gd name="T1" fmla="*/ 3508375 h 2258"/>
                <a:gd name="T2" fmla="*/ 1477962 w 4505"/>
                <a:gd name="T3" fmla="*/ 3382963 h 2258"/>
                <a:gd name="T4" fmla="*/ 1163637 w 4505"/>
                <a:gd name="T5" fmla="*/ 3241675 h 2258"/>
                <a:gd name="T6" fmla="*/ 885825 w 4505"/>
                <a:gd name="T7" fmla="*/ 3094038 h 2258"/>
                <a:gd name="T8" fmla="*/ 647700 w 4505"/>
                <a:gd name="T9" fmla="*/ 2933700 h 2258"/>
                <a:gd name="T10" fmla="*/ 446087 w 4505"/>
                <a:gd name="T11" fmla="*/ 2765425 h 2258"/>
                <a:gd name="T12" fmla="*/ 279400 w 4505"/>
                <a:gd name="T13" fmla="*/ 2590800 h 2258"/>
                <a:gd name="T14" fmla="*/ 153987 w 4505"/>
                <a:gd name="T15" fmla="*/ 2409825 h 2258"/>
                <a:gd name="T16" fmla="*/ 63500 w 4505"/>
                <a:gd name="T17" fmla="*/ 2224088 h 2258"/>
                <a:gd name="T18" fmla="*/ 14287 w 4505"/>
                <a:gd name="T19" fmla="*/ 2033588 h 2258"/>
                <a:gd name="T20" fmla="*/ 0 w 4505"/>
                <a:gd name="T21" fmla="*/ 1843088 h 2258"/>
                <a:gd name="T22" fmla="*/ 22225 w 4505"/>
                <a:gd name="T23" fmla="*/ 1649413 h 2258"/>
                <a:gd name="T24" fmla="*/ 80962 w 4505"/>
                <a:gd name="T25" fmla="*/ 1455738 h 2258"/>
                <a:gd name="T26" fmla="*/ 176212 w 4505"/>
                <a:gd name="T27" fmla="*/ 1265238 h 2258"/>
                <a:gd name="T28" fmla="*/ 311150 w 4505"/>
                <a:gd name="T29" fmla="*/ 1079500 h 2258"/>
                <a:gd name="T30" fmla="*/ 482600 w 4505"/>
                <a:gd name="T31" fmla="*/ 893763 h 2258"/>
                <a:gd name="T32" fmla="*/ 688975 w 4505"/>
                <a:gd name="T33" fmla="*/ 717550 h 2258"/>
                <a:gd name="T34" fmla="*/ 933450 w 4505"/>
                <a:gd name="T35" fmla="*/ 546100 h 2258"/>
                <a:gd name="T36" fmla="*/ 1211262 w 4505"/>
                <a:gd name="T37" fmla="*/ 384175 h 2258"/>
                <a:gd name="T38" fmla="*/ 1527175 w 4505"/>
                <a:gd name="T39" fmla="*/ 228600 h 2258"/>
                <a:gd name="T40" fmla="*/ 1881187 w 4505"/>
                <a:gd name="T41" fmla="*/ 85725 h 2258"/>
                <a:gd name="T42" fmla="*/ 5013325 w 4505"/>
                <a:gd name="T43" fmla="*/ 0 h 2258"/>
                <a:gd name="T44" fmla="*/ 5387975 w 4505"/>
                <a:gd name="T45" fmla="*/ 133350 h 2258"/>
                <a:gd name="T46" fmla="*/ 5730875 w 4505"/>
                <a:gd name="T47" fmla="*/ 279400 h 2258"/>
                <a:gd name="T48" fmla="*/ 6035675 w 4505"/>
                <a:gd name="T49" fmla="*/ 436563 h 2258"/>
                <a:gd name="T50" fmla="*/ 6302375 w 4505"/>
                <a:gd name="T51" fmla="*/ 601663 h 2258"/>
                <a:gd name="T52" fmla="*/ 6535737 w 4505"/>
                <a:gd name="T53" fmla="*/ 776288 h 2258"/>
                <a:gd name="T54" fmla="*/ 6727825 w 4505"/>
                <a:gd name="T55" fmla="*/ 955675 h 2258"/>
                <a:gd name="T56" fmla="*/ 6888162 w 4505"/>
                <a:gd name="T57" fmla="*/ 1141413 h 2258"/>
                <a:gd name="T58" fmla="*/ 7008812 w 4505"/>
                <a:gd name="T59" fmla="*/ 1328738 h 2258"/>
                <a:gd name="T60" fmla="*/ 7092950 w 4505"/>
                <a:gd name="T61" fmla="*/ 1519238 h 2258"/>
                <a:gd name="T62" fmla="*/ 7140575 w 4505"/>
                <a:gd name="T63" fmla="*/ 1712913 h 2258"/>
                <a:gd name="T64" fmla="*/ 7151687 w 4505"/>
                <a:gd name="T65" fmla="*/ 1906588 h 2258"/>
                <a:gd name="T66" fmla="*/ 7123112 w 4505"/>
                <a:gd name="T67" fmla="*/ 2097088 h 2258"/>
                <a:gd name="T68" fmla="*/ 7059612 w 4505"/>
                <a:gd name="T69" fmla="*/ 2286000 h 2258"/>
                <a:gd name="T70" fmla="*/ 6958012 w 4505"/>
                <a:gd name="T71" fmla="*/ 2470150 h 2258"/>
                <a:gd name="T72" fmla="*/ 6818312 w 4505"/>
                <a:gd name="T73" fmla="*/ 2651125 h 2258"/>
                <a:gd name="T74" fmla="*/ 6642100 w 4505"/>
                <a:gd name="T75" fmla="*/ 2824163 h 2258"/>
                <a:gd name="T76" fmla="*/ 6427787 w 4505"/>
                <a:gd name="T77" fmla="*/ 2989263 h 2258"/>
                <a:gd name="T78" fmla="*/ 6176962 w 4505"/>
                <a:gd name="T79" fmla="*/ 3144838 h 2258"/>
                <a:gd name="T80" fmla="*/ 5888037 w 4505"/>
                <a:gd name="T81" fmla="*/ 3289300 h 2258"/>
                <a:gd name="T82" fmla="*/ 5559425 w 4505"/>
                <a:gd name="T83" fmla="*/ 3424238 h 2258"/>
                <a:gd name="T84" fmla="*/ 5192712 w 450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05"/>
                <a:gd name="T130" fmla="*/ 0 h 2258"/>
                <a:gd name="T131" fmla="*/ 4505 w 450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05" h="2258">
                  <a:moveTo>
                    <a:pt x="1316" y="2258"/>
                  </a:moveTo>
                  <a:lnTo>
                    <a:pt x="1233" y="2235"/>
                  </a:lnTo>
                  <a:lnTo>
                    <a:pt x="1153" y="2210"/>
                  </a:lnTo>
                  <a:lnTo>
                    <a:pt x="1077" y="2184"/>
                  </a:lnTo>
                  <a:lnTo>
                    <a:pt x="1003" y="2157"/>
                  </a:lnTo>
                  <a:lnTo>
                    <a:pt x="931" y="2131"/>
                  </a:lnTo>
                  <a:lnTo>
                    <a:pt x="862" y="2102"/>
                  </a:lnTo>
                  <a:lnTo>
                    <a:pt x="796" y="2072"/>
                  </a:lnTo>
                  <a:lnTo>
                    <a:pt x="733" y="2042"/>
                  </a:lnTo>
                  <a:lnTo>
                    <a:pt x="673" y="2012"/>
                  </a:lnTo>
                  <a:lnTo>
                    <a:pt x="614" y="1981"/>
                  </a:lnTo>
                  <a:lnTo>
                    <a:pt x="558" y="1949"/>
                  </a:lnTo>
                  <a:lnTo>
                    <a:pt x="505" y="1917"/>
                  </a:lnTo>
                  <a:lnTo>
                    <a:pt x="456" y="1883"/>
                  </a:lnTo>
                  <a:lnTo>
                    <a:pt x="408" y="1848"/>
                  </a:lnTo>
                  <a:lnTo>
                    <a:pt x="362" y="1814"/>
                  </a:lnTo>
                  <a:lnTo>
                    <a:pt x="320" y="1779"/>
                  </a:lnTo>
                  <a:lnTo>
                    <a:pt x="281" y="1742"/>
                  </a:lnTo>
                  <a:lnTo>
                    <a:pt x="244" y="1707"/>
                  </a:lnTo>
                  <a:lnTo>
                    <a:pt x="208" y="1670"/>
                  </a:lnTo>
                  <a:lnTo>
                    <a:pt x="176" y="1632"/>
                  </a:lnTo>
                  <a:lnTo>
                    <a:pt x="148" y="1595"/>
                  </a:lnTo>
                  <a:lnTo>
                    <a:pt x="122" y="1556"/>
                  </a:lnTo>
                  <a:lnTo>
                    <a:pt x="97" y="1518"/>
                  </a:lnTo>
                  <a:lnTo>
                    <a:pt x="76" y="1479"/>
                  </a:lnTo>
                  <a:lnTo>
                    <a:pt x="56" y="1440"/>
                  </a:lnTo>
                  <a:lnTo>
                    <a:pt x="40" y="1401"/>
                  </a:lnTo>
                  <a:lnTo>
                    <a:pt x="28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3" y="998"/>
                  </a:lnTo>
                  <a:lnTo>
                    <a:pt x="35" y="957"/>
                  </a:lnTo>
                  <a:lnTo>
                    <a:pt x="51" y="917"/>
                  </a:lnTo>
                  <a:lnTo>
                    <a:pt x="69" y="878"/>
                  </a:lnTo>
                  <a:lnTo>
                    <a:pt x="88" y="837"/>
                  </a:lnTo>
                  <a:lnTo>
                    <a:pt x="111" y="797"/>
                  </a:lnTo>
                  <a:lnTo>
                    <a:pt x="138" y="758"/>
                  </a:lnTo>
                  <a:lnTo>
                    <a:pt x="166" y="719"/>
                  </a:lnTo>
                  <a:lnTo>
                    <a:pt x="196" y="680"/>
                  </a:lnTo>
                  <a:lnTo>
                    <a:pt x="229" y="641"/>
                  </a:lnTo>
                  <a:lnTo>
                    <a:pt x="265" y="602"/>
                  </a:lnTo>
                  <a:lnTo>
                    <a:pt x="304" y="563"/>
                  </a:lnTo>
                  <a:lnTo>
                    <a:pt x="344" y="526"/>
                  </a:lnTo>
                  <a:lnTo>
                    <a:pt x="388" y="489"/>
                  </a:lnTo>
                  <a:lnTo>
                    <a:pt x="434" y="452"/>
                  </a:lnTo>
                  <a:lnTo>
                    <a:pt x="482" y="415"/>
                  </a:lnTo>
                  <a:lnTo>
                    <a:pt x="533" y="379"/>
                  </a:lnTo>
                  <a:lnTo>
                    <a:pt x="588" y="344"/>
                  </a:lnTo>
                  <a:lnTo>
                    <a:pt x="643" y="309"/>
                  </a:lnTo>
                  <a:lnTo>
                    <a:pt x="703" y="275"/>
                  </a:lnTo>
                  <a:lnTo>
                    <a:pt x="763" y="242"/>
                  </a:lnTo>
                  <a:lnTo>
                    <a:pt x="828" y="208"/>
                  </a:lnTo>
                  <a:lnTo>
                    <a:pt x="893" y="176"/>
                  </a:lnTo>
                  <a:lnTo>
                    <a:pt x="962" y="144"/>
                  </a:lnTo>
                  <a:lnTo>
                    <a:pt x="1035" y="114"/>
                  </a:lnTo>
                  <a:lnTo>
                    <a:pt x="1109" y="84"/>
                  </a:lnTo>
                  <a:lnTo>
                    <a:pt x="1185" y="54"/>
                  </a:lnTo>
                  <a:lnTo>
                    <a:pt x="1264" y="26"/>
                  </a:lnTo>
                  <a:lnTo>
                    <a:pt x="1346" y="0"/>
                  </a:lnTo>
                  <a:lnTo>
                    <a:pt x="3158" y="0"/>
                  </a:lnTo>
                  <a:lnTo>
                    <a:pt x="3239" y="26"/>
                  </a:lnTo>
                  <a:lnTo>
                    <a:pt x="3318" y="54"/>
                  </a:lnTo>
                  <a:lnTo>
                    <a:pt x="3394" y="84"/>
                  </a:lnTo>
                  <a:lnTo>
                    <a:pt x="3468" y="114"/>
                  </a:lnTo>
                  <a:lnTo>
                    <a:pt x="3541" y="144"/>
                  </a:lnTo>
                  <a:lnTo>
                    <a:pt x="3610" y="176"/>
                  </a:lnTo>
                  <a:lnTo>
                    <a:pt x="3677" y="208"/>
                  </a:lnTo>
                  <a:lnTo>
                    <a:pt x="3740" y="242"/>
                  </a:lnTo>
                  <a:lnTo>
                    <a:pt x="3802" y="275"/>
                  </a:lnTo>
                  <a:lnTo>
                    <a:pt x="3861" y="309"/>
                  </a:lnTo>
                  <a:lnTo>
                    <a:pt x="3917" y="344"/>
                  </a:lnTo>
                  <a:lnTo>
                    <a:pt x="3970" y="379"/>
                  </a:lnTo>
                  <a:lnTo>
                    <a:pt x="4021" y="415"/>
                  </a:lnTo>
                  <a:lnTo>
                    <a:pt x="4071" y="452"/>
                  </a:lnTo>
                  <a:lnTo>
                    <a:pt x="4117" y="489"/>
                  </a:lnTo>
                  <a:lnTo>
                    <a:pt x="4159" y="526"/>
                  </a:lnTo>
                  <a:lnTo>
                    <a:pt x="4201" y="563"/>
                  </a:lnTo>
                  <a:lnTo>
                    <a:pt x="4238" y="602"/>
                  </a:lnTo>
                  <a:lnTo>
                    <a:pt x="4276" y="641"/>
                  </a:lnTo>
                  <a:lnTo>
                    <a:pt x="4307" y="680"/>
                  </a:lnTo>
                  <a:lnTo>
                    <a:pt x="4339" y="719"/>
                  </a:lnTo>
                  <a:lnTo>
                    <a:pt x="4367" y="758"/>
                  </a:lnTo>
                  <a:lnTo>
                    <a:pt x="4392" y="797"/>
                  </a:lnTo>
                  <a:lnTo>
                    <a:pt x="4415" y="837"/>
                  </a:lnTo>
                  <a:lnTo>
                    <a:pt x="4434" y="878"/>
                  </a:lnTo>
                  <a:lnTo>
                    <a:pt x="4454" y="917"/>
                  </a:lnTo>
                  <a:lnTo>
                    <a:pt x="4468" y="957"/>
                  </a:lnTo>
                  <a:lnTo>
                    <a:pt x="4480" y="998"/>
                  </a:lnTo>
                  <a:lnTo>
                    <a:pt x="4491" y="1039"/>
                  </a:lnTo>
                  <a:lnTo>
                    <a:pt x="4498" y="1079"/>
                  </a:lnTo>
                  <a:lnTo>
                    <a:pt x="4503" y="1120"/>
                  </a:lnTo>
                  <a:lnTo>
                    <a:pt x="4505" y="1161"/>
                  </a:lnTo>
                  <a:lnTo>
                    <a:pt x="4505" y="1201"/>
                  </a:lnTo>
                  <a:lnTo>
                    <a:pt x="4502" y="1240"/>
                  </a:lnTo>
                  <a:lnTo>
                    <a:pt x="4496" y="1281"/>
                  </a:lnTo>
                  <a:lnTo>
                    <a:pt x="4487" y="1321"/>
                  </a:lnTo>
                  <a:lnTo>
                    <a:pt x="4477" y="1360"/>
                  </a:lnTo>
                  <a:lnTo>
                    <a:pt x="4463" y="1401"/>
                  </a:lnTo>
                  <a:lnTo>
                    <a:pt x="4447" y="1440"/>
                  </a:lnTo>
                  <a:lnTo>
                    <a:pt x="4427" y="1479"/>
                  </a:lnTo>
                  <a:lnTo>
                    <a:pt x="4406" y="1518"/>
                  </a:lnTo>
                  <a:lnTo>
                    <a:pt x="4383" y="1556"/>
                  </a:lnTo>
                  <a:lnTo>
                    <a:pt x="4357" y="1595"/>
                  </a:lnTo>
                  <a:lnTo>
                    <a:pt x="4327" y="1632"/>
                  </a:lnTo>
                  <a:lnTo>
                    <a:pt x="4295" y="1670"/>
                  </a:lnTo>
                  <a:lnTo>
                    <a:pt x="4261" y="1707"/>
                  </a:lnTo>
                  <a:lnTo>
                    <a:pt x="4224" y="1742"/>
                  </a:lnTo>
                  <a:lnTo>
                    <a:pt x="4184" y="1779"/>
                  </a:lnTo>
                  <a:lnTo>
                    <a:pt x="4141" y="1814"/>
                  </a:lnTo>
                  <a:lnTo>
                    <a:pt x="4097" y="1848"/>
                  </a:lnTo>
                  <a:lnTo>
                    <a:pt x="4049" y="1883"/>
                  </a:lnTo>
                  <a:lnTo>
                    <a:pt x="3998" y="1917"/>
                  </a:lnTo>
                  <a:lnTo>
                    <a:pt x="3945" y="1949"/>
                  </a:lnTo>
                  <a:lnTo>
                    <a:pt x="3891" y="1981"/>
                  </a:lnTo>
                  <a:lnTo>
                    <a:pt x="3832" y="2012"/>
                  </a:lnTo>
                  <a:lnTo>
                    <a:pt x="3772" y="2042"/>
                  </a:lnTo>
                  <a:lnTo>
                    <a:pt x="3709" y="2072"/>
                  </a:lnTo>
                  <a:lnTo>
                    <a:pt x="3642" y="2102"/>
                  </a:lnTo>
                  <a:lnTo>
                    <a:pt x="3573" y="2131"/>
                  </a:lnTo>
                  <a:lnTo>
                    <a:pt x="3502" y="2157"/>
                  </a:lnTo>
                  <a:lnTo>
                    <a:pt x="3428" y="2184"/>
                  </a:lnTo>
                  <a:lnTo>
                    <a:pt x="3350" y="2210"/>
                  </a:lnTo>
                  <a:lnTo>
                    <a:pt x="3271" y="2235"/>
                  </a:lnTo>
                  <a:lnTo>
                    <a:pt x="3189" y="2258"/>
                  </a:lnTo>
                  <a:lnTo>
                    <a:pt x="1316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398410" y="1705357"/>
              <a:ext cx="5820834" cy="2987146"/>
            </a:xfrm>
            <a:custGeom>
              <a:avLst/>
              <a:gdLst>
                <a:gd name="T0" fmla="*/ 1676400 w 4125"/>
                <a:gd name="T1" fmla="*/ 3508375 h 2258"/>
                <a:gd name="T2" fmla="*/ 1354138 w 4125"/>
                <a:gd name="T3" fmla="*/ 3382963 h 2258"/>
                <a:gd name="T4" fmla="*/ 1065213 w 4125"/>
                <a:gd name="T5" fmla="*/ 3241675 h 2258"/>
                <a:gd name="T6" fmla="*/ 809625 w 4125"/>
                <a:gd name="T7" fmla="*/ 3094038 h 2258"/>
                <a:gd name="T8" fmla="*/ 590550 w 4125"/>
                <a:gd name="T9" fmla="*/ 2933700 h 2258"/>
                <a:gd name="T10" fmla="*/ 406400 w 4125"/>
                <a:gd name="T11" fmla="*/ 2765425 h 2258"/>
                <a:gd name="T12" fmla="*/ 257175 w 4125"/>
                <a:gd name="T13" fmla="*/ 2590800 h 2258"/>
                <a:gd name="T14" fmla="*/ 139700 w 4125"/>
                <a:gd name="T15" fmla="*/ 2409825 h 2258"/>
                <a:gd name="T16" fmla="*/ 58738 w 4125"/>
                <a:gd name="T17" fmla="*/ 2224088 h 2258"/>
                <a:gd name="T18" fmla="*/ 11113 w 4125"/>
                <a:gd name="T19" fmla="*/ 2033588 h 2258"/>
                <a:gd name="T20" fmla="*/ 0 w 4125"/>
                <a:gd name="T21" fmla="*/ 1843088 h 2258"/>
                <a:gd name="T22" fmla="*/ 19050 w 4125"/>
                <a:gd name="T23" fmla="*/ 1649413 h 2258"/>
                <a:gd name="T24" fmla="*/ 73025 w 4125"/>
                <a:gd name="T25" fmla="*/ 1455738 h 2258"/>
                <a:gd name="T26" fmla="*/ 161925 w 4125"/>
                <a:gd name="T27" fmla="*/ 1265238 h 2258"/>
                <a:gd name="T28" fmla="*/ 285750 w 4125"/>
                <a:gd name="T29" fmla="*/ 1079500 h 2258"/>
                <a:gd name="T30" fmla="*/ 439738 w 4125"/>
                <a:gd name="T31" fmla="*/ 893763 h 2258"/>
                <a:gd name="T32" fmla="*/ 630238 w 4125"/>
                <a:gd name="T33" fmla="*/ 717550 h 2258"/>
                <a:gd name="T34" fmla="*/ 854075 w 4125"/>
                <a:gd name="T35" fmla="*/ 546100 h 2258"/>
                <a:gd name="T36" fmla="*/ 1109663 w 4125"/>
                <a:gd name="T37" fmla="*/ 384175 h 2258"/>
                <a:gd name="T38" fmla="*/ 1401763 w 4125"/>
                <a:gd name="T39" fmla="*/ 228600 h 2258"/>
                <a:gd name="T40" fmla="*/ 1724025 w 4125"/>
                <a:gd name="T41" fmla="*/ 85725 h 2258"/>
                <a:gd name="T42" fmla="*/ 4589463 w 4125"/>
                <a:gd name="T43" fmla="*/ 0 h 2258"/>
                <a:gd name="T44" fmla="*/ 4933950 w 4125"/>
                <a:gd name="T45" fmla="*/ 133350 h 2258"/>
                <a:gd name="T46" fmla="*/ 5248275 w 4125"/>
                <a:gd name="T47" fmla="*/ 279400 h 2258"/>
                <a:gd name="T48" fmla="*/ 5526088 w 4125"/>
                <a:gd name="T49" fmla="*/ 436563 h 2258"/>
                <a:gd name="T50" fmla="*/ 5772150 w 4125"/>
                <a:gd name="T51" fmla="*/ 601663 h 2258"/>
                <a:gd name="T52" fmla="*/ 5981700 w 4125"/>
                <a:gd name="T53" fmla="*/ 776288 h 2258"/>
                <a:gd name="T54" fmla="*/ 6161088 w 4125"/>
                <a:gd name="T55" fmla="*/ 955675 h 2258"/>
                <a:gd name="T56" fmla="*/ 6307138 w 4125"/>
                <a:gd name="T57" fmla="*/ 1141413 h 2258"/>
                <a:gd name="T58" fmla="*/ 6416675 w 4125"/>
                <a:gd name="T59" fmla="*/ 1328738 h 2258"/>
                <a:gd name="T60" fmla="*/ 6496050 w 4125"/>
                <a:gd name="T61" fmla="*/ 1519238 h 2258"/>
                <a:gd name="T62" fmla="*/ 6537325 w 4125"/>
                <a:gd name="T63" fmla="*/ 1712913 h 2258"/>
                <a:gd name="T64" fmla="*/ 6545263 w 4125"/>
                <a:gd name="T65" fmla="*/ 1906588 h 2258"/>
                <a:gd name="T66" fmla="*/ 6523038 w 4125"/>
                <a:gd name="T67" fmla="*/ 2097088 h 2258"/>
                <a:gd name="T68" fmla="*/ 6464300 w 4125"/>
                <a:gd name="T69" fmla="*/ 2286000 h 2258"/>
                <a:gd name="T70" fmla="*/ 6369050 w 4125"/>
                <a:gd name="T71" fmla="*/ 2470150 h 2258"/>
                <a:gd name="T72" fmla="*/ 6243638 w 4125"/>
                <a:gd name="T73" fmla="*/ 2651125 h 2258"/>
                <a:gd name="T74" fmla="*/ 6080125 w 4125"/>
                <a:gd name="T75" fmla="*/ 2824163 h 2258"/>
                <a:gd name="T76" fmla="*/ 5884863 w 4125"/>
                <a:gd name="T77" fmla="*/ 2989263 h 2258"/>
                <a:gd name="T78" fmla="*/ 5654675 w 4125"/>
                <a:gd name="T79" fmla="*/ 3144838 h 2258"/>
                <a:gd name="T80" fmla="*/ 5387975 w 4125"/>
                <a:gd name="T81" fmla="*/ 3289300 h 2258"/>
                <a:gd name="T82" fmla="*/ 5087938 w 4125"/>
                <a:gd name="T83" fmla="*/ 3424238 h 2258"/>
                <a:gd name="T84" fmla="*/ 4754563 w 412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25"/>
                <a:gd name="T130" fmla="*/ 0 h 2258"/>
                <a:gd name="T131" fmla="*/ 4125 w 412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25" h="2258">
                  <a:moveTo>
                    <a:pt x="1204" y="2258"/>
                  </a:moveTo>
                  <a:lnTo>
                    <a:pt x="1128" y="2235"/>
                  </a:lnTo>
                  <a:lnTo>
                    <a:pt x="1056" y="2210"/>
                  </a:lnTo>
                  <a:lnTo>
                    <a:pt x="985" y="2184"/>
                  </a:lnTo>
                  <a:lnTo>
                    <a:pt x="918" y="2157"/>
                  </a:lnTo>
                  <a:lnTo>
                    <a:pt x="853" y="2131"/>
                  </a:lnTo>
                  <a:lnTo>
                    <a:pt x="789" y="2102"/>
                  </a:lnTo>
                  <a:lnTo>
                    <a:pt x="729" y="2072"/>
                  </a:lnTo>
                  <a:lnTo>
                    <a:pt x="671" y="2042"/>
                  </a:lnTo>
                  <a:lnTo>
                    <a:pt x="614" y="2012"/>
                  </a:lnTo>
                  <a:lnTo>
                    <a:pt x="561" y="1981"/>
                  </a:lnTo>
                  <a:lnTo>
                    <a:pt x="510" y="1949"/>
                  </a:lnTo>
                  <a:lnTo>
                    <a:pt x="462" y="1917"/>
                  </a:lnTo>
                  <a:lnTo>
                    <a:pt x="416" y="1883"/>
                  </a:lnTo>
                  <a:lnTo>
                    <a:pt x="372" y="1848"/>
                  </a:lnTo>
                  <a:lnTo>
                    <a:pt x="332" y="1814"/>
                  </a:lnTo>
                  <a:lnTo>
                    <a:pt x="293" y="1779"/>
                  </a:lnTo>
                  <a:lnTo>
                    <a:pt x="256" y="1742"/>
                  </a:lnTo>
                  <a:lnTo>
                    <a:pt x="222" y="1707"/>
                  </a:lnTo>
                  <a:lnTo>
                    <a:pt x="190" y="1670"/>
                  </a:lnTo>
                  <a:lnTo>
                    <a:pt x="162" y="1632"/>
                  </a:lnTo>
                  <a:lnTo>
                    <a:pt x="136" y="1595"/>
                  </a:lnTo>
                  <a:lnTo>
                    <a:pt x="111" y="1556"/>
                  </a:lnTo>
                  <a:lnTo>
                    <a:pt x="88" y="1518"/>
                  </a:lnTo>
                  <a:lnTo>
                    <a:pt x="68" y="1479"/>
                  </a:lnTo>
                  <a:lnTo>
                    <a:pt x="53" y="1440"/>
                  </a:lnTo>
                  <a:lnTo>
                    <a:pt x="37" y="1401"/>
                  </a:lnTo>
                  <a:lnTo>
                    <a:pt x="24" y="1360"/>
                  </a:lnTo>
                  <a:lnTo>
                    <a:pt x="15" y="1321"/>
                  </a:lnTo>
                  <a:lnTo>
                    <a:pt x="7" y="1281"/>
                  </a:lnTo>
                  <a:lnTo>
                    <a:pt x="1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3" y="957"/>
                  </a:lnTo>
                  <a:lnTo>
                    <a:pt x="46" y="917"/>
                  </a:lnTo>
                  <a:lnTo>
                    <a:pt x="63" y="878"/>
                  </a:lnTo>
                  <a:lnTo>
                    <a:pt x="81" y="837"/>
                  </a:lnTo>
                  <a:lnTo>
                    <a:pt x="102" y="797"/>
                  </a:lnTo>
                  <a:lnTo>
                    <a:pt x="125" y="758"/>
                  </a:lnTo>
                  <a:lnTo>
                    <a:pt x="151" y="719"/>
                  </a:lnTo>
                  <a:lnTo>
                    <a:pt x="180" y="680"/>
                  </a:lnTo>
                  <a:lnTo>
                    <a:pt x="210" y="641"/>
                  </a:lnTo>
                  <a:lnTo>
                    <a:pt x="242" y="602"/>
                  </a:lnTo>
                  <a:lnTo>
                    <a:pt x="277" y="563"/>
                  </a:lnTo>
                  <a:lnTo>
                    <a:pt x="316" y="526"/>
                  </a:lnTo>
                  <a:lnTo>
                    <a:pt x="355" y="489"/>
                  </a:lnTo>
                  <a:lnTo>
                    <a:pt x="397" y="452"/>
                  </a:lnTo>
                  <a:lnTo>
                    <a:pt x="441" y="415"/>
                  </a:lnTo>
                  <a:lnTo>
                    <a:pt x="489" y="379"/>
                  </a:lnTo>
                  <a:lnTo>
                    <a:pt x="538" y="344"/>
                  </a:lnTo>
                  <a:lnTo>
                    <a:pt x="589" y="309"/>
                  </a:lnTo>
                  <a:lnTo>
                    <a:pt x="642" y="275"/>
                  </a:lnTo>
                  <a:lnTo>
                    <a:pt x="699" y="242"/>
                  </a:lnTo>
                  <a:lnTo>
                    <a:pt x="757" y="208"/>
                  </a:lnTo>
                  <a:lnTo>
                    <a:pt x="819" y="176"/>
                  </a:lnTo>
                  <a:lnTo>
                    <a:pt x="883" y="144"/>
                  </a:lnTo>
                  <a:lnTo>
                    <a:pt x="948" y="114"/>
                  </a:lnTo>
                  <a:lnTo>
                    <a:pt x="1015" y="84"/>
                  </a:lnTo>
                  <a:lnTo>
                    <a:pt x="1086" y="54"/>
                  </a:lnTo>
                  <a:lnTo>
                    <a:pt x="1158" y="26"/>
                  </a:lnTo>
                  <a:lnTo>
                    <a:pt x="1234" y="0"/>
                  </a:lnTo>
                  <a:lnTo>
                    <a:pt x="2891" y="0"/>
                  </a:lnTo>
                  <a:lnTo>
                    <a:pt x="2965" y="26"/>
                  </a:lnTo>
                  <a:lnTo>
                    <a:pt x="3037" y="54"/>
                  </a:lnTo>
                  <a:lnTo>
                    <a:pt x="3108" y="84"/>
                  </a:lnTo>
                  <a:lnTo>
                    <a:pt x="3177" y="114"/>
                  </a:lnTo>
                  <a:lnTo>
                    <a:pt x="3242" y="144"/>
                  </a:lnTo>
                  <a:lnTo>
                    <a:pt x="3306" y="176"/>
                  </a:lnTo>
                  <a:lnTo>
                    <a:pt x="3366" y="208"/>
                  </a:lnTo>
                  <a:lnTo>
                    <a:pt x="3424" y="242"/>
                  </a:lnTo>
                  <a:lnTo>
                    <a:pt x="3481" y="275"/>
                  </a:lnTo>
                  <a:lnTo>
                    <a:pt x="3535" y="309"/>
                  </a:lnTo>
                  <a:lnTo>
                    <a:pt x="3587" y="344"/>
                  </a:lnTo>
                  <a:lnTo>
                    <a:pt x="3636" y="379"/>
                  </a:lnTo>
                  <a:lnTo>
                    <a:pt x="3682" y="415"/>
                  </a:lnTo>
                  <a:lnTo>
                    <a:pt x="3726" y="452"/>
                  </a:lnTo>
                  <a:lnTo>
                    <a:pt x="3768" y="489"/>
                  </a:lnTo>
                  <a:lnTo>
                    <a:pt x="3809" y="526"/>
                  </a:lnTo>
                  <a:lnTo>
                    <a:pt x="3846" y="563"/>
                  </a:lnTo>
                  <a:lnTo>
                    <a:pt x="3881" y="602"/>
                  </a:lnTo>
                  <a:lnTo>
                    <a:pt x="3913" y="641"/>
                  </a:lnTo>
                  <a:lnTo>
                    <a:pt x="3945" y="680"/>
                  </a:lnTo>
                  <a:lnTo>
                    <a:pt x="3973" y="719"/>
                  </a:lnTo>
                  <a:lnTo>
                    <a:pt x="3998" y="758"/>
                  </a:lnTo>
                  <a:lnTo>
                    <a:pt x="4021" y="797"/>
                  </a:lnTo>
                  <a:lnTo>
                    <a:pt x="4042" y="837"/>
                  </a:lnTo>
                  <a:lnTo>
                    <a:pt x="4062" y="878"/>
                  </a:lnTo>
                  <a:lnTo>
                    <a:pt x="4077" y="917"/>
                  </a:lnTo>
                  <a:lnTo>
                    <a:pt x="4092" y="957"/>
                  </a:lnTo>
                  <a:lnTo>
                    <a:pt x="4102" y="998"/>
                  </a:lnTo>
                  <a:lnTo>
                    <a:pt x="4111" y="1039"/>
                  </a:lnTo>
                  <a:lnTo>
                    <a:pt x="4118" y="1079"/>
                  </a:lnTo>
                  <a:lnTo>
                    <a:pt x="4123" y="1120"/>
                  </a:lnTo>
                  <a:lnTo>
                    <a:pt x="4125" y="1161"/>
                  </a:lnTo>
                  <a:lnTo>
                    <a:pt x="4123" y="1201"/>
                  </a:lnTo>
                  <a:lnTo>
                    <a:pt x="4122" y="1240"/>
                  </a:lnTo>
                  <a:lnTo>
                    <a:pt x="4116" y="1281"/>
                  </a:lnTo>
                  <a:lnTo>
                    <a:pt x="4109" y="1321"/>
                  </a:lnTo>
                  <a:lnTo>
                    <a:pt x="4099" y="1360"/>
                  </a:lnTo>
                  <a:lnTo>
                    <a:pt x="4086" y="1401"/>
                  </a:lnTo>
                  <a:lnTo>
                    <a:pt x="4072" y="1440"/>
                  </a:lnTo>
                  <a:lnTo>
                    <a:pt x="4055" y="1479"/>
                  </a:lnTo>
                  <a:lnTo>
                    <a:pt x="4035" y="1518"/>
                  </a:lnTo>
                  <a:lnTo>
                    <a:pt x="4012" y="1556"/>
                  </a:lnTo>
                  <a:lnTo>
                    <a:pt x="3989" y="1595"/>
                  </a:lnTo>
                  <a:lnTo>
                    <a:pt x="3961" y="1632"/>
                  </a:lnTo>
                  <a:lnTo>
                    <a:pt x="3933" y="1670"/>
                  </a:lnTo>
                  <a:lnTo>
                    <a:pt x="3901" y="1707"/>
                  </a:lnTo>
                  <a:lnTo>
                    <a:pt x="3867" y="1742"/>
                  </a:lnTo>
                  <a:lnTo>
                    <a:pt x="3830" y="1779"/>
                  </a:lnTo>
                  <a:lnTo>
                    <a:pt x="3791" y="1814"/>
                  </a:lnTo>
                  <a:lnTo>
                    <a:pt x="3751" y="1848"/>
                  </a:lnTo>
                  <a:lnTo>
                    <a:pt x="3707" y="1883"/>
                  </a:lnTo>
                  <a:lnTo>
                    <a:pt x="3661" y="1917"/>
                  </a:lnTo>
                  <a:lnTo>
                    <a:pt x="3613" y="1949"/>
                  </a:lnTo>
                  <a:lnTo>
                    <a:pt x="3562" y="1981"/>
                  </a:lnTo>
                  <a:lnTo>
                    <a:pt x="3509" y="2012"/>
                  </a:lnTo>
                  <a:lnTo>
                    <a:pt x="3452" y="2042"/>
                  </a:lnTo>
                  <a:lnTo>
                    <a:pt x="3394" y="2072"/>
                  </a:lnTo>
                  <a:lnTo>
                    <a:pt x="3334" y="2102"/>
                  </a:lnTo>
                  <a:lnTo>
                    <a:pt x="3270" y="2131"/>
                  </a:lnTo>
                  <a:lnTo>
                    <a:pt x="3205" y="2157"/>
                  </a:lnTo>
                  <a:lnTo>
                    <a:pt x="3138" y="2184"/>
                  </a:lnTo>
                  <a:lnTo>
                    <a:pt x="3067" y="2210"/>
                  </a:lnTo>
                  <a:lnTo>
                    <a:pt x="2995" y="2235"/>
                  </a:lnTo>
                  <a:lnTo>
                    <a:pt x="2919" y="2258"/>
                  </a:lnTo>
                  <a:lnTo>
                    <a:pt x="1204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672166" y="1705357"/>
              <a:ext cx="5270500" cy="2987146"/>
            </a:xfrm>
            <a:custGeom>
              <a:avLst/>
              <a:gdLst>
                <a:gd name="T0" fmla="*/ 1519238 w 3735"/>
                <a:gd name="T1" fmla="*/ 3508375 h 2258"/>
                <a:gd name="T2" fmla="*/ 1227138 w 3735"/>
                <a:gd name="T3" fmla="*/ 3382963 h 2258"/>
                <a:gd name="T4" fmla="*/ 966788 w 3735"/>
                <a:gd name="T5" fmla="*/ 3241675 h 2258"/>
                <a:gd name="T6" fmla="*/ 736600 w 3735"/>
                <a:gd name="T7" fmla="*/ 3094038 h 2258"/>
                <a:gd name="T8" fmla="*/ 538163 w 3735"/>
                <a:gd name="T9" fmla="*/ 2933700 h 2258"/>
                <a:gd name="T10" fmla="*/ 369888 w 3735"/>
                <a:gd name="T11" fmla="*/ 2765425 h 2258"/>
                <a:gd name="T12" fmla="*/ 234950 w 3735"/>
                <a:gd name="T13" fmla="*/ 2590800 h 2258"/>
                <a:gd name="T14" fmla="*/ 128588 w 3735"/>
                <a:gd name="T15" fmla="*/ 2409825 h 2258"/>
                <a:gd name="T16" fmla="*/ 55563 w 3735"/>
                <a:gd name="T17" fmla="*/ 2224088 h 2258"/>
                <a:gd name="T18" fmla="*/ 14288 w 3735"/>
                <a:gd name="T19" fmla="*/ 2033588 h 2258"/>
                <a:gd name="T20" fmla="*/ 0 w 3735"/>
                <a:gd name="T21" fmla="*/ 1843088 h 2258"/>
                <a:gd name="T22" fmla="*/ 19050 w 3735"/>
                <a:gd name="T23" fmla="*/ 1649413 h 2258"/>
                <a:gd name="T24" fmla="*/ 69850 w 3735"/>
                <a:gd name="T25" fmla="*/ 1455738 h 2258"/>
                <a:gd name="T26" fmla="*/ 147638 w 3735"/>
                <a:gd name="T27" fmla="*/ 1265238 h 2258"/>
                <a:gd name="T28" fmla="*/ 260350 w 3735"/>
                <a:gd name="T29" fmla="*/ 1079500 h 2258"/>
                <a:gd name="T30" fmla="*/ 400050 w 3735"/>
                <a:gd name="T31" fmla="*/ 893763 h 2258"/>
                <a:gd name="T32" fmla="*/ 571500 w 3735"/>
                <a:gd name="T33" fmla="*/ 717550 h 2258"/>
                <a:gd name="T34" fmla="*/ 773113 w 3735"/>
                <a:gd name="T35" fmla="*/ 546100 h 2258"/>
                <a:gd name="T36" fmla="*/ 1006475 w 3735"/>
                <a:gd name="T37" fmla="*/ 384175 h 2258"/>
                <a:gd name="T38" fmla="*/ 1270000 w 3735"/>
                <a:gd name="T39" fmla="*/ 228600 h 2258"/>
                <a:gd name="T40" fmla="*/ 1562100 w 3735"/>
                <a:gd name="T41" fmla="*/ 85725 h 2258"/>
                <a:gd name="T42" fmla="*/ 4154488 w 3735"/>
                <a:gd name="T43" fmla="*/ 0 h 2258"/>
                <a:gd name="T44" fmla="*/ 4468813 w 3735"/>
                <a:gd name="T45" fmla="*/ 133350 h 2258"/>
                <a:gd name="T46" fmla="*/ 4751388 w 3735"/>
                <a:gd name="T47" fmla="*/ 279400 h 2258"/>
                <a:gd name="T48" fmla="*/ 5003800 w 3735"/>
                <a:gd name="T49" fmla="*/ 436563 h 2258"/>
                <a:gd name="T50" fmla="*/ 5226050 w 3735"/>
                <a:gd name="T51" fmla="*/ 601663 h 2258"/>
                <a:gd name="T52" fmla="*/ 5416550 w 3735"/>
                <a:gd name="T53" fmla="*/ 776288 h 2258"/>
                <a:gd name="T54" fmla="*/ 5578475 w 3735"/>
                <a:gd name="T55" fmla="*/ 955675 h 2258"/>
                <a:gd name="T56" fmla="*/ 5710238 w 3735"/>
                <a:gd name="T57" fmla="*/ 1141413 h 2258"/>
                <a:gd name="T58" fmla="*/ 5811838 w 3735"/>
                <a:gd name="T59" fmla="*/ 1328738 h 2258"/>
                <a:gd name="T60" fmla="*/ 5881688 w 3735"/>
                <a:gd name="T61" fmla="*/ 1519238 h 2258"/>
                <a:gd name="T62" fmla="*/ 5921375 w 3735"/>
                <a:gd name="T63" fmla="*/ 1712913 h 2258"/>
                <a:gd name="T64" fmla="*/ 5926138 w 3735"/>
                <a:gd name="T65" fmla="*/ 1906588 h 2258"/>
                <a:gd name="T66" fmla="*/ 5903913 w 3735"/>
                <a:gd name="T67" fmla="*/ 2097088 h 2258"/>
                <a:gd name="T68" fmla="*/ 5851525 w 3735"/>
                <a:gd name="T69" fmla="*/ 2286000 h 2258"/>
                <a:gd name="T70" fmla="*/ 5767388 w 3735"/>
                <a:gd name="T71" fmla="*/ 2470150 h 2258"/>
                <a:gd name="T72" fmla="*/ 5651500 w 3735"/>
                <a:gd name="T73" fmla="*/ 2651125 h 2258"/>
                <a:gd name="T74" fmla="*/ 5505450 w 3735"/>
                <a:gd name="T75" fmla="*/ 2824163 h 2258"/>
                <a:gd name="T76" fmla="*/ 5329238 w 3735"/>
                <a:gd name="T77" fmla="*/ 2989263 h 2258"/>
                <a:gd name="T78" fmla="*/ 5119688 w 3735"/>
                <a:gd name="T79" fmla="*/ 3144838 h 2258"/>
                <a:gd name="T80" fmla="*/ 4878388 w 3735"/>
                <a:gd name="T81" fmla="*/ 3289300 h 2258"/>
                <a:gd name="T82" fmla="*/ 4608513 w 3735"/>
                <a:gd name="T83" fmla="*/ 3424238 h 2258"/>
                <a:gd name="T84" fmla="*/ 4303713 w 373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35"/>
                <a:gd name="T130" fmla="*/ 0 h 2258"/>
                <a:gd name="T131" fmla="*/ 3735 w 373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35" h="2258">
                  <a:moveTo>
                    <a:pt x="1091" y="2258"/>
                  </a:moveTo>
                  <a:lnTo>
                    <a:pt x="1024" y="2235"/>
                  </a:lnTo>
                  <a:lnTo>
                    <a:pt x="957" y="2210"/>
                  </a:lnTo>
                  <a:lnTo>
                    <a:pt x="894" y="2184"/>
                  </a:lnTo>
                  <a:lnTo>
                    <a:pt x="832" y="2157"/>
                  </a:lnTo>
                  <a:lnTo>
                    <a:pt x="773" y="2131"/>
                  </a:lnTo>
                  <a:lnTo>
                    <a:pt x="717" y="2102"/>
                  </a:lnTo>
                  <a:lnTo>
                    <a:pt x="662" y="2072"/>
                  </a:lnTo>
                  <a:lnTo>
                    <a:pt x="609" y="2042"/>
                  </a:lnTo>
                  <a:lnTo>
                    <a:pt x="558" y="2012"/>
                  </a:lnTo>
                  <a:lnTo>
                    <a:pt x="510" y="1981"/>
                  </a:lnTo>
                  <a:lnTo>
                    <a:pt x="464" y="1949"/>
                  </a:lnTo>
                  <a:lnTo>
                    <a:pt x="420" y="1917"/>
                  </a:lnTo>
                  <a:lnTo>
                    <a:pt x="378" y="1883"/>
                  </a:lnTo>
                  <a:lnTo>
                    <a:pt x="339" y="1848"/>
                  </a:lnTo>
                  <a:lnTo>
                    <a:pt x="302" y="1814"/>
                  </a:lnTo>
                  <a:lnTo>
                    <a:pt x="267" y="1779"/>
                  </a:lnTo>
                  <a:lnTo>
                    <a:pt x="233" y="1742"/>
                  </a:lnTo>
                  <a:lnTo>
                    <a:pt x="203" y="1707"/>
                  </a:lnTo>
                  <a:lnTo>
                    <a:pt x="175" y="1670"/>
                  </a:lnTo>
                  <a:lnTo>
                    <a:pt x="148" y="1632"/>
                  </a:lnTo>
                  <a:lnTo>
                    <a:pt x="123" y="1595"/>
                  </a:lnTo>
                  <a:lnTo>
                    <a:pt x="102" y="1556"/>
                  </a:lnTo>
                  <a:lnTo>
                    <a:pt x="81" y="1518"/>
                  </a:lnTo>
                  <a:lnTo>
                    <a:pt x="63" y="1479"/>
                  </a:lnTo>
                  <a:lnTo>
                    <a:pt x="49" y="1440"/>
                  </a:lnTo>
                  <a:lnTo>
                    <a:pt x="35" y="1401"/>
                  </a:lnTo>
                  <a:lnTo>
                    <a:pt x="25" y="1360"/>
                  </a:lnTo>
                  <a:lnTo>
                    <a:pt x="14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0" y="957"/>
                  </a:lnTo>
                  <a:lnTo>
                    <a:pt x="44" y="917"/>
                  </a:lnTo>
                  <a:lnTo>
                    <a:pt x="58" y="878"/>
                  </a:lnTo>
                  <a:lnTo>
                    <a:pt x="74" y="837"/>
                  </a:lnTo>
                  <a:lnTo>
                    <a:pt x="93" y="797"/>
                  </a:lnTo>
                  <a:lnTo>
                    <a:pt x="115" y="758"/>
                  </a:lnTo>
                  <a:lnTo>
                    <a:pt x="138" y="719"/>
                  </a:lnTo>
                  <a:lnTo>
                    <a:pt x="164" y="680"/>
                  </a:lnTo>
                  <a:lnTo>
                    <a:pt x="191" y="641"/>
                  </a:lnTo>
                  <a:lnTo>
                    <a:pt x="221" y="602"/>
                  </a:lnTo>
                  <a:lnTo>
                    <a:pt x="252" y="563"/>
                  </a:lnTo>
                  <a:lnTo>
                    <a:pt x="286" y="526"/>
                  </a:lnTo>
                  <a:lnTo>
                    <a:pt x="323" y="489"/>
                  </a:lnTo>
                  <a:lnTo>
                    <a:pt x="360" y="452"/>
                  </a:lnTo>
                  <a:lnTo>
                    <a:pt x="401" y="415"/>
                  </a:lnTo>
                  <a:lnTo>
                    <a:pt x="443" y="379"/>
                  </a:lnTo>
                  <a:lnTo>
                    <a:pt x="487" y="344"/>
                  </a:lnTo>
                  <a:lnTo>
                    <a:pt x="535" y="309"/>
                  </a:lnTo>
                  <a:lnTo>
                    <a:pt x="583" y="275"/>
                  </a:lnTo>
                  <a:lnTo>
                    <a:pt x="634" y="242"/>
                  </a:lnTo>
                  <a:lnTo>
                    <a:pt x="687" y="208"/>
                  </a:lnTo>
                  <a:lnTo>
                    <a:pt x="742" y="176"/>
                  </a:lnTo>
                  <a:lnTo>
                    <a:pt x="800" y="144"/>
                  </a:lnTo>
                  <a:lnTo>
                    <a:pt x="858" y="114"/>
                  </a:lnTo>
                  <a:lnTo>
                    <a:pt x="920" y="84"/>
                  </a:lnTo>
                  <a:lnTo>
                    <a:pt x="984" y="54"/>
                  </a:lnTo>
                  <a:lnTo>
                    <a:pt x="1049" y="26"/>
                  </a:lnTo>
                  <a:lnTo>
                    <a:pt x="1118" y="0"/>
                  </a:lnTo>
                  <a:lnTo>
                    <a:pt x="2617" y="0"/>
                  </a:lnTo>
                  <a:lnTo>
                    <a:pt x="2686" y="26"/>
                  </a:lnTo>
                  <a:lnTo>
                    <a:pt x="2751" y="54"/>
                  </a:lnTo>
                  <a:lnTo>
                    <a:pt x="2815" y="84"/>
                  </a:lnTo>
                  <a:lnTo>
                    <a:pt x="2877" y="114"/>
                  </a:lnTo>
                  <a:lnTo>
                    <a:pt x="2935" y="144"/>
                  </a:lnTo>
                  <a:lnTo>
                    <a:pt x="2993" y="176"/>
                  </a:lnTo>
                  <a:lnTo>
                    <a:pt x="3048" y="208"/>
                  </a:lnTo>
                  <a:lnTo>
                    <a:pt x="3101" y="242"/>
                  </a:lnTo>
                  <a:lnTo>
                    <a:pt x="3152" y="275"/>
                  </a:lnTo>
                  <a:lnTo>
                    <a:pt x="3200" y="309"/>
                  </a:lnTo>
                  <a:lnTo>
                    <a:pt x="3248" y="344"/>
                  </a:lnTo>
                  <a:lnTo>
                    <a:pt x="3292" y="379"/>
                  </a:lnTo>
                  <a:lnTo>
                    <a:pt x="3334" y="415"/>
                  </a:lnTo>
                  <a:lnTo>
                    <a:pt x="3375" y="452"/>
                  </a:lnTo>
                  <a:lnTo>
                    <a:pt x="3412" y="489"/>
                  </a:lnTo>
                  <a:lnTo>
                    <a:pt x="3449" y="526"/>
                  </a:lnTo>
                  <a:lnTo>
                    <a:pt x="3483" y="563"/>
                  </a:lnTo>
                  <a:lnTo>
                    <a:pt x="3514" y="602"/>
                  </a:lnTo>
                  <a:lnTo>
                    <a:pt x="3544" y="641"/>
                  </a:lnTo>
                  <a:lnTo>
                    <a:pt x="3571" y="680"/>
                  </a:lnTo>
                  <a:lnTo>
                    <a:pt x="3597" y="719"/>
                  </a:lnTo>
                  <a:lnTo>
                    <a:pt x="3620" y="758"/>
                  </a:lnTo>
                  <a:lnTo>
                    <a:pt x="3642" y="797"/>
                  </a:lnTo>
                  <a:lnTo>
                    <a:pt x="3661" y="837"/>
                  </a:lnTo>
                  <a:lnTo>
                    <a:pt x="3677" y="878"/>
                  </a:lnTo>
                  <a:lnTo>
                    <a:pt x="3691" y="917"/>
                  </a:lnTo>
                  <a:lnTo>
                    <a:pt x="3705" y="957"/>
                  </a:lnTo>
                  <a:lnTo>
                    <a:pt x="3714" y="998"/>
                  </a:lnTo>
                  <a:lnTo>
                    <a:pt x="3723" y="1039"/>
                  </a:lnTo>
                  <a:lnTo>
                    <a:pt x="3730" y="1079"/>
                  </a:lnTo>
                  <a:lnTo>
                    <a:pt x="3733" y="1120"/>
                  </a:lnTo>
                  <a:lnTo>
                    <a:pt x="3735" y="1161"/>
                  </a:lnTo>
                  <a:lnTo>
                    <a:pt x="3733" y="1201"/>
                  </a:lnTo>
                  <a:lnTo>
                    <a:pt x="3732" y="1240"/>
                  </a:lnTo>
                  <a:lnTo>
                    <a:pt x="3726" y="1281"/>
                  </a:lnTo>
                  <a:lnTo>
                    <a:pt x="3719" y="1321"/>
                  </a:lnTo>
                  <a:lnTo>
                    <a:pt x="3710" y="1360"/>
                  </a:lnTo>
                  <a:lnTo>
                    <a:pt x="3700" y="1401"/>
                  </a:lnTo>
                  <a:lnTo>
                    <a:pt x="3686" y="1440"/>
                  </a:lnTo>
                  <a:lnTo>
                    <a:pt x="3672" y="1479"/>
                  </a:lnTo>
                  <a:lnTo>
                    <a:pt x="3654" y="1518"/>
                  </a:lnTo>
                  <a:lnTo>
                    <a:pt x="3633" y="1556"/>
                  </a:lnTo>
                  <a:lnTo>
                    <a:pt x="3612" y="1595"/>
                  </a:lnTo>
                  <a:lnTo>
                    <a:pt x="3587" y="1632"/>
                  </a:lnTo>
                  <a:lnTo>
                    <a:pt x="3560" y="1670"/>
                  </a:lnTo>
                  <a:lnTo>
                    <a:pt x="3532" y="1707"/>
                  </a:lnTo>
                  <a:lnTo>
                    <a:pt x="3502" y="1742"/>
                  </a:lnTo>
                  <a:lnTo>
                    <a:pt x="3468" y="1779"/>
                  </a:lnTo>
                  <a:lnTo>
                    <a:pt x="3433" y="1814"/>
                  </a:lnTo>
                  <a:lnTo>
                    <a:pt x="3396" y="1848"/>
                  </a:lnTo>
                  <a:lnTo>
                    <a:pt x="3357" y="1883"/>
                  </a:lnTo>
                  <a:lnTo>
                    <a:pt x="3315" y="1917"/>
                  </a:lnTo>
                  <a:lnTo>
                    <a:pt x="3271" y="1949"/>
                  </a:lnTo>
                  <a:lnTo>
                    <a:pt x="3225" y="1981"/>
                  </a:lnTo>
                  <a:lnTo>
                    <a:pt x="3177" y="2012"/>
                  </a:lnTo>
                  <a:lnTo>
                    <a:pt x="3126" y="2042"/>
                  </a:lnTo>
                  <a:lnTo>
                    <a:pt x="3073" y="2072"/>
                  </a:lnTo>
                  <a:lnTo>
                    <a:pt x="3018" y="2102"/>
                  </a:lnTo>
                  <a:lnTo>
                    <a:pt x="2962" y="2131"/>
                  </a:lnTo>
                  <a:lnTo>
                    <a:pt x="2903" y="2157"/>
                  </a:lnTo>
                  <a:lnTo>
                    <a:pt x="2841" y="2184"/>
                  </a:lnTo>
                  <a:lnTo>
                    <a:pt x="2778" y="2210"/>
                  </a:lnTo>
                  <a:lnTo>
                    <a:pt x="2711" y="2235"/>
                  </a:lnTo>
                  <a:lnTo>
                    <a:pt x="2644" y="2258"/>
                  </a:lnTo>
                  <a:lnTo>
                    <a:pt x="1091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991077" y="1705357"/>
              <a:ext cx="4632678" cy="2987146"/>
            </a:xfrm>
            <a:custGeom>
              <a:avLst/>
              <a:gdLst>
                <a:gd name="T0" fmla="*/ 1335088 w 3283"/>
                <a:gd name="T1" fmla="*/ 3508375 h 2258"/>
                <a:gd name="T2" fmla="*/ 1076325 w 3283"/>
                <a:gd name="T3" fmla="*/ 3382963 h 2258"/>
                <a:gd name="T4" fmla="*/ 849313 w 3283"/>
                <a:gd name="T5" fmla="*/ 3241675 h 2258"/>
                <a:gd name="T6" fmla="*/ 644525 w 3283"/>
                <a:gd name="T7" fmla="*/ 3094038 h 2258"/>
                <a:gd name="T8" fmla="*/ 471488 w 3283"/>
                <a:gd name="T9" fmla="*/ 2933700 h 2258"/>
                <a:gd name="T10" fmla="*/ 325438 w 3283"/>
                <a:gd name="T11" fmla="*/ 2765425 h 2258"/>
                <a:gd name="T12" fmla="*/ 204788 w 3283"/>
                <a:gd name="T13" fmla="*/ 2590800 h 2258"/>
                <a:gd name="T14" fmla="*/ 112713 w 3283"/>
                <a:gd name="T15" fmla="*/ 2409825 h 2258"/>
                <a:gd name="T16" fmla="*/ 47625 w 3283"/>
                <a:gd name="T17" fmla="*/ 2224088 h 2258"/>
                <a:gd name="T18" fmla="*/ 11113 w 3283"/>
                <a:gd name="T19" fmla="*/ 2033588 h 2258"/>
                <a:gd name="T20" fmla="*/ 0 w 3283"/>
                <a:gd name="T21" fmla="*/ 1843088 h 2258"/>
                <a:gd name="T22" fmla="*/ 17463 w 3283"/>
                <a:gd name="T23" fmla="*/ 1649413 h 2258"/>
                <a:gd name="T24" fmla="*/ 58738 w 3283"/>
                <a:gd name="T25" fmla="*/ 1455738 h 2258"/>
                <a:gd name="T26" fmla="*/ 128588 w 3283"/>
                <a:gd name="T27" fmla="*/ 1265238 h 2258"/>
                <a:gd name="T28" fmla="*/ 227013 w 3283"/>
                <a:gd name="T29" fmla="*/ 1079500 h 2258"/>
                <a:gd name="T30" fmla="*/ 350838 w 3283"/>
                <a:gd name="T31" fmla="*/ 893763 h 2258"/>
                <a:gd name="T32" fmla="*/ 501650 w 3283"/>
                <a:gd name="T33" fmla="*/ 717550 h 2258"/>
                <a:gd name="T34" fmla="*/ 681038 w 3283"/>
                <a:gd name="T35" fmla="*/ 546100 h 2258"/>
                <a:gd name="T36" fmla="*/ 882650 w 3283"/>
                <a:gd name="T37" fmla="*/ 384175 h 2258"/>
                <a:gd name="T38" fmla="*/ 1116013 w 3283"/>
                <a:gd name="T39" fmla="*/ 228600 h 2258"/>
                <a:gd name="T40" fmla="*/ 1373188 w 3283"/>
                <a:gd name="T41" fmla="*/ 85725 h 2258"/>
                <a:gd name="T42" fmla="*/ 3652838 w 3283"/>
                <a:gd name="T43" fmla="*/ 0 h 2258"/>
                <a:gd name="T44" fmla="*/ 3927475 w 3283"/>
                <a:gd name="T45" fmla="*/ 133350 h 2258"/>
                <a:gd name="T46" fmla="*/ 4176713 w 3283"/>
                <a:gd name="T47" fmla="*/ 279400 h 2258"/>
                <a:gd name="T48" fmla="*/ 4398963 w 3283"/>
                <a:gd name="T49" fmla="*/ 436563 h 2258"/>
                <a:gd name="T50" fmla="*/ 4595813 w 3283"/>
                <a:gd name="T51" fmla="*/ 601663 h 2258"/>
                <a:gd name="T52" fmla="*/ 4764088 w 3283"/>
                <a:gd name="T53" fmla="*/ 776288 h 2258"/>
                <a:gd name="T54" fmla="*/ 4906963 w 3283"/>
                <a:gd name="T55" fmla="*/ 955675 h 2258"/>
                <a:gd name="T56" fmla="*/ 5021263 w 3283"/>
                <a:gd name="T57" fmla="*/ 1141413 h 2258"/>
                <a:gd name="T58" fmla="*/ 5108575 w 3283"/>
                <a:gd name="T59" fmla="*/ 1328738 h 2258"/>
                <a:gd name="T60" fmla="*/ 5170488 w 3283"/>
                <a:gd name="T61" fmla="*/ 1519238 h 2258"/>
                <a:gd name="T62" fmla="*/ 5203825 w 3283"/>
                <a:gd name="T63" fmla="*/ 1712913 h 2258"/>
                <a:gd name="T64" fmla="*/ 5211763 w 3283"/>
                <a:gd name="T65" fmla="*/ 1906588 h 2258"/>
                <a:gd name="T66" fmla="*/ 5192713 w 3283"/>
                <a:gd name="T67" fmla="*/ 2097088 h 2258"/>
                <a:gd name="T68" fmla="*/ 5145088 w 3283"/>
                <a:gd name="T69" fmla="*/ 2286000 h 2258"/>
                <a:gd name="T70" fmla="*/ 5072063 w 3283"/>
                <a:gd name="T71" fmla="*/ 2470150 h 2258"/>
                <a:gd name="T72" fmla="*/ 4970463 w 3283"/>
                <a:gd name="T73" fmla="*/ 2651125 h 2258"/>
                <a:gd name="T74" fmla="*/ 4841875 w 3283"/>
                <a:gd name="T75" fmla="*/ 2824163 h 2258"/>
                <a:gd name="T76" fmla="*/ 4684713 w 3283"/>
                <a:gd name="T77" fmla="*/ 2989263 h 2258"/>
                <a:gd name="T78" fmla="*/ 4502150 w 3283"/>
                <a:gd name="T79" fmla="*/ 3144838 h 2258"/>
                <a:gd name="T80" fmla="*/ 4289425 w 3283"/>
                <a:gd name="T81" fmla="*/ 3289300 h 2258"/>
                <a:gd name="T82" fmla="*/ 4051300 w 3283"/>
                <a:gd name="T83" fmla="*/ 3424238 h 2258"/>
                <a:gd name="T84" fmla="*/ 3784600 w 3283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83"/>
                <a:gd name="T130" fmla="*/ 0 h 2258"/>
                <a:gd name="T131" fmla="*/ 3283 w 3283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83" h="2258">
                  <a:moveTo>
                    <a:pt x="959" y="2258"/>
                  </a:moveTo>
                  <a:lnTo>
                    <a:pt x="899" y="2235"/>
                  </a:lnTo>
                  <a:lnTo>
                    <a:pt x="841" y="2210"/>
                  </a:lnTo>
                  <a:lnTo>
                    <a:pt x="786" y="2184"/>
                  </a:lnTo>
                  <a:lnTo>
                    <a:pt x="731" y="2157"/>
                  </a:lnTo>
                  <a:lnTo>
                    <a:pt x="678" y="2131"/>
                  </a:lnTo>
                  <a:lnTo>
                    <a:pt x="629" y="2102"/>
                  </a:lnTo>
                  <a:lnTo>
                    <a:pt x="581" y="2072"/>
                  </a:lnTo>
                  <a:lnTo>
                    <a:pt x="535" y="2042"/>
                  </a:lnTo>
                  <a:lnTo>
                    <a:pt x="489" y="2012"/>
                  </a:lnTo>
                  <a:lnTo>
                    <a:pt x="447" y="1981"/>
                  </a:lnTo>
                  <a:lnTo>
                    <a:pt x="406" y="1949"/>
                  </a:lnTo>
                  <a:lnTo>
                    <a:pt x="369" y="1917"/>
                  </a:lnTo>
                  <a:lnTo>
                    <a:pt x="332" y="1883"/>
                  </a:lnTo>
                  <a:lnTo>
                    <a:pt x="297" y="1848"/>
                  </a:lnTo>
                  <a:lnTo>
                    <a:pt x="265" y="1814"/>
                  </a:lnTo>
                  <a:lnTo>
                    <a:pt x="233" y="1779"/>
                  </a:lnTo>
                  <a:lnTo>
                    <a:pt x="205" y="1742"/>
                  </a:lnTo>
                  <a:lnTo>
                    <a:pt x="178" y="1707"/>
                  </a:lnTo>
                  <a:lnTo>
                    <a:pt x="152" y="1670"/>
                  </a:lnTo>
                  <a:lnTo>
                    <a:pt x="129" y="1632"/>
                  </a:lnTo>
                  <a:lnTo>
                    <a:pt x="108" y="1595"/>
                  </a:lnTo>
                  <a:lnTo>
                    <a:pt x="88" y="1556"/>
                  </a:lnTo>
                  <a:lnTo>
                    <a:pt x="71" y="1518"/>
                  </a:lnTo>
                  <a:lnTo>
                    <a:pt x="55" y="1479"/>
                  </a:lnTo>
                  <a:lnTo>
                    <a:pt x="42" y="1440"/>
                  </a:lnTo>
                  <a:lnTo>
                    <a:pt x="30" y="1401"/>
                  </a:lnTo>
                  <a:lnTo>
                    <a:pt x="21" y="1360"/>
                  </a:lnTo>
                  <a:lnTo>
                    <a:pt x="12" y="1321"/>
                  </a:lnTo>
                  <a:lnTo>
                    <a:pt x="7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1" y="1039"/>
                  </a:lnTo>
                  <a:lnTo>
                    <a:pt x="18" y="998"/>
                  </a:lnTo>
                  <a:lnTo>
                    <a:pt x="26" y="957"/>
                  </a:lnTo>
                  <a:lnTo>
                    <a:pt x="37" y="917"/>
                  </a:lnTo>
                  <a:lnTo>
                    <a:pt x="51" y="878"/>
                  </a:lnTo>
                  <a:lnTo>
                    <a:pt x="65" y="837"/>
                  </a:lnTo>
                  <a:lnTo>
                    <a:pt x="81" y="797"/>
                  </a:lnTo>
                  <a:lnTo>
                    <a:pt x="101" y="758"/>
                  </a:lnTo>
                  <a:lnTo>
                    <a:pt x="120" y="719"/>
                  </a:lnTo>
                  <a:lnTo>
                    <a:pt x="143" y="680"/>
                  </a:lnTo>
                  <a:lnTo>
                    <a:pt x="168" y="641"/>
                  </a:lnTo>
                  <a:lnTo>
                    <a:pt x="194" y="602"/>
                  </a:lnTo>
                  <a:lnTo>
                    <a:pt x="221" y="563"/>
                  </a:lnTo>
                  <a:lnTo>
                    <a:pt x="251" y="526"/>
                  </a:lnTo>
                  <a:lnTo>
                    <a:pt x="282" y="489"/>
                  </a:lnTo>
                  <a:lnTo>
                    <a:pt x="316" y="452"/>
                  </a:lnTo>
                  <a:lnTo>
                    <a:pt x="351" y="415"/>
                  </a:lnTo>
                  <a:lnTo>
                    <a:pt x="388" y="379"/>
                  </a:lnTo>
                  <a:lnTo>
                    <a:pt x="429" y="344"/>
                  </a:lnTo>
                  <a:lnTo>
                    <a:pt x="470" y="309"/>
                  </a:lnTo>
                  <a:lnTo>
                    <a:pt x="512" y="275"/>
                  </a:lnTo>
                  <a:lnTo>
                    <a:pt x="556" y="242"/>
                  </a:lnTo>
                  <a:lnTo>
                    <a:pt x="604" y="208"/>
                  </a:lnTo>
                  <a:lnTo>
                    <a:pt x="652" y="176"/>
                  </a:lnTo>
                  <a:lnTo>
                    <a:pt x="703" y="144"/>
                  </a:lnTo>
                  <a:lnTo>
                    <a:pt x="754" y="114"/>
                  </a:lnTo>
                  <a:lnTo>
                    <a:pt x="809" y="84"/>
                  </a:lnTo>
                  <a:lnTo>
                    <a:pt x="865" y="54"/>
                  </a:lnTo>
                  <a:lnTo>
                    <a:pt x="922" y="26"/>
                  </a:lnTo>
                  <a:lnTo>
                    <a:pt x="982" y="0"/>
                  </a:lnTo>
                  <a:lnTo>
                    <a:pt x="2301" y="0"/>
                  </a:lnTo>
                  <a:lnTo>
                    <a:pt x="2361" y="26"/>
                  </a:lnTo>
                  <a:lnTo>
                    <a:pt x="2418" y="54"/>
                  </a:lnTo>
                  <a:lnTo>
                    <a:pt x="2474" y="84"/>
                  </a:lnTo>
                  <a:lnTo>
                    <a:pt x="2529" y="114"/>
                  </a:lnTo>
                  <a:lnTo>
                    <a:pt x="2580" y="144"/>
                  </a:lnTo>
                  <a:lnTo>
                    <a:pt x="2631" y="176"/>
                  </a:lnTo>
                  <a:lnTo>
                    <a:pt x="2679" y="208"/>
                  </a:lnTo>
                  <a:lnTo>
                    <a:pt x="2727" y="242"/>
                  </a:lnTo>
                  <a:lnTo>
                    <a:pt x="2771" y="275"/>
                  </a:lnTo>
                  <a:lnTo>
                    <a:pt x="2813" y="309"/>
                  </a:lnTo>
                  <a:lnTo>
                    <a:pt x="2856" y="344"/>
                  </a:lnTo>
                  <a:lnTo>
                    <a:pt x="2895" y="379"/>
                  </a:lnTo>
                  <a:lnTo>
                    <a:pt x="2932" y="415"/>
                  </a:lnTo>
                  <a:lnTo>
                    <a:pt x="2967" y="452"/>
                  </a:lnTo>
                  <a:lnTo>
                    <a:pt x="3001" y="489"/>
                  </a:lnTo>
                  <a:lnTo>
                    <a:pt x="3032" y="526"/>
                  </a:lnTo>
                  <a:lnTo>
                    <a:pt x="3062" y="563"/>
                  </a:lnTo>
                  <a:lnTo>
                    <a:pt x="3091" y="602"/>
                  </a:lnTo>
                  <a:lnTo>
                    <a:pt x="3115" y="641"/>
                  </a:lnTo>
                  <a:lnTo>
                    <a:pt x="3140" y="680"/>
                  </a:lnTo>
                  <a:lnTo>
                    <a:pt x="3163" y="719"/>
                  </a:lnTo>
                  <a:lnTo>
                    <a:pt x="3182" y="758"/>
                  </a:lnTo>
                  <a:lnTo>
                    <a:pt x="3202" y="797"/>
                  </a:lnTo>
                  <a:lnTo>
                    <a:pt x="3218" y="837"/>
                  </a:lnTo>
                  <a:lnTo>
                    <a:pt x="3234" y="878"/>
                  </a:lnTo>
                  <a:lnTo>
                    <a:pt x="3246" y="917"/>
                  </a:lnTo>
                  <a:lnTo>
                    <a:pt x="3257" y="957"/>
                  </a:lnTo>
                  <a:lnTo>
                    <a:pt x="3265" y="998"/>
                  </a:lnTo>
                  <a:lnTo>
                    <a:pt x="3272" y="1039"/>
                  </a:lnTo>
                  <a:lnTo>
                    <a:pt x="3278" y="1079"/>
                  </a:lnTo>
                  <a:lnTo>
                    <a:pt x="3281" y="1120"/>
                  </a:lnTo>
                  <a:lnTo>
                    <a:pt x="3283" y="1161"/>
                  </a:lnTo>
                  <a:lnTo>
                    <a:pt x="3283" y="1201"/>
                  </a:lnTo>
                  <a:lnTo>
                    <a:pt x="3281" y="1240"/>
                  </a:lnTo>
                  <a:lnTo>
                    <a:pt x="3278" y="1281"/>
                  </a:lnTo>
                  <a:lnTo>
                    <a:pt x="3271" y="1321"/>
                  </a:lnTo>
                  <a:lnTo>
                    <a:pt x="3264" y="1360"/>
                  </a:lnTo>
                  <a:lnTo>
                    <a:pt x="3253" y="1401"/>
                  </a:lnTo>
                  <a:lnTo>
                    <a:pt x="3241" y="1440"/>
                  </a:lnTo>
                  <a:lnTo>
                    <a:pt x="3228" y="1479"/>
                  </a:lnTo>
                  <a:lnTo>
                    <a:pt x="3212" y="1518"/>
                  </a:lnTo>
                  <a:lnTo>
                    <a:pt x="3195" y="1556"/>
                  </a:lnTo>
                  <a:lnTo>
                    <a:pt x="3175" y="1595"/>
                  </a:lnTo>
                  <a:lnTo>
                    <a:pt x="3154" y="1632"/>
                  </a:lnTo>
                  <a:lnTo>
                    <a:pt x="3131" y="1670"/>
                  </a:lnTo>
                  <a:lnTo>
                    <a:pt x="3106" y="1707"/>
                  </a:lnTo>
                  <a:lnTo>
                    <a:pt x="3078" y="1742"/>
                  </a:lnTo>
                  <a:lnTo>
                    <a:pt x="3050" y="1779"/>
                  </a:lnTo>
                  <a:lnTo>
                    <a:pt x="3018" y="1814"/>
                  </a:lnTo>
                  <a:lnTo>
                    <a:pt x="2986" y="1848"/>
                  </a:lnTo>
                  <a:lnTo>
                    <a:pt x="2951" y="1883"/>
                  </a:lnTo>
                  <a:lnTo>
                    <a:pt x="2914" y="1917"/>
                  </a:lnTo>
                  <a:lnTo>
                    <a:pt x="2877" y="1949"/>
                  </a:lnTo>
                  <a:lnTo>
                    <a:pt x="2836" y="1981"/>
                  </a:lnTo>
                  <a:lnTo>
                    <a:pt x="2794" y="2012"/>
                  </a:lnTo>
                  <a:lnTo>
                    <a:pt x="2748" y="2042"/>
                  </a:lnTo>
                  <a:lnTo>
                    <a:pt x="2702" y="2072"/>
                  </a:lnTo>
                  <a:lnTo>
                    <a:pt x="2654" y="2102"/>
                  </a:lnTo>
                  <a:lnTo>
                    <a:pt x="2605" y="2131"/>
                  </a:lnTo>
                  <a:lnTo>
                    <a:pt x="2552" y="2157"/>
                  </a:lnTo>
                  <a:lnTo>
                    <a:pt x="2497" y="2184"/>
                  </a:lnTo>
                  <a:lnTo>
                    <a:pt x="2442" y="2210"/>
                  </a:lnTo>
                  <a:lnTo>
                    <a:pt x="2384" y="2235"/>
                  </a:lnTo>
                  <a:lnTo>
                    <a:pt x="2324" y="2258"/>
                  </a:lnTo>
                  <a:lnTo>
                    <a:pt x="959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404533" y="1705357"/>
              <a:ext cx="3805766" cy="2987146"/>
            </a:xfrm>
            <a:custGeom>
              <a:avLst/>
              <a:gdLst>
                <a:gd name="T0" fmla="*/ 1096962 w 2697"/>
                <a:gd name="T1" fmla="*/ 3508375 h 2258"/>
                <a:gd name="T2" fmla="*/ 885825 w 2697"/>
                <a:gd name="T3" fmla="*/ 3382963 h 2258"/>
                <a:gd name="T4" fmla="*/ 698500 w 2697"/>
                <a:gd name="T5" fmla="*/ 3241675 h 2258"/>
                <a:gd name="T6" fmla="*/ 530225 w 2697"/>
                <a:gd name="T7" fmla="*/ 3094038 h 2258"/>
                <a:gd name="T8" fmla="*/ 387350 w 2697"/>
                <a:gd name="T9" fmla="*/ 2933700 h 2258"/>
                <a:gd name="T10" fmla="*/ 266700 w 2697"/>
                <a:gd name="T11" fmla="*/ 2765425 h 2258"/>
                <a:gd name="T12" fmla="*/ 168275 w 2697"/>
                <a:gd name="T13" fmla="*/ 2590800 h 2258"/>
                <a:gd name="T14" fmla="*/ 92075 w 2697"/>
                <a:gd name="T15" fmla="*/ 2409825 h 2258"/>
                <a:gd name="T16" fmla="*/ 39687 w 2697"/>
                <a:gd name="T17" fmla="*/ 2224088 h 2258"/>
                <a:gd name="T18" fmla="*/ 7937 w 2697"/>
                <a:gd name="T19" fmla="*/ 2033588 h 2258"/>
                <a:gd name="T20" fmla="*/ 0 w 2697"/>
                <a:gd name="T21" fmla="*/ 1843088 h 2258"/>
                <a:gd name="T22" fmla="*/ 14287 w 2697"/>
                <a:gd name="T23" fmla="*/ 1649413 h 2258"/>
                <a:gd name="T24" fmla="*/ 50800 w 2697"/>
                <a:gd name="T25" fmla="*/ 1455738 h 2258"/>
                <a:gd name="T26" fmla="*/ 106362 w 2697"/>
                <a:gd name="T27" fmla="*/ 1265238 h 2258"/>
                <a:gd name="T28" fmla="*/ 187325 w 2697"/>
                <a:gd name="T29" fmla="*/ 1079500 h 2258"/>
                <a:gd name="T30" fmla="*/ 288925 w 2697"/>
                <a:gd name="T31" fmla="*/ 893763 h 2258"/>
                <a:gd name="T32" fmla="*/ 412750 w 2697"/>
                <a:gd name="T33" fmla="*/ 717550 h 2258"/>
                <a:gd name="T34" fmla="*/ 558800 w 2697"/>
                <a:gd name="T35" fmla="*/ 546100 h 2258"/>
                <a:gd name="T36" fmla="*/ 727075 w 2697"/>
                <a:gd name="T37" fmla="*/ 384175 h 2258"/>
                <a:gd name="T38" fmla="*/ 917575 w 2697"/>
                <a:gd name="T39" fmla="*/ 228600 h 2258"/>
                <a:gd name="T40" fmla="*/ 1127125 w 2697"/>
                <a:gd name="T41" fmla="*/ 85725 h 2258"/>
                <a:gd name="T42" fmla="*/ 3003550 w 2697"/>
                <a:gd name="T43" fmla="*/ 0 h 2258"/>
                <a:gd name="T44" fmla="*/ 3227387 w 2697"/>
                <a:gd name="T45" fmla="*/ 133350 h 2258"/>
                <a:gd name="T46" fmla="*/ 3432175 w 2697"/>
                <a:gd name="T47" fmla="*/ 279400 h 2258"/>
                <a:gd name="T48" fmla="*/ 3614737 w 2697"/>
                <a:gd name="T49" fmla="*/ 436563 h 2258"/>
                <a:gd name="T50" fmla="*/ 3773487 w 2697"/>
                <a:gd name="T51" fmla="*/ 601663 h 2258"/>
                <a:gd name="T52" fmla="*/ 3914775 w 2697"/>
                <a:gd name="T53" fmla="*/ 776288 h 2258"/>
                <a:gd name="T54" fmla="*/ 4029075 w 2697"/>
                <a:gd name="T55" fmla="*/ 955675 h 2258"/>
                <a:gd name="T56" fmla="*/ 4124325 w 2697"/>
                <a:gd name="T57" fmla="*/ 1141413 h 2258"/>
                <a:gd name="T58" fmla="*/ 4197350 w 2697"/>
                <a:gd name="T59" fmla="*/ 1328738 h 2258"/>
                <a:gd name="T60" fmla="*/ 4248150 w 2697"/>
                <a:gd name="T61" fmla="*/ 1519238 h 2258"/>
                <a:gd name="T62" fmla="*/ 4275137 w 2697"/>
                <a:gd name="T63" fmla="*/ 1712913 h 2258"/>
                <a:gd name="T64" fmla="*/ 4281487 w 2697"/>
                <a:gd name="T65" fmla="*/ 1906588 h 2258"/>
                <a:gd name="T66" fmla="*/ 4264025 w 2697"/>
                <a:gd name="T67" fmla="*/ 2097088 h 2258"/>
                <a:gd name="T68" fmla="*/ 4227512 w 2697"/>
                <a:gd name="T69" fmla="*/ 2286000 h 2258"/>
                <a:gd name="T70" fmla="*/ 4165600 w 2697"/>
                <a:gd name="T71" fmla="*/ 2470150 h 2258"/>
                <a:gd name="T72" fmla="*/ 4083050 w 2697"/>
                <a:gd name="T73" fmla="*/ 2651125 h 2258"/>
                <a:gd name="T74" fmla="*/ 3975100 w 2697"/>
                <a:gd name="T75" fmla="*/ 2824163 h 2258"/>
                <a:gd name="T76" fmla="*/ 3849687 w 2697"/>
                <a:gd name="T77" fmla="*/ 2989263 h 2258"/>
                <a:gd name="T78" fmla="*/ 3698875 w 2697"/>
                <a:gd name="T79" fmla="*/ 3144838 h 2258"/>
                <a:gd name="T80" fmla="*/ 3524250 w 2697"/>
                <a:gd name="T81" fmla="*/ 3289300 h 2258"/>
                <a:gd name="T82" fmla="*/ 3327400 w 2697"/>
                <a:gd name="T83" fmla="*/ 3424238 h 2258"/>
                <a:gd name="T84" fmla="*/ 3109912 w 269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97"/>
                <a:gd name="T130" fmla="*/ 0 h 2258"/>
                <a:gd name="T131" fmla="*/ 2697 w 269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97" h="2258">
                  <a:moveTo>
                    <a:pt x="788" y="2258"/>
                  </a:moveTo>
                  <a:lnTo>
                    <a:pt x="738" y="2235"/>
                  </a:lnTo>
                  <a:lnTo>
                    <a:pt x="691" y="2210"/>
                  </a:lnTo>
                  <a:lnTo>
                    <a:pt x="645" y="2184"/>
                  </a:lnTo>
                  <a:lnTo>
                    <a:pt x="601" y="2157"/>
                  </a:lnTo>
                  <a:lnTo>
                    <a:pt x="558" y="2131"/>
                  </a:lnTo>
                  <a:lnTo>
                    <a:pt x="518" y="2102"/>
                  </a:lnTo>
                  <a:lnTo>
                    <a:pt x="477" y="2072"/>
                  </a:lnTo>
                  <a:lnTo>
                    <a:pt x="440" y="2042"/>
                  </a:lnTo>
                  <a:lnTo>
                    <a:pt x="403" y="2012"/>
                  </a:lnTo>
                  <a:lnTo>
                    <a:pt x="367" y="1981"/>
                  </a:lnTo>
                  <a:lnTo>
                    <a:pt x="334" y="1949"/>
                  </a:lnTo>
                  <a:lnTo>
                    <a:pt x="302" y="1917"/>
                  </a:lnTo>
                  <a:lnTo>
                    <a:pt x="272" y="1883"/>
                  </a:lnTo>
                  <a:lnTo>
                    <a:pt x="244" y="1848"/>
                  </a:lnTo>
                  <a:lnTo>
                    <a:pt x="217" y="1814"/>
                  </a:lnTo>
                  <a:lnTo>
                    <a:pt x="193" y="1779"/>
                  </a:lnTo>
                  <a:lnTo>
                    <a:pt x="168" y="1742"/>
                  </a:lnTo>
                  <a:lnTo>
                    <a:pt x="147" y="1707"/>
                  </a:lnTo>
                  <a:lnTo>
                    <a:pt x="125" y="1670"/>
                  </a:lnTo>
                  <a:lnTo>
                    <a:pt x="106" y="1632"/>
                  </a:lnTo>
                  <a:lnTo>
                    <a:pt x="88" y="1595"/>
                  </a:lnTo>
                  <a:lnTo>
                    <a:pt x="73" y="1556"/>
                  </a:lnTo>
                  <a:lnTo>
                    <a:pt x="58" y="1518"/>
                  </a:lnTo>
                  <a:lnTo>
                    <a:pt x="46" y="1479"/>
                  </a:lnTo>
                  <a:lnTo>
                    <a:pt x="35" y="1440"/>
                  </a:lnTo>
                  <a:lnTo>
                    <a:pt x="25" y="1401"/>
                  </a:lnTo>
                  <a:lnTo>
                    <a:pt x="18" y="1360"/>
                  </a:lnTo>
                  <a:lnTo>
                    <a:pt x="11" y="1321"/>
                  </a:lnTo>
                  <a:lnTo>
                    <a:pt x="5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4" y="1079"/>
                  </a:lnTo>
                  <a:lnTo>
                    <a:pt x="9" y="1039"/>
                  </a:lnTo>
                  <a:lnTo>
                    <a:pt x="14" y="998"/>
                  </a:lnTo>
                  <a:lnTo>
                    <a:pt x="21" y="957"/>
                  </a:lnTo>
                  <a:lnTo>
                    <a:pt x="32" y="917"/>
                  </a:lnTo>
                  <a:lnTo>
                    <a:pt x="42" y="878"/>
                  </a:lnTo>
                  <a:lnTo>
                    <a:pt x="53" y="837"/>
                  </a:lnTo>
                  <a:lnTo>
                    <a:pt x="67" y="797"/>
                  </a:lnTo>
                  <a:lnTo>
                    <a:pt x="83" y="758"/>
                  </a:lnTo>
                  <a:lnTo>
                    <a:pt x="99" y="719"/>
                  </a:lnTo>
                  <a:lnTo>
                    <a:pt x="118" y="680"/>
                  </a:lnTo>
                  <a:lnTo>
                    <a:pt x="138" y="641"/>
                  </a:lnTo>
                  <a:lnTo>
                    <a:pt x="159" y="602"/>
                  </a:lnTo>
                  <a:lnTo>
                    <a:pt x="182" y="563"/>
                  </a:lnTo>
                  <a:lnTo>
                    <a:pt x="207" y="526"/>
                  </a:lnTo>
                  <a:lnTo>
                    <a:pt x="233" y="489"/>
                  </a:lnTo>
                  <a:lnTo>
                    <a:pt x="260" y="452"/>
                  </a:lnTo>
                  <a:lnTo>
                    <a:pt x="290" y="415"/>
                  </a:lnTo>
                  <a:lnTo>
                    <a:pt x="320" y="379"/>
                  </a:lnTo>
                  <a:lnTo>
                    <a:pt x="352" y="344"/>
                  </a:lnTo>
                  <a:lnTo>
                    <a:pt x="385" y="309"/>
                  </a:lnTo>
                  <a:lnTo>
                    <a:pt x="420" y="275"/>
                  </a:lnTo>
                  <a:lnTo>
                    <a:pt x="458" y="242"/>
                  </a:lnTo>
                  <a:lnTo>
                    <a:pt x="496" y="208"/>
                  </a:lnTo>
                  <a:lnTo>
                    <a:pt x="535" y="176"/>
                  </a:lnTo>
                  <a:lnTo>
                    <a:pt x="578" y="144"/>
                  </a:lnTo>
                  <a:lnTo>
                    <a:pt x="620" y="114"/>
                  </a:lnTo>
                  <a:lnTo>
                    <a:pt x="664" y="84"/>
                  </a:lnTo>
                  <a:lnTo>
                    <a:pt x="710" y="54"/>
                  </a:lnTo>
                  <a:lnTo>
                    <a:pt x="758" y="26"/>
                  </a:lnTo>
                  <a:lnTo>
                    <a:pt x="807" y="0"/>
                  </a:lnTo>
                  <a:lnTo>
                    <a:pt x="1892" y="0"/>
                  </a:lnTo>
                  <a:lnTo>
                    <a:pt x="1939" y="26"/>
                  </a:lnTo>
                  <a:lnTo>
                    <a:pt x="1987" y="54"/>
                  </a:lnTo>
                  <a:lnTo>
                    <a:pt x="2033" y="84"/>
                  </a:lnTo>
                  <a:lnTo>
                    <a:pt x="2077" y="114"/>
                  </a:lnTo>
                  <a:lnTo>
                    <a:pt x="2121" y="144"/>
                  </a:lnTo>
                  <a:lnTo>
                    <a:pt x="2162" y="176"/>
                  </a:lnTo>
                  <a:lnTo>
                    <a:pt x="2202" y="208"/>
                  </a:lnTo>
                  <a:lnTo>
                    <a:pt x="2239" y="242"/>
                  </a:lnTo>
                  <a:lnTo>
                    <a:pt x="2277" y="275"/>
                  </a:lnTo>
                  <a:lnTo>
                    <a:pt x="2312" y="309"/>
                  </a:lnTo>
                  <a:lnTo>
                    <a:pt x="2345" y="344"/>
                  </a:lnTo>
                  <a:lnTo>
                    <a:pt x="2377" y="379"/>
                  </a:lnTo>
                  <a:lnTo>
                    <a:pt x="2409" y="415"/>
                  </a:lnTo>
                  <a:lnTo>
                    <a:pt x="2437" y="452"/>
                  </a:lnTo>
                  <a:lnTo>
                    <a:pt x="2466" y="489"/>
                  </a:lnTo>
                  <a:lnTo>
                    <a:pt x="2492" y="526"/>
                  </a:lnTo>
                  <a:lnTo>
                    <a:pt x="2515" y="563"/>
                  </a:lnTo>
                  <a:lnTo>
                    <a:pt x="2538" y="602"/>
                  </a:lnTo>
                  <a:lnTo>
                    <a:pt x="2561" y="641"/>
                  </a:lnTo>
                  <a:lnTo>
                    <a:pt x="2580" y="680"/>
                  </a:lnTo>
                  <a:lnTo>
                    <a:pt x="2598" y="719"/>
                  </a:lnTo>
                  <a:lnTo>
                    <a:pt x="2616" y="758"/>
                  </a:lnTo>
                  <a:lnTo>
                    <a:pt x="2630" y="797"/>
                  </a:lnTo>
                  <a:lnTo>
                    <a:pt x="2644" y="837"/>
                  </a:lnTo>
                  <a:lnTo>
                    <a:pt x="2656" y="878"/>
                  </a:lnTo>
                  <a:lnTo>
                    <a:pt x="2667" y="917"/>
                  </a:lnTo>
                  <a:lnTo>
                    <a:pt x="2676" y="957"/>
                  </a:lnTo>
                  <a:lnTo>
                    <a:pt x="2683" y="998"/>
                  </a:lnTo>
                  <a:lnTo>
                    <a:pt x="2690" y="1039"/>
                  </a:lnTo>
                  <a:lnTo>
                    <a:pt x="2693" y="1079"/>
                  </a:lnTo>
                  <a:lnTo>
                    <a:pt x="2697" y="1120"/>
                  </a:lnTo>
                  <a:lnTo>
                    <a:pt x="2697" y="1161"/>
                  </a:lnTo>
                  <a:lnTo>
                    <a:pt x="2697" y="1201"/>
                  </a:lnTo>
                  <a:lnTo>
                    <a:pt x="2695" y="1240"/>
                  </a:lnTo>
                  <a:lnTo>
                    <a:pt x="2692" y="1281"/>
                  </a:lnTo>
                  <a:lnTo>
                    <a:pt x="2686" y="1321"/>
                  </a:lnTo>
                  <a:lnTo>
                    <a:pt x="2681" y="1360"/>
                  </a:lnTo>
                  <a:lnTo>
                    <a:pt x="2672" y="1401"/>
                  </a:lnTo>
                  <a:lnTo>
                    <a:pt x="2663" y="1440"/>
                  </a:lnTo>
                  <a:lnTo>
                    <a:pt x="2651" y="1479"/>
                  </a:lnTo>
                  <a:lnTo>
                    <a:pt x="2639" y="1518"/>
                  </a:lnTo>
                  <a:lnTo>
                    <a:pt x="2624" y="1556"/>
                  </a:lnTo>
                  <a:lnTo>
                    <a:pt x="2609" y="1595"/>
                  </a:lnTo>
                  <a:lnTo>
                    <a:pt x="2591" y="1632"/>
                  </a:lnTo>
                  <a:lnTo>
                    <a:pt x="2572" y="1670"/>
                  </a:lnTo>
                  <a:lnTo>
                    <a:pt x="2550" y="1707"/>
                  </a:lnTo>
                  <a:lnTo>
                    <a:pt x="2529" y="1742"/>
                  </a:lnTo>
                  <a:lnTo>
                    <a:pt x="2504" y="1779"/>
                  </a:lnTo>
                  <a:lnTo>
                    <a:pt x="2480" y="1814"/>
                  </a:lnTo>
                  <a:lnTo>
                    <a:pt x="2453" y="1848"/>
                  </a:lnTo>
                  <a:lnTo>
                    <a:pt x="2425" y="1883"/>
                  </a:lnTo>
                  <a:lnTo>
                    <a:pt x="2395" y="1917"/>
                  </a:lnTo>
                  <a:lnTo>
                    <a:pt x="2363" y="1949"/>
                  </a:lnTo>
                  <a:lnTo>
                    <a:pt x="2330" y="1981"/>
                  </a:lnTo>
                  <a:lnTo>
                    <a:pt x="2294" y="2012"/>
                  </a:lnTo>
                  <a:lnTo>
                    <a:pt x="2257" y="2042"/>
                  </a:lnTo>
                  <a:lnTo>
                    <a:pt x="2220" y="2072"/>
                  </a:lnTo>
                  <a:lnTo>
                    <a:pt x="2179" y="2102"/>
                  </a:lnTo>
                  <a:lnTo>
                    <a:pt x="2139" y="2131"/>
                  </a:lnTo>
                  <a:lnTo>
                    <a:pt x="2096" y="2157"/>
                  </a:lnTo>
                  <a:lnTo>
                    <a:pt x="2052" y="2184"/>
                  </a:lnTo>
                  <a:lnTo>
                    <a:pt x="2006" y="2210"/>
                  </a:lnTo>
                  <a:lnTo>
                    <a:pt x="1959" y="2235"/>
                  </a:lnTo>
                  <a:lnTo>
                    <a:pt x="1909" y="2258"/>
                  </a:lnTo>
                  <a:lnTo>
                    <a:pt x="788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947810" y="1705357"/>
              <a:ext cx="2719212" cy="2987146"/>
            </a:xfrm>
            <a:custGeom>
              <a:avLst/>
              <a:gdLst>
                <a:gd name="T0" fmla="*/ 785813 w 1927"/>
                <a:gd name="T1" fmla="*/ 3508375 h 2258"/>
                <a:gd name="T2" fmla="*/ 633413 w 1927"/>
                <a:gd name="T3" fmla="*/ 3382963 h 2258"/>
                <a:gd name="T4" fmla="*/ 498475 w 1927"/>
                <a:gd name="T5" fmla="*/ 3241675 h 2258"/>
                <a:gd name="T6" fmla="*/ 379413 w 1927"/>
                <a:gd name="T7" fmla="*/ 3094038 h 2258"/>
                <a:gd name="T8" fmla="*/ 277813 w 1927"/>
                <a:gd name="T9" fmla="*/ 2933700 h 2258"/>
                <a:gd name="T10" fmla="*/ 190500 w 1927"/>
                <a:gd name="T11" fmla="*/ 2765425 h 2258"/>
                <a:gd name="T12" fmla="*/ 120650 w 1927"/>
                <a:gd name="T13" fmla="*/ 2590800 h 2258"/>
                <a:gd name="T14" fmla="*/ 66675 w 1927"/>
                <a:gd name="T15" fmla="*/ 2409825 h 2258"/>
                <a:gd name="T16" fmla="*/ 28575 w 1927"/>
                <a:gd name="T17" fmla="*/ 2224088 h 2258"/>
                <a:gd name="T18" fmla="*/ 6350 w 1927"/>
                <a:gd name="T19" fmla="*/ 2033588 h 2258"/>
                <a:gd name="T20" fmla="*/ 0 w 1927"/>
                <a:gd name="T21" fmla="*/ 1843088 h 2258"/>
                <a:gd name="T22" fmla="*/ 7938 w 1927"/>
                <a:gd name="T23" fmla="*/ 1649413 h 2258"/>
                <a:gd name="T24" fmla="*/ 33338 w 1927"/>
                <a:gd name="T25" fmla="*/ 1455738 h 2258"/>
                <a:gd name="T26" fmla="*/ 76200 w 1927"/>
                <a:gd name="T27" fmla="*/ 1265238 h 2258"/>
                <a:gd name="T28" fmla="*/ 134938 w 1927"/>
                <a:gd name="T29" fmla="*/ 1079500 h 2258"/>
                <a:gd name="T30" fmla="*/ 207963 w 1927"/>
                <a:gd name="T31" fmla="*/ 893763 h 2258"/>
                <a:gd name="T32" fmla="*/ 295275 w 1927"/>
                <a:gd name="T33" fmla="*/ 717550 h 2258"/>
                <a:gd name="T34" fmla="*/ 398463 w 1927"/>
                <a:gd name="T35" fmla="*/ 546100 h 2258"/>
                <a:gd name="T36" fmla="*/ 519113 w 1927"/>
                <a:gd name="T37" fmla="*/ 384175 h 2258"/>
                <a:gd name="T38" fmla="*/ 655638 w 1927"/>
                <a:gd name="T39" fmla="*/ 228600 h 2258"/>
                <a:gd name="T40" fmla="*/ 808038 w 1927"/>
                <a:gd name="T41" fmla="*/ 85725 h 2258"/>
                <a:gd name="T42" fmla="*/ 2144713 w 1927"/>
                <a:gd name="T43" fmla="*/ 0 h 2258"/>
                <a:gd name="T44" fmla="*/ 2305050 w 1927"/>
                <a:gd name="T45" fmla="*/ 133350 h 2258"/>
                <a:gd name="T46" fmla="*/ 2451100 w 1927"/>
                <a:gd name="T47" fmla="*/ 279400 h 2258"/>
                <a:gd name="T48" fmla="*/ 2582863 w 1927"/>
                <a:gd name="T49" fmla="*/ 436563 h 2258"/>
                <a:gd name="T50" fmla="*/ 2697163 w 1927"/>
                <a:gd name="T51" fmla="*/ 601663 h 2258"/>
                <a:gd name="T52" fmla="*/ 2795588 w 1927"/>
                <a:gd name="T53" fmla="*/ 776288 h 2258"/>
                <a:gd name="T54" fmla="*/ 2879725 w 1927"/>
                <a:gd name="T55" fmla="*/ 955675 h 2258"/>
                <a:gd name="T56" fmla="*/ 2946400 w 1927"/>
                <a:gd name="T57" fmla="*/ 1141413 h 2258"/>
                <a:gd name="T58" fmla="*/ 3000375 w 1927"/>
                <a:gd name="T59" fmla="*/ 1328738 h 2258"/>
                <a:gd name="T60" fmla="*/ 3033713 w 1927"/>
                <a:gd name="T61" fmla="*/ 1519238 h 2258"/>
                <a:gd name="T62" fmla="*/ 3055938 w 1927"/>
                <a:gd name="T63" fmla="*/ 1712913 h 2258"/>
                <a:gd name="T64" fmla="*/ 3059113 w 1927"/>
                <a:gd name="T65" fmla="*/ 1906588 h 2258"/>
                <a:gd name="T66" fmla="*/ 3048000 w 1927"/>
                <a:gd name="T67" fmla="*/ 2097088 h 2258"/>
                <a:gd name="T68" fmla="*/ 3019425 w 1927"/>
                <a:gd name="T69" fmla="*/ 2286000 h 2258"/>
                <a:gd name="T70" fmla="*/ 2978150 w 1927"/>
                <a:gd name="T71" fmla="*/ 2470150 h 2258"/>
                <a:gd name="T72" fmla="*/ 2916238 w 1927"/>
                <a:gd name="T73" fmla="*/ 2651125 h 2258"/>
                <a:gd name="T74" fmla="*/ 2843213 w 1927"/>
                <a:gd name="T75" fmla="*/ 2824163 h 2258"/>
                <a:gd name="T76" fmla="*/ 2751138 w 1927"/>
                <a:gd name="T77" fmla="*/ 2989263 h 2258"/>
                <a:gd name="T78" fmla="*/ 2641600 w 1927"/>
                <a:gd name="T79" fmla="*/ 3144838 h 2258"/>
                <a:gd name="T80" fmla="*/ 2517775 w 1927"/>
                <a:gd name="T81" fmla="*/ 3289300 h 2258"/>
                <a:gd name="T82" fmla="*/ 2378075 w 1927"/>
                <a:gd name="T83" fmla="*/ 3424238 h 2258"/>
                <a:gd name="T84" fmla="*/ 2220913 w 192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27"/>
                <a:gd name="T130" fmla="*/ 0 h 2258"/>
                <a:gd name="T131" fmla="*/ 1927 w 192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27" h="2258">
                  <a:moveTo>
                    <a:pt x="563" y="2258"/>
                  </a:moveTo>
                  <a:lnTo>
                    <a:pt x="528" y="2235"/>
                  </a:lnTo>
                  <a:lnTo>
                    <a:pt x="495" y="2210"/>
                  </a:lnTo>
                  <a:lnTo>
                    <a:pt x="461" y="2184"/>
                  </a:lnTo>
                  <a:lnTo>
                    <a:pt x="429" y="2157"/>
                  </a:lnTo>
                  <a:lnTo>
                    <a:pt x="399" y="2131"/>
                  </a:lnTo>
                  <a:lnTo>
                    <a:pt x="369" y="2102"/>
                  </a:lnTo>
                  <a:lnTo>
                    <a:pt x="341" y="2072"/>
                  </a:lnTo>
                  <a:lnTo>
                    <a:pt x="314" y="2042"/>
                  </a:lnTo>
                  <a:lnTo>
                    <a:pt x="288" y="2012"/>
                  </a:lnTo>
                  <a:lnTo>
                    <a:pt x="263" y="1981"/>
                  </a:lnTo>
                  <a:lnTo>
                    <a:pt x="239" y="1949"/>
                  </a:lnTo>
                  <a:lnTo>
                    <a:pt x="217" y="1917"/>
                  </a:lnTo>
                  <a:lnTo>
                    <a:pt x="194" y="1883"/>
                  </a:lnTo>
                  <a:lnTo>
                    <a:pt x="175" y="1848"/>
                  </a:lnTo>
                  <a:lnTo>
                    <a:pt x="156" y="1814"/>
                  </a:lnTo>
                  <a:lnTo>
                    <a:pt x="138" y="1779"/>
                  </a:lnTo>
                  <a:lnTo>
                    <a:pt x="120" y="1742"/>
                  </a:lnTo>
                  <a:lnTo>
                    <a:pt x="104" y="1707"/>
                  </a:lnTo>
                  <a:lnTo>
                    <a:pt x="90" y="1670"/>
                  </a:lnTo>
                  <a:lnTo>
                    <a:pt x="76" y="1632"/>
                  </a:lnTo>
                  <a:lnTo>
                    <a:pt x="64" y="1595"/>
                  </a:lnTo>
                  <a:lnTo>
                    <a:pt x="51" y="1556"/>
                  </a:lnTo>
                  <a:lnTo>
                    <a:pt x="42" y="1518"/>
                  </a:lnTo>
                  <a:lnTo>
                    <a:pt x="32" y="1479"/>
                  </a:lnTo>
                  <a:lnTo>
                    <a:pt x="25" y="1440"/>
                  </a:lnTo>
                  <a:lnTo>
                    <a:pt x="18" y="1401"/>
                  </a:lnTo>
                  <a:lnTo>
                    <a:pt x="12" y="1360"/>
                  </a:lnTo>
                  <a:lnTo>
                    <a:pt x="7" y="1321"/>
                  </a:lnTo>
                  <a:lnTo>
                    <a:pt x="4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0" y="1120"/>
                  </a:lnTo>
                  <a:lnTo>
                    <a:pt x="4" y="1079"/>
                  </a:lnTo>
                  <a:lnTo>
                    <a:pt x="5" y="1039"/>
                  </a:lnTo>
                  <a:lnTo>
                    <a:pt x="11" y="998"/>
                  </a:lnTo>
                  <a:lnTo>
                    <a:pt x="16" y="957"/>
                  </a:lnTo>
                  <a:lnTo>
                    <a:pt x="21" y="917"/>
                  </a:lnTo>
                  <a:lnTo>
                    <a:pt x="30" y="878"/>
                  </a:lnTo>
                  <a:lnTo>
                    <a:pt x="39" y="837"/>
                  </a:lnTo>
                  <a:lnTo>
                    <a:pt x="48" y="797"/>
                  </a:lnTo>
                  <a:lnTo>
                    <a:pt x="58" y="758"/>
                  </a:lnTo>
                  <a:lnTo>
                    <a:pt x="71" y="719"/>
                  </a:lnTo>
                  <a:lnTo>
                    <a:pt x="85" y="680"/>
                  </a:lnTo>
                  <a:lnTo>
                    <a:pt x="99" y="641"/>
                  </a:lnTo>
                  <a:lnTo>
                    <a:pt x="113" y="602"/>
                  </a:lnTo>
                  <a:lnTo>
                    <a:pt x="131" y="563"/>
                  </a:lnTo>
                  <a:lnTo>
                    <a:pt x="147" y="526"/>
                  </a:lnTo>
                  <a:lnTo>
                    <a:pt x="166" y="489"/>
                  </a:lnTo>
                  <a:lnTo>
                    <a:pt x="186" y="452"/>
                  </a:lnTo>
                  <a:lnTo>
                    <a:pt x="207" y="415"/>
                  </a:lnTo>
                  <a:lnTo>
                    <a:pt x="228" y="379"/>
                  </a:lnTo>
                  <a:lnTo>
                    <a:pt x="251" y="344"/>
                  </a:lnTo>
                  <a:lnTo>
                    <a:pt x="276" y="309"/>
                  </a:lnTo>
                  <a:lnTo>
                    <a:pt x="300" y="275"/>
                  </a:lnTo>
                  <a:lnTo>
                    <a:pt x="327" y="242"/>
                  </a:lnTo>
                  <a:lnTo>
                    <a:pt x="355" y="208"/>
                  </a:lnTo>
                  <a:lnTo>
                    <a:pt x="383" y="176"/>
                  </a:lnTo>
                  <a:lnTo>
                    <a:pt x="413" y="144"/>
                  </a:lnTo>
                  <a:lnTo>
                    <a:pt x="443" y="114"/>
                  </a:lnTo>
                  <a:lnTo>
                    <a:pt x="475" y="84"/>
                  </a:lnTo>
                  <a:lnTo>
                    <a:pt x="509" y="54"/>
                  </a:lnTo>
                  <a:lnTo>
                    <a:pt x="542" y="26"/>
                  </a:lnTo>
                  <a:lnTo>
                    <a:pt x="578" y="0"/>
                  </a:lnTo>
                  <a:lnTo>
                    <a:pt x="1351" y="0"/>
                  </a:lnTo>
                  <a:lnTo>
                    <a:pt x="1386" y="26"/>
                  </a:lnTo>
                  <a:lnTo>
                    <a:pt x="1420" y="54"/>
                  </a:lnTo>
                  <a:lnTo>
                    <a:pt x="1452" y="84"/>
                  </a:lnTo>
                  <a:lnTo>
                    <a:pt x="1484" y="114"/>
                  </a:lnTo>
                  <a:lnTo>
                    <a:pt x="1515" y="144"/>
                  </a:lnTo>
                  <a:lnTo>
                    <a:pt x="1544" y="176"/>
                  </a:lnTo>
                  <a:lnTo>
                    <a:pt x="1574" y="208"/>
                  </a:lnTo>
                  <a:lnTo>
                    <a:pt x="1600" y="242"/>
                  </a:lnTo>
                  <a:lnTo>
                    <a:pt x="1627" y="275"/>
                  </a:lnTo>
                  <a:lnTo>
                    <a:pt x="1651" y="309"/>
                  </a:lnTo>
                  <a:lnTo>
                    <a:pt x="1676" y="344"/>
                  </a:lnTo>
                  <a:lnTo>
                    <a:pt x="1699" y="379"/>
                  </a:lnTo>
                  <a:lnTo>
                    <a:pt x="1720" y="415"/>
                  </a:lnTo>
                  <a:lnTo>
                    <a:pt x="1741" y="452"/>
                  </a:lnTo>
                  <a:lnTo>
                    <a:pt x="1761" y="489"/>
                  </a:lnTo>
                  <a:lnTo>
                    <a:pt x="1780" y="526"/>
                  </a:lnTo>
                  <a:lnTo>
                    <a:pt x="1798" y="563"/>
                  </a:lnTo>
                  <a:lnTo>
                    <a:pt x="1814" y="602"/>
                  </a:lnTo>
                  <a:lnTo>
                    <a:pt x="1830" y="641"/>
                  </a:lnTo>
                  <a:lnTo>
                    <a:pt x="1844" y="680"/>
                  </a:lnTo>
                  <a:lnTo>
                    <a:pt x="1856" y="719"/>
                  </a:lnTo>
                  <a:lnTo>
                    <a:pt x="1869" y="758"/>
                  </a:lnTo>
                  <a:lnTo>
                    <a:pt x="1879" y="797"/>
                  </a:lnTo>
                  <a:lnTo>
                    <a:pt x="1890" y="837"/>
                  </a:lnTo>
                  <a:lnTo>
                    <a:pt x="1897" y="878"/>
                  </a:lnTo>
                  <a:lnTo>
                    <a:pt x="1906" y="917"/>
                  </a:lnTo>
                  <a:lnTo>
                    <a:pt x="1911" y="957"/>
                  </a:lnTo>
                  <a:lnTo>
                    <a:pt x="1916" y="998"/>
                  </a:lnTo>
                  <a:lnTo>
                    <a:pt x="1922" y="1039"/>
                  </a:lnTo>
                  <a:lnTo>
                    <a:pt x="1925" y="1079"/>
                  </a:lnTo>
                  <a:lnTo>
                    <a:pt x="1927" y="1120"/>
                  </a:lnTo>
                  <a:lnTo>
                    <a:pt x="1927" y="1161"/>
                  </a:lnTo>
                  <a:lnTo>
                    <a:pt x="1927" y="1201"/>
                  </a:lnTo>
                  <a:lnTo>
                    <a:pt x="1925" y="1240"/>
                  </a:lnTo>
                  <a:lnTo>
                    <a:pt x="1923" y="1281"/>
                  </a:lnTo>
                  <a:lnTo>
                    <a:pt x="1920" y="1321"/>
                  </a:lnTo>
                  <a:lnTo>
                    <a:pt x="1915" y="1360"/>
                  </a:lnTo>
                  <a:lnTo>
                    <a:pt x="1909" y="1401"/>
                  </a:lnTo>
                  <a:lnTo>
                    <a:pt x="1902" y="1440"/>
                  </a:lnTo>
                  <a:lnTo>
                    <a:pt x="1895" y="1479"/>
                  </a:lnTo>
                  <a:lnTo>
                    <a:pt x="1885" y="1518"/>
                  </a:lnTo>
                  <a:lnTo>
                    <a:pt x="1876" y="1556"/>
                  </a:lnTo>
                  <a:lnTo>
                    <a:pt x="1863" y="1595"/>
                  </a:lnTo>
                  <a:lnTo>
                    <a:pt x="1851" y="1632"/>
                  </a:lnTo>
                  <a:lnTo>
                    <a:pt x="1837" y="1670"/>
                  </a:lnTo>
                  <a:lnTo>
                    <a:pt x="1823" y="1707"/>
                  </a:lnTo>
                  <a:lnTo>
                    <a:pt x="1807" y="1742"/>
                  </a:lnTo>
                  <a:lnTo>
                    <a:pt x="1791" y="1779"/>
                  </a:lnTo>
                  <a:lnTo>
                    <a:pt x="1771" y="1814"/>
                  </a:lnTo>
                  <a:lnTo>
                    <a:pt x="1752" y="1848"/>
                  </a:lnTo>
                  <a:lnTo>
                    <a:pt x="1733" y="1883"/>
                  </a:lnTo>
                  <a:lnTo>
                    <a:pt x="1711" y="1917"/>
                  </a:lnTo>
                  <a:lnTo>
                    <a:pt x="1688" y="1949"/>
                  </a:lnTo>
                  <a:lnTo>
                    <a:pt x="1664" y="1981"/>
                  </a:lnTo>
                  <a:lnTo>
                    <a:pt x="1639" y="2012"/>
                  </a:lnTo>
                  <a:lnTo>
                    <a:pt x="1614" y="2042"/>
                  </a:lnTo>
                  <a:lnTo>
                    <a:pt x="1586" y="2072"/>
                  </a:lnTo>
                  <a:lnTo>
                    <a:pt x="1558" y="2102"/>
                  </a:lnTo>
                  <a:lnTo>
                    <a:pt x="1530" y="2131"/>
                  </a:lnTo>
                  <a:lnTo>
                    <a:pt x="1498" y="2157"/>
                  </a:lnTo>
                  <a:lnTo>
                    <a:pt x="1466" y="2184"/>
                  </a:lnTo>
                  <a:lnTo>
                    <a:pt x="1434" y="2210"/>
                  </a:lnTo>
                  <a:lnTo>
                    <a:pt x="1399" y="2235"/>
                  </a:lnTo>
                  <a:lnTo>
                    <a:pt x="1365" y="2258"/>
                  </a:lnTo>
                  <a:lnTo>
                    <a:pt x="563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578577" y="1705357"/>
              <a:ext cx="1460500" cy="2987146"/>
            </a:xfrm>
            <a:custGeom>
              <a:avLst/>
              <a:gdLst>
                <a:gd name="T0" fmla="*/ 450850 w 1035"/>
                <a:gd name="T1" fmla="*/ 3548063 h 2258"/>
                <a:gd name="T2" fmla="*/ 392112 w 1035"/>
                <a:gd name="T3" fmla="*/ 3467100 h 2258"/>
                <a:gd name="T4" fmla="*/ 339725 w 1035"/>
                <a:gd name="T5" fmla="*/ 3382963 h 2258"/>
                <a:gd name="T6" fmla="*/ 292100 w 1035"/>
                <a:gd name="T7" fmla="*/ 3289300 h 2258"/>
                <a:gd name="T8" fmla="*/ 223837 w 1035"/>
                <a:gd name="T9" fmla="*/ 3144838 h 2258"/>
                <a:gd name="T10" fmla="*/ 149225 w 1035"/>
                <a:gd name="T11" fmla="*/ 2933700 h 2258"/>
                <a:gd name="T12" fmla="*/ 88900 w 1035"/>
                <a:gd name="T13" fmla="*/ 2709863 h 2258"/>
                <a:gd name="T14" fmla="*/ 44450 w 1035"/>
                <a:gd name="T15" fmla="*/ 2470150 h 2258"/>
                <a:gd name="T16" fmla="*/ 14287 w 1035"/>
                <a:gd name="T17" fmla="*/ 2224088 h 2258"/>
                <a:gd name="T18" fmla="*/ 0 w 1035"/>
                <a:gd name="T19" fmla="*/ 1968500 h 2258"/>
                <a:gd name="T20" fmla="*/ 3175 w 1035"/>
                <a:gd name="T21" fmla="*/ 1712913 h 2258"/>
                <a:gd name="T22" fmla="*/ 19050 w 1035"/>
                <a:gd name="T23" fmla="*/ 1455738 h 2258"/>
                <a:gd name="T24" fmla="*/ 50800 w 1035"/>
                <a:gd name="T25" fmla="*/ 1203325 h 2258"/>
                <a:gd name="T26" fmla="*/ 95250 w 1035"/>
                <a:gd name="T27" fmla="*/ 955675 h 2258"/>
                <a:gd name="T28" fmla="*/ 157162 w 1035"/>
                <a:gd name="T29" fmla="*/ 717550 h 2258"/>
                <a:gd name="T30" fmla="*/ 234950 w 1035"/>
                <a:gd name="T31" fmla="*/ 490538 h 2258"/>
                <a:gd name="T32" fmla="*/ 325437 w 1035"/>
                <a:gd name="T33" fmla="*/ 279400 h 2258"/>
                <a:gd name="T34" fmla="*/ 403225 w 1035"/>
                <a:gd name="T35" fmla="*/ 133350 h 2258"/>
                <a:gd name="T36" fmla="*/ 461962 w 1035"/>
                <a:gd name="T37" fmla="*/ 41275 h 2258"/>
                <a:gd name="T38" fmla="*/ 1152525 w 1035"/>
                <a:gd name="T39" fmla="*/ 0 h 2258"/>
                <a:gd name="T40" fmla="*/ 1211262 w 1035"/>
                <a:gd name="T41" fmla="*/ 85725 h 2258"/>
                <a:gd name="T42" fmla="*/ 1263650 w 1035"/>
                <a:gd name="T43" fmla="*/ 180975 h 2258"/>
                <a:gd name="T44" fmla="*/ 1365250 w 1035"/>
                <a:gd name="T45" fmla="*/ 384175 h 2258"/>
                <a:gd name="T46" fmla="*/ 1449387 w 1035"/>
                <a:gd name="T47" fmla="*/ 601663 h 2258"/>
                <a:gd name="T48" fmla="*/ 1516062 w 1035"/>
                <a:gd name="T49" fmla="*/ 835025 h 2258"/>
                <a:gd name="T50" fmla="*/ 1573212 w 1035"/>
                <a:gd name="T51" fmla="*/ 1079500 h 2258"/>
                <a:gd name="T52" fmla="*/ 1609725 w 1035"/>
                <a:gd name="T53" fmla="*/ 1328738 h 2258"/>
                <a:gd name="T54" fmla="*/ 1635125 w 1035"/>
                <a:gd name="T55" fmla="*/ 1584325 h 2258"/>
                <a:gd name="T56" fmla="*/ 1643062 w 1035"/>
                <a:gd name="T57" fmla="*/ 1843088 h 2258"/>
                <a:gd name="T58" fmla="*/ 1636712 w 1035"/>
                <a:gd name="T59" fmla="*/ 2097088 h 2258"/>
                <a:gd name="T60" fmla="*/ 1614487 w 1035"/>
                <a:gd name="T61" fmla="*/ 2347913 h 2258"/>
                <a:gd name="T62" fmla="*/ 1577975 w 1035"/>
                <a:gd name="T63" fmla="*/ 2590800 h 2258"/>
                <a:gd name="T64" fmla="*/ 1525587 w 1035"/>
                <a:gd name="T65" fmla="*/ 2824163 h 2258"/>
                <a:gd name="T66" fmla="*/ 1457325 w 1035"/>
                <a:gd name="T67" fmla="*/ 3043238 h 2258"/>
                <a:gd name="T68" fmla="*/ 1373187 w 1035"/>
                <a:gd name="T69" fmla="*/ 3241675 h 2258"/>
                <a:gd name="T70" fmla="*/ 1328737 w 1035"/>
                <a:gd name="T71" fmla="*/ 3336925 h 2258"/>
                <a:gd name="T72" fmla="*/ 1274762 w 1035"/>
                <a:gd name="T73" fmla="*/ 3424238 h 2258"/>
                <a:gd name="T74" fmla="*/ 1222375 w 1035"/>
                <a:gd name="T75" fmla="*/ 3508375 h 2258"/>
                <a:gd name="T76" fmla="*/ 1163637 w 1035"/>
                <a:gd name="T77" fmla="*/ 3584575 h 22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35"/>
                <a:gd name="T118" fmla="*/ 0 h 2258"/>
                <a:gd name="T119" fmla="*/ 1035 w 1035"/>
                <a:gd name="T120" fmla="*/ 2258 h 22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35" h="2258">
                  <a:moveTo>
                    <a:pt x="302" y="2258"/>
                  </a:moveTo>
                  <a:lnTo>
                    <a:pt x="284" y="2235"/>
                  </a:lnTo>
                  <a:lnTo>
                    <a:pt x="265" y="2210"/>
                  </a:lnTo>
                  <a:lnTo>
                    <a:pt x="247" y="2184"/>
                  </a:lnTo>
                  <a:lnTo>
                    <a:pt x="231" y="2157"/>
                  </a:lnTo>
                  <a:lnTo>
                    <a:pt x="214" y="2131"/>
                  </a:lnTo>
                  <a:lnTo>
                    <a:pt x="198" y="2102"/>
                  </a:lnTo>
                  <a:lnTo>
                    <a:pt x="184" y="2072"/>
                  </a:lnTo>
                  <a:lnTo>
                    <a:pt x="168" y="2042"/>
                  </a:lnTo>
                  <a:lnTo>
                    <a:pt x="141" y="1981"/>
                  </a:lnTo>
                  <a:lnTo>
                    <a:pt x="116" y="1917"/>
                  </a:lnTo>
                  <a:lnTo>
                    <a:pt x="94" y="1848"/>
                  </a:lnTo>
                  <a:lnTo>
                    <a:pt x="74" y="1779"/>
                  </a:lnTo>
                  <a:lnTo>
                    <a:pt x="56" y="1707"/>
                  </a:lnTo>
                  <a:lnTo>
                    <a:pt x="41" y="1632"/>
                  </a:lnTo>
                  <a:lnTo>
                    <a:pt x="28" y="1556"/>
                  </a:lnTo>
                  <a:lnTo>
                    <a:pt x="18" y="1479"/>
                  </a:lnTo>
                  <a:lnTo>
                    <a:pt x="9" y="1401"/>
                  </a:lnTo>
                  <a:lnTo>
                    <a:pt x="3" y="1321"/>
                  </a:lnTo>
                  <a:lnTo>
                    <a:pt x="0" y="1240"/>
                  </a:lnTo>
                  <a:lnTo>
                    <a:pt x="0" y="1161"/>
                  </a:lnTo>
                  <a:lnTo>
                    <a:pt x="2" y="1079"/>
                  </a:lnTo>
                  <a:lnTo>
                    <a:pt x="5" y="998"/>
                  </a:lnTo>
                  <a:lnTo>
                    <a:pt x="12" y="917"/>
                  </a:lnTo>
                  <a:lnTo>
                    <a:pt x="21" y="837"/>
                  </a:lnTo>
                  <a:lnTo>
                    <a:pt x="32" y="758"/>
                  </a:lnTo>
                  <a:lnTo>
                    <a:pt x="44" y="680"/>
                  </a:lnTo>
                  <a:lnTo>
                    <a:pt x="60" y="602"/>
                  </a:lnTo>
                  <a:lnTo>
                    <a:pt x="79" y="526"/>
                  </a:lnTo>
                  <a:lnTo>
                    <a:pt x="99" y="452"/>
                  </a:lnTo>
                  <a:lnTo>
                    <a:pt x="122" y="379"/>
                  </a:lnTo>
                  <a:lnTo>
                    <a:pt x="148" y="309"/>
                  </a:lnTo>
                  <a:lnTo>
                    <a:pt x="175" y="242"/>
                  </a:lnTo>
                  <a:lnTo>
                    <a:pt x="205" y="176"/>
                  </a:lnTo>
                  <a:lnTo>
                    <a:pt x="238" y="114"/>
                  </a:lnTo>
                  <a:lnTo>
                    <a:pt x="254" y="84"/>
                  </a:lnTo>
                  <a:lnTo>
                    <a:pt x="272" y="54"/>
                  </a:lnTo>
                  <a:lnTo>
                    <a:pt x="291" y="26"/>
                  </a:lnTo>
                  <a:lnTo>
                    <a:pt x="309" y="0"/>
                  </a:lnTo>
                  <a:lnTo>
                    <a:pt x="726" y="0"/>
                  </a:lnTo>
                  <a:lnTo>
                    <a:pt x="745" y="26"/>
                  </a:lnTo>
                  <a:lnTo>
                    <a:pt x="763" y="54"/>
                  </a:lnTo>
                  <a:lnTo>
                    <a:pt x="781" y="84"/>
                  </a:lnTo>
                  <a:lnTo>
                    <a:pt x="796" y="114"/>
                  </a:lnTo>
                  <a:lnTo>
                    <a:pt x="830" y="176"/>
                  </a:lnTo>
                  <a:lnTo>
                    <a:pt x="860" y="242"/>
                  </a:lnTo>
                  <a:lnTo>
                    <a:pt x="886" y="309"/>
                  </a:lnTo>
                  <a:lnTo>
                    <a:pt x="913" y="379"/>
                  </a:lnTo>
                  <a:lnTo>
                    <a:pt x="936" y="452"/>
                  </a:lnTo>
                  <a:lnTo>
                    <a:pt x="955" y="526"/>
                  </a:lnTo>
                  <a:lnTo>
                    <a:pt x="975" y="602"/>
                  </a:lnTo>
                  <a:lnTo>
                    <a:pt x="991" y="680"/>
                  </a:lnTo>
                  <a:lnTo>
                    <a:pt x="1003" y="758"/>
                  </a:lnTo>
                  <a:lnTo>
                    <a:pt x="1014" y="837"/>
                  </a:lnTo>
                  <a:lnTo>
                    <a:pt x="1022" y="917"/>
                  </a:lnTo>
                  <a:lnTo>
                    <a:pt x="1030" y="998"/>
                  </a:lnTo>
                  <a:lnTo>
                    <a:pt x="1033" y="1079"/>
                  </a:lnTo>
                  <a:lnTo>
                    <a:pt x="1035" y="1161"/>
                  </a:lnTo>
                  <a:lnTo>
                    <a:pt x="1035" y="1240"/>
                  </a:lnTo>
                  <a:lnTo>
                    <a:pt x="1031" y="1321"/>
                  </a:lnTo>
                  <a:lnTo>
                    <a:pt x="1026" y="1401"/>
                  </a:lnTo>
                  <a:lnTo>
                    <a:pt x="1017" y="1479"/>
                  </a:lnTo>
                  <a:lnTo>
                    <a:pt x="1007" y="1556"/>
                  </a:lnTo>
                  <a:lnTo>
                    <a:pt x="994" y="1632"/>
                  </a:lnTo>
                  <a:lnTo>
                    <a:pt x="978" y="1707"/>
                  </a:lnTo>
                  <a:lnTo>
                    <a:pt x="961" y="1779"/>
                  </a:lnTo>
                  <a:lnTo>
                    <a:pt x="941" y="1848"/>
                  </a:lnTo>
                  <a:lnTo>
                    <a:pt x="918" y="1917"/>
                  </a:lnTo>
                  <a:lnTo>
                    <a:pt x="894" y="1981"/>
                  </a:lnTo>
                  <a:lnTo>
                    <a:pt x="865" y="2042"/>
                  </a:lnTo>
                  <a:lnTo>
                    <a:pt x="851" y="2072"/>
                  </a:lnTo>
                  <a:lnTo>
                    <a:pt x="837" y="2102"/>
                  </a:lnTo>
                  <a:lnTo>
                    <a:pt x="821" y="2131"/>
                  </a:lnTo>
                  <a:lnTo>
                    <a:pt x="803" y="2157"/>
                  </a:lnTo>
                  <a:lnTo>
                    <a:pt x="788" y="2184"/>
                  </a:lnTo>
                  <a:lnTo>
                    <a:pt x="770" y="2210"/>
                  </a:lnTo>
                  <a:lnTo>
                    <a:pt x="751" y="2235"/>
                  </a:lnTo>
                  <a:lnTo>
                    <a:pt x="733" y="2258"/>
                  </a:lnTo>
                  <a:lnTo>
                    <a:pt x="302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4303888" y="1705356"/>
              <a:ext cx="4233" cy="2984500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547055" y="1815159"/>
              <a:ext cx="35136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068689" y="1995076"/>
              <a:ext cx="4477455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1567744" y="2254368"/>
              <a:ext cx="54751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178277" y="2550701"/>
              <a:ext cx="6252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920044" y="2882753"/>
              <a:ext cx="6773333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822677" y="3251847"/>
              <a:ext cx="69680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927099" y="3635493"/>
              <a:ext cx="6760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200855" y="3964898"/>
              <a:ext cx="6207478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639711" y="4259909"/>
              <a:ext cx="53227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2252133" y="4516555"/>
              <a:ext cx="40978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</p:grpSp>
      <p:pic>
        <p:nvPicPr>
          <p:cNvPr id="40" name="Image 39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750" y="2154797"/>
            <a:ext cx="400776" cy="383142"/>
          </a:xfrm>
          <a:prstGeom prst="rect">
            <a:avLst/>
          </a:prstGeom>
        </p:spPr>
      </p:pic>
      <p:pic>
        <p:nvPicPr>
          <p:cNvPr id="28" name="Image 27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086" y="2344543"/>
            <a:ext cx="400776" cy="383142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4265312" y="2358353"/>
            <a:ext cx="83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1970</a:t>
            </a:r>
          </a:p>
        </p:txBody>
      </p:sp>
    </p:spTree>
    <p:extLst>
      <p:ext uri="{BB962C8B-B14F-4D97-AF65-F5344CB8AC3E}">
        <p14:creationId xmlns:p14="http://schemas.microsoft.com/office/powerpoint/2010/main" val="212512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749E-6 1.85956E-7 L 0.20562 -0.06772 " pathEditMode="relative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55 L 0.29576 -0.03469 " pathEditMode="relative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grand voyage du VIH-1 groupe M</a:t>
            </a:r>
          </a:p>
        </p:txBody>
      </p:sp>
      <p:grpSp>
        <p:nvGrpSpPr>
          <p:cNvPr id="39" name="Grouper 38"/>
          <p:cNvGrpSpPr/>
          <p:nvPr/>
        </p:nvGrpSpPr>
        <p:grpSpPr>
          <a:xfrm>
            <a:off x="162120" y="1170922"/>
            <a:ext cx="8771863" cy="4143262"/>
            <a:chOff x="822677" y="1700065"/>
            <a:chExt cx="6997701" cy="3003021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822677" y="1700065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  <a:close/>
                </a:path>
              </a:pathLst>
            </a:custGeom>
            <a:solidFill>
              <a:srgbClr val="C7E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50900" y="1713294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367844" y="1812514"/>
              <a:ext cx="4913489" cy="2879989"/>
            </a:xfrm>
            <a:custGeom>
              <a:avLst/>
              <a:gdLst>
                <a:gd name="T0" fmla="*/ 4471988 w 3482"/>
                <a:gd name="T1" fmla="*/ 3130550 h 2177"/>
                <a:gd name="T2" fmla="*/ 3513138 w 3482"/>
                <a:gd name="T3" fmla="*/ 2995612 h 2177"/>
                <a:gd name="T4" fmla="*/ 2343150 w 3482"/>
                <a:gd name="T5" fmla="*/ 3049587 h 2177"/>
                <a:gd name="T6" fmla="*/ 1223963 w 3482"/>
                <a:gd name="T7" fmla="*/ 3124200 h 2177"/>
                <a:gd name="T8" fmla="*/ 1087438 w 3482"/>
                <a:gd name="T9" fmla="*/ 3116262 h 2177"/>
                <a:gd name="T10" fmla="*/ 492125 w 3482"/>
                <a:gd name="T11" fmla="*/ 3136900 h 2177"/>
                <a:gd name="T12" fmla="*/ 19050 w 3482"/>
                <a:gd name="T13" fmla="*/ 3225800 h 2177"/>
                <a:gd name="T14" fmla="*/ 336550 w 3482"/>
                <a:gd name="T15" fmla="*/ 3365500 h 2177"/>
                <a:gd name="T16" fmla="*/ 2984500 w 3482"/>
                <a:gd name="T17" fmla="*/ 1638300 h 2177"/>
                <a:gd name="T18" fmla="*/ 2771775 w 3482"/>
                <a:gd name="T19" fmla="*/ 2176462 h 2177"/>
                <a:gd name="T20" fmla="*/ 2317750 w 3482"/>
                <a:gd name="T21" fmla="*/ 2197100 h 2177"/>
                <a:gd name="T22" fmla="*/ 1995488 w 3482"/>
                <a:gd name="T23" fmla="*/ 1590675 h 2177"/>
                <a:gd name="T24" fmla="*/ 2085975 w 3482"/>
                <a:gd name="T25" fmla="*/ 936625 h 2177"/>
                <a:gd name="T26" fmla="*/ 2786063 w 3482"/>
                <a:gd name="T27" fmla="*/ 1231900 h 2177"/>
                <a:gd name="T28" fmla="*/ 2935288 w 3482"/>
                <a:gd name="T29" fmla="*/ 2030412 h 2177"/>
                <a:gd name="T30" fmla="*/ 4557713 w 3482"/>
                <a:gd name="T31" fmla="*/ 687387 h 2177"/>
                <a:gd name="T32" fmla="*/ 4699000 w 3482"/>
                <a:gd name="T33" fmla="*/ 779462 h 2177"/>
                <a:gd name="T34" fmla="*/ 4737100 w 3482"/>
                <a:gd name="T35" fmla="*/ 928687 h 2177"/>
                <a:gd name="T36" fmla="*/ 2035175 w 3482"/>
                <a:gd name="T37" fmla="*/ 534987 h 2177"/>
                <a:gd name="T38" fmla="*/ 4173538 w 3482"/>
                <a:gd name="T39" fmla="*/ 1630362 h 2177"/>
                <a:gd name="T40" fmla="*/ 4487863 w 3482"/>
                <a:gd name="T41" fmla="*/ 1752600 h 2177"/>
                <a:gd name="T42" fmla="*/ 4541838 w 3482"/>
                <a:gd name="T43" fmla="*/ 1520825 h 2177"/>
                <a:gd name="T44" fmla="*/ 4597400 w 3482"/>
                <a:gd name="T45" fmla="*/ 1320800 h 2177"/>
                <a:gd name="T46" fmla="*/ 4867275 w 3482"/>
                <a:gd name="T47" fmla="*/ 1747837 h 2177"/>
                <a:gd name="T48" fmla="*/ 5110163 w 3482"/>
                <a:gd name="T49" fmla="*/ 1774825 h 2177"/>
                <a:gd name="T50" fmla="*/ 4964113 w 3482"/>
                <a:gd name="T51" fmla="*/ 1774825 h 2177"/>
                <a:gd name="T52" fmla="*/ 4894263 w 3482"/>
                <a:gd name="T53" fmla="*/ 1908175 h 2177"/>
                <a:gd name="T54" fmla="*/ 4392613 w 3482"/>
                <a:gd name="T55" fmla="*/ 2117725 h 2177"/>
                <a:gd name="T56" fmla="*/ 4656138 w 3482"/>
                <a:gd name="T57" fmla="*/ 2317750 h 2177"/>
                <a:gd name="T58" fmla="*/ 5121275 w 3482"/>
                <a:gd name="T59" fmla="*/ 2063750 h 2177"/>
                <a:gd name="T60" fmla="*/ 5168900 w 3482"/>
                <a:gd name="T61" fmla="*/ 2533650 h 2177"/>
                <a:gd name="T62" fmla="*/ 5359400 w 3482"/>
                <a:gd name="T63" fmla="*/ 2509837 h 2177"/>
                <a:gd name="T64" fmla="*/ 1270000 w 3482"/>
                <a:gd name="T65" fmla="*/ 69850 h 2177"/>
                <a:gd name="T66" fmla="*/ 1738313 w 3482"/>
                <a:gd name="T67" fmla="*/ 4762 h 2177"/>
                <a:gd name="T68" fmla="*/ 1692275 w 3482"/>
                <a:gd name="T69" fmla="*/ 280987 h 2177"/>
                <a:gd name="T70" fmla="*/ 3108325 w 3482"/>
                <a:gd name="T71" fmla="*/ 827087 h 2177"/>
                <a:gd name="T72" fmla="*/ 3055938 w 3482"/>
                <a:gd name="T73" fmla="*/ 906462 h 2177"/>
                <a:gd name="T74" fmla="*/ 3176588 w 3482"/>
                <a:gd name="T75" fmla="*/ 1301750 h 2177"/>
                <a:gd name="T76" fmla="*/ 2693988 w 3482"/>
                <a:gd name="T77" fmla="*/ 1093787 h 2177"/>
                <a:gd name="T78" fmla="*/ 2730500 w 3482"/>
                <a:gd name="T79" fmla="*/ 796925 h 2177"/>
                <a:gd name="T80" fmla="*/ 2554288 w 3482"/>
                <a:gd name="T81" fmla="*/ 782637 h 2177"/>
                <a:gd name="T82" fmla="*/ 2301875 w 3482"/>
                <a:gd name="T83" fmla="*/ 768350 h 2177"/>
                <a:gd name="T84" fmla="*/ 2239963 w 3482"/>
                <a:gd name="T85" fmla="*/ 785812 h 2177"/>
                <a:gd name="T86" fmla="*/ 1871663 w 3482"/>
                <a:gd name="T87" fmla="*/ 796925 h 2177"/>
                <a:gd name="T88" fmla="*/ 2193925 w 3482"/>
                <a:gd name="T89" fmla="*/ 557212 h 2177"/>
                <a:gd name="T90" fmla="*/ 2493963 w 3482"/>
                <a:gd name="T91" fmla="*/ 446087 h 2177"/>
                <a:gd name="T92" fmla="*/ 2241550 w 3482"/>
                <a:gd name="T93" fmla="*/ 446087 h 2177"/>
                <a:gd name="T94" fmla="*/ 2665413 w 3482"/>
                <a:gd name="T95" fmla="*/ 355600 h 2177"/>
                <a:gd name="T96" fmla="*/ 3141663 w 3482"/>
                <a:gd name="T97" fmla="*/ 319087 h 2177"/>
                <a:gd name="T98" fmla="*/ 3282950 w 3482"/>
                <a:gd name="T99" fmla="*/ 165100 h 2177"/>
                <a:gd name="T100" fmla="*/ 3621088 w 3482"/>
                <a:gd name="T101" fmla="*/ 198437 h 2177"/>
                <a:gd name="T102" fmla="*/ 4543425 w 3482"/>
                <a:gd name="T103" fmla="*/ 325437 h 2177"/>
                <a:gd name="T104" fmla="*/ 4794250 w 3482"/>
                <a:gd name="T105" fmla="*/ 381000 h 2177"/>
                <a:gd name="T106" fmla="*/ 4835525 w 3482"/>
                <a:gd name="T107" fmla="*/ 695325 h 2177"/>
                <a:gd name="T108" fmla="*/ 4491038 w 3482"/>
                <a:gd name="T109" fmla="*/ 519112 h 2177"/>
                <a:gd name="T110" fmla="*/ 4532313 w 3482"/>
                <a:gd name="T111" fmla="*/ 852487 h 2177"/>
                <a:gd name="T112" fmla="*/ 4406900 w 3482"/>
                <a:gd name="T113" fmla="*/ 992187 h 2177"/>
                <a:gd name="T114" fmla="*/ 4333875 w 3482"/>
                <a:gd name="T115" fmla="*/ 1258887 h 2177"/>
                <a:gd name="T116" fmla="*/ 4165600 w 3482"/>
                <a:gd name="T117" fmla="*/ 1466850 h 2177"/>
                <a:gd name="T118" fmla="*/ 3913188 w 3482"/>
                <a:gd name="T119" fmla="*/ 1211262 h 2177"/>
                <a:gd name="T120" fmla="*/ 3590925 w 3482"/>
                <a:gd name="T121" fmla="*/ 1419225 h 2177"/>
                <a:gd name="T122" fmla="*/ 3411538 w 3482"/>
                <a:gd name="T123" fmla="*/ 1144587 h 2177"/>
                <a:gd name="T124" fmla="*/ 3133725 w 3482"/>
                <a:gd name="T125" fmla="*/ 1189037 h 21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482"/>
                <a:gd name="T190" fmla="*/ 0 h 2177"/>
                <a:gd name="T191" fmla="*/ 3482 w 3482"/>
                <a:gd name="T192" fmla="*/ 2177 h 21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482" h="2177">
                  <a:moveTo>
                    <a:pt x="2645" y="2108"/>
                  </a:moveTo>
                  <a:lnTo>
                    <a:pt x="2635" y="2106"/>
                  </a:lnTo>
                  <a:lnTo>
                    <a:pt x="2628" y="2105"/>
                  </a:lnTo>
                  <a:lnTo>
                    <a:pt x="2622" y="2105"/>
                  </a:lnTo>
                  <a:lnTo>
                    <a:pt x="2619" y="2106"/>
                  </a:lnTo>
                  <a:lnTo>
                    <a:pt x="2617" y="2108"/>
                  </a:lnTo>
                  <a:lnTo>
                    <a:pt x="2612" y="2110"/>
                  </a:lnTo>
                  <a:lnTo>
                    <a:pt x="2605" y="2112"/>
                  </a:lnTo>
                  <a:lnTo>
                    <a:pt x="2594" y="2112"/>
                  </a:lnTo>
                  <a:lnTo>
                    <a:pt x="2590" y="2108"/>
                  </a:lnTo>
                  <a:lnTo>
                    <a:pt x="2587" y="2101"/>
                  </a:lnTo>
                  <a:lnTo>
                    <a:pt x="2582" y="2096"/>
                  </a:lnTo>
                  <a:lnTo>
                    <a:pt x="2578" y="2089"/>
                  </a:lnTo>
                  <a:lnTo>
                    <a:pt x="2575" y="2082"/>
                  </a:lnTo>
                  <a:lnTo>
                    <a:pt x="2571" y="2075"/>
                  </a:lnTo>
                  <a:lnTo>
                    <a:pt x="2569" y="2069"/>
                  </a:lnTo>
                  <a:lnTo>
                    <a:pt x="2567" y="2066"/>
                  </a:lnTo>
                  <a:lnTo>
                    <a:pt x="2578" y="2062"/>
                  </a:lnTo>
                  <a:lnTo>
                    <a:pt x="2587" y="2057"/>
                  </a:lnTo>
                  <a:lnTo>
                    <a:pt x="2598" y="2052"/>
                  </a:lnTo>
                  <a:lnTo>
                    <a:pt x="2608" y="2044"/>
                  </a:lnTo>
                  <a:lnTo>
                    <a:pt x="2617" y="2037"/>
                  </a:lnTo>
                  <a:lnTo>
                    <a:pt x="2628" y="2029"/>
                  </a:lnTo>
                  <a:lnTo>
                    <a:pt x="2636" y="2020"/>
                  </a:lnTo>
                  <a:lnTo>
                    <a:pt x="2647" y="2011"/>
                  </a:lnTo>
                  <a:lnTo>
                    <a:pt x="2652" y="2011"/>
                  </a:lnTo>
                  <a:lnTo>
                    <a:pt x="2658" y="2011"/>
                  </a:lnTo>
                  <a:lnTo>
                    <a:pt x="2663" y="2013"/>
                  </a:lnTo>
                  <a:lnTo>
                    <a:pt x="2668" y="2014"/>
                  </a:lnTo>
                  <a:lnTo>
                    <a:pt x="2672" y="2016"/>
                  </a:lnTo>
                  <a:lnTo>
                    <a:pt x="2677" y="2018"/>
                  </a:lnTo>
                  <a:lnTo>
                    <a:pt x="2682" y="2018"/>
                  </a:lnTo>
                  <a:lnTo>
                    <a:pt x="2689" y="2018"/>
                  </a:lnTo>
                  <a:lnTo>
                    <a:pt x="2700" y="2009"/>
                  </a:lnTo>
                  <a:lnTo>
                    <a:pt x="2712" y="2000"/>
                  </a:lnTo>
                  <a:lnTo>
                    <a:pt x="2725" y="1993"/>
                  </a:lnTo>
                  <a:lnTo>
                    <a:pt x="2737" y="1986"/>
                  </a:lnTo>
                  <a:lnTo>
                    <a:pt x="2749" y="1979"/>
                  </a:lnTo>
                  <a:lnTo>
                    <a:pt x="2764" y="1972"/>
                  </a:lnTo>
                  <a:lnTo>
                    <a:pt x="2774" y="1963"/>
                  </a:lnTo>
                  <a:lnTo>
                    <a:pt x="2785" y="1954"/>
                  </a:lnTo>
                  <a:lnTo>
                    <a:pt x="2788" y="1954"/>
                  </a:lnTo>
                  <a:lnTo>
                    <a:pt x="2794" y="1956"/>
                  </a:lnTo>
                  <a:lnTo>
                    <a:pt x="2797" y="1960"/>
                  </a:lnTo>
                  <a:lnTo>
                    <a:pt x="2802" y="1963"/>
                  </a:lnTo>
                  <a:lnTo>
                    <a:pt x="2808" y="1967"/>
                  </a:lnTo>
                  <a:lnTo>
                    <a:pt x="2811" y="1970"/>
                  </a:lnTo>
                  <a:lnTo>
                    <a:pt x="2817" y="1972"/>
                  </a:lnTo>
                  <a:lnTo>
                    <a:pt x="2820" y="1972"/>
                  </a:lnTo>
                  <a:lnTo>
                    <a:pt x="2824" y="1965"/>
                  </a:lnTo>
                  <a:lnTo>
                    <a:pt x="2825" y="1960"/>
                  </a:lnTo>
                  <a:lnTo>
                    <a:pt x="2825" y="1954"/>
                  </a:lnTo>
                  <a:lnTo>
                    <a:pt x="2825" y="1949"/>
                  </a:lnTo>
                  <a:lnTo>
                    <a:pt x="2824" y="1944"/>
                  </a:lnTo>
                  <a:lnTo>
                    <a:pt x="2822" y="1938"/>
                  </a:lnTo>
                  <a:lnTo>
                    <a:pt x="2817" y="1933"/>
                  </a:lnTo>
                  <a:lnTo>
                    <a:pt x="2811" y="1926"/>
                  </a:lnTo>
                  <a:lnTo>
                    <a:pt x="2758" y="1926"/>
                  </a:lnTo>
                  <a:lnTo>
                    <a:pt x="2741" y="1907"/>
                  </a:lnTo>
                  <a:lnTo>
                    <a:pt x="2739" y="1908"/>
                  </a:lnTo>
                  <a:lnTo>
                    <a:pt x="2735" y="1908"/>
                  </a:lnTo>
                  <a:lnTo>
                    <a:pt x="2732" y="1910"/>
                  </a:lnTo>
                  <a:lnTo>
                    <a:pt x="2728" y="1912"/>
                  </a:lnTo>
                  <a:lnTo>
                    <a:pt x="2725" y="1914"/>
                  </a:lnTo>
                  <a:lnTo>
                    <a:pt x="2721" y="1915"/>
                  </a:lnTo>
                  <a:lnTo>
                    <a:pt x="2719" y="1915"/>
                  </a:lnTo>
                  <a:lnTo>
                    <a:pt x="2716" y="1917"/>
                  </a:lnTo>
                  <a:lnTo>
                    <a:pt x="2698" y="1898"/>
                  </a:lnTo>
                  <a:lnTo>
                    <a:pt x="2686" y="1898"/>
                  </a:lnTo>
                  <a:lnTo>
                    <a:pt x="2672" y="1898"/>
                  </a:lnTo>
                  <a:lnTo>
                    <a:pt x="2659" y="1898"/>
                  </a:lnTo>
                  <a:lnTo>
                    <a:pt x="2647" y="1894"/>
                  </a:lnTo>
                  <a:lnTo>
                    <a:pt x="2635" y="1891"/>
                  </a:lnTo>
                  <a:lnTo>
                    <a:pt x="2624" y="1887"/>
                  </a:lnTo>
                  <a:lnTo>
                    <a:pt x="2613" y="1880"/>
                  </a:lnTo>
                  <a:lnTo>
                    <a:pt x="2603" y="1870"/>
                  </a:lnTo>
                  <a:lnTo>
                    <a:pt x="2585" y="1875"/>
                  </a:lnTo>
                  <a:lnTo>
                    <a:pt x="2566" y="1878"/>
                  </a:lnTo>
                  <a:lnTo>
                    <a:pt x="2543" y="1880"/>
                  </a:lnTo>
                  <a:lnTo>
                    <a:pt x="2520" y="1880"/>
                  </a:lnTo>
                  <a:lnTo>
                    <a:pt x="2497" y="1880"/>
                  </a:lnTo>
                  <a:lnTo>
                    <a:pt x="2476" y="1880"/>
                  </a:lnTo>
                  <a:lnTo>
                    <a:pt x="2456" y="1884"/>
                  </a:lnTo>
                  <a:lnTo>
                    <a:pt x="2439" y="1889"/>
                  </a:lnTo>
                  <a:lnTo>
                    <a:pt x="2433" y="1889"/>
                  </a:lnTo>
                  <a:lnTo>
                    <a:pt x="2428" y="1885"/>
                  </a:lnTo>
                  <a:lnTo>
                    <a:pt x="2421" y="1884"/>
                  </a:lnTo>
                  <a:lnTo>
                    <a:pt x="2414" y="1880"/>
                  </a:lnTo>
                  <a:lnTo>
                    <a:pt x="2407" y="1877"/>
                  </a:lnTo>
                  <a:lnTo>
                    <a:pt x="2400" y="1873"/>
                  </a:lnTo>
                  <a:lnTo>
                    <a:pt x="2393" y="1871"/>
                  </a:lnTo>
                  <a:lnTo>
                    <a:pt x="2386" y="1870"/>
                  </a:lnTo>
                  <a:lnTo>
                    <a:pt x="2368" y="1889"/>
                  </a:lnTo>
                  <a:lnTo>
                    <a:pt x="2318" y="1889"/>
                  </a:lnTo>
                  <a:lnTo>
                    <a:pt x="2265" y="1887"/>
                  </a:lnTo>
                  <a:lnTo>
                    <a:pt x="2213" y="1887"/>
                  </a:lnTo>
                  <a:lnTo>
                    <a:pt x="2160" y="1887"/>
                  </a:lnTo>
                  <a:lnTo>
                    <a:pt x="2133" y="1889"/>
                  </a:lnTo>
                  <a:lnTo>
                    <a:pt x="2107" y="1892"/>
                  </a:lnTo>
                  <a:lnTo>
                    <a:pt x="2082" y="1896"/>
                  </a:lnTo>
                  <a:lnTo>
                    <a:pt x="2055" y="1901"/>
                  </a:lnTo>
                  <a:lnTo>
                    <a:pt x="2031" y="1907"/>
                  </a:lnTo>
                  <a:lnTo>
                    <a:pt x="2006" y="1915"/>
                  </a:lnTo>
                  <a:lnTo>
                    <a:pt x="1981" y="1924"/>
                  </a:lnTo>
                  <a:lnTo>
                    <a:pt x="1958" y="1935"/>
                  </a:lnTo>
                  <a:lnTo>
                    <a:pt x="1956" y="1926"/>
                  </a:lnTo>
                  <a:lnTo>
                    <a:pt x="1953" y="1921"/>
                  </a:lnTo>
                  <a:lnTo>
                    <a:pt x="1951" y="1919"/>
                  </a:lnTo>
                  <a:lnTo>
                    <a:pt x="1949" y="1917"/>
                  </a:lnTo>
                  <a:lnTo>
                    <a:pt x="1946" y="1915"/>
                  </a:lnTo>
                  <a:lnTo>
                    <a:pt x="1942" y="1912"/>
                  </a:lnTo>
                  <a:lnTo>
                    <a:pt x="1939" y="1907"/>
                  </a:lnTo>
                  <a:lnTo>
                    <a:pt x="1932" y="1898"/>
                  </a:lnTo>
                  <a:lnTo>
                    <a:pt x="1921" y="1898"/>
                  </a:lnTo>
                  <a:lnTo>
                    <a:pt x="1911" y="1898"/>
                  </a:lnTo>
                  <a:lnTo>
                    <a:pt x="1898" y="1900"/>
                  </a:lnTo>
                  <a:lnTo>
                    <a:pt x="1886" y="1900"/>
                  </a:lnTo>
                  <a:lnTo>
                    <a:pt x="1873" y="1901"/>
                  </a:lnTo>
                  <a:lnTo>
                    <a:pt x="1863" y="1901"/>
                  </a:lnTo>
                  <a:lnTo>
                    <a:pt x="1854" y="1905"/>
                  </a:lnTo>
                  <a:lnTo>
                    <a:pt x="1845" y="1907"/>
                  </a:lnTo>
                  <a:lnTo>
                    <a:pt x="1845" y="1903"/>
                  </a:lnTo>
                  <a:lnTo>
                    <a:pt x="1843" y="1901"/>
                  </a:lnTo>
                  <a:lnTo>
                    <a:pt x="1843" y="1898"/>
                  </a:lnTo>
                  <a:lnTo>
                    <a:pt x="1842" y="1894"/>
                  </a:lnTo>
                  <a:lnTo>
                    <a:pt x="1840" y="1891"/>
                  </a:lnTo>
                  <a:lnTo>
                    <a:pt x="1838" y="1887"/>
                  </a:lnTo>
                  <a:lnTo>
                    <a:pt x="1836" y="1884"/>
                  </a:lnTo>
                  <a:lnTo>
                    <a:pt x="1836" y="1880"/>
                  </a:lnTo>
                  <a:lnTo>
                    <a:pt x="1785" y="1880"/>
                  </a:lnTo>
                  <a:lnTo>
                    <a:pt x="1767" y="1898"/>
                  </a:lnTo>
                  <a:lnTo>
                    <a:pt x="1741" y="1900"/>
                  </a:lnTo>
                  <a:lnTo>
                    <a:pt x="1713" y="1900"/>
                  </a:lnTo>
                  <a:lnTo>
                    <a:pt x="1684" y="1903"/>
                  </a:lnTo>
                  <a:lnTo>
                    <a:pt x="1654" y="1907"/>
                  </a:lnTo>
                  <a:lnTo>
                    <a:pt x="1626" y="1912"/>
                  </a:lnTo>
                  <a:lnTo>
                    <a:pt x="1600" y="1917"/>
                  </a:lnTo>
                  <a:lnTo>
                    <a:pt x="1573" y="1926"/>
                  </a:lnTo>
                  <a:lnTo>
                    <a:pt x="1548" y="1935"/>
                  </a:lnTo>
                  <a:lnTo>
                    <a:pt x="1540" y="1931"/>
                  </a:lnTo>
                  <a:lnTo>
                    <a:pt x="1527" y="1926"/>
                  </a:lnTo>
                  <a:lnTo>
                    <a:pt x="1515" y="1924"/>
                  </a:lnTo>
                  <a:lnTo>
                    <a:pt x="1503" y="1923"/>
                  </a:lnTo>
                  <a:lnTo>
                    <a:pt x="1476" y="1921"/>
                  </a:lnTo>
                  <a:lnTo>
                    <a:pt x="1448" y="1921"/>
                  </a:lnTo>
                  <a:lnTo>
                    <a:pt x="1420" y="1921"/>
                  </a:lnTo>
                  <a:lnTo>
                    <a:pt x="1391" y="1924"/>
                  </a:lnTo>
                  <a:lnTo>
                    <a:pt x="1365" y="1926"/>
                  </a:lnTo>
                  <a:lnTo>
                    <a:pt x="1340" y="1926"/>
                  </a:lnTo>
                  <a:lnTo>
                    <a:pt x="1322" y="1945"/>
                  </a:lnTo>
                  <a:lnTo>
                    <a:pt x="1308" y="1938"/>
                  </a:lnTo>
                  <a:lnTo>
                    <a:pt x="1294" y="1935"/>
                  </a:lnTo>
                  <a:lnTo>
                    <a:pt x="1280" y="1935"/>
                  </a:lnTo>
                  <a:lnTo>
                    <a:pt x="1266" y="1935"/>
                  </a:lnTo>
                  <a:lnTo>
                    <a:pt x="1252" y="1937"/>
                  </a:lnTo>
                  <a:lnTo>
                    <a:pt x="1238" y="1940"/>
                  </a:lnTo>
                  <a:lnTo>
                    <a:pt x="1225" y="1944"/>
                  </a:lnTo>
                  <a:lnTo>
                    <a:pt x="1211" y="1949"/>
                  </a:lnTo>
                  <a:lnTo>
                    <a:pt x="1185" y="1960"/>
                  </a:lnTo>
                  <a:lnTo>
                    <a:pt x="1158" y="1970"/>
                  </a:lnTo>
                  <a:lnTo>
                    <a:pt x="1144" y="1976"/>
                  </a:lnTo>
                  <a:lnTo>
                    <a:pt x="1132" y="1979"/>
                  </a:lnTo>
                  <a:lnTo>
                    <a:pt x="1118" y="1981"/>
                  </a:lnTo>
                  <a:lnTo>
                    <a:pt x="1105" y="1983"/>
                  </a:lnTo>
                  <a:lnTo>
                    <a:pt x="1088" y="1997"/>
                  </a:lnTo>
                  <a:lnTo>
                    <a:pt x="1070" y="2009"/>
                  </a:lnTo>
                  <a:lnTo>
                    <a:pt x="1050" y="2020"/>
                  </a:lnTo>
                  <a:lnTo>
                    <a:pt x="1031" y="2029"/>
                  </a:lnTo>
                  <a:lnTo>
                    <a:pt x="1012" y="2037"/>
                  </a:lnTo>
                  <a:lnTo>
                    <a:pt x="992" y="2046"/>
                  </a:lnTo>
                  <a:lnTo>
                    <a:pt x="974" y="2059"/>
                  </a:lnTo>
                  <a:lnTo>
                    <a:pt x="957" y="2075"/>
                  </a:lnTo>
                  <a:lnTo>
                    <a:pt x="941" y="2067"/>
                  </a:lnTo>
                  <a:lnTo>
                    <a:pt x="921" y="2060"/>
                  </a:lnTo>
                  <a:lnTo>
                    <a:pt x="902" y="2055"/>
                  </a:lnTo>
                  <a:lnTo>
                    <a:pt x="883" y="2050"/>
                  </a:lnTo>
                  <a:lnTo>
                    <a:pt x="861" y="2044"/>
                  </a:lnTo>
                  <a:lnTo>
                    <a:pt x="840" y="2041"/>
                  </a:lnTo>
                  <a:lnTo>
                    <a:pt x="821" y="2039"/>
                  </a:lnTo>
                  <a:lnTo>
                    <a:pt x="801" y="2037"/>
                  </a:lnTo>
                  <a:lnTo>
                    <a:pt x="784" y="2018"/>
                  </a:lnTo>
                  <a:lnTo>
                    <a:pt x="784" y="2016"/>
                  </a:lnTo>
                  <a:lnTo>
                    <a:pt x="784" y="2013"/>
                  </a:lnTo>
                  <a:lnTo>
                    <a:pt x="786" y="2009"/>
                  </a:lnTo>
                  <a:lnTo>
                    <a:pt x="787" y="2006"/>
                  </a:lnTo>
                  <a:lnTo>
                    <a:pt x="789" y="2002"/>
                  </a:lnTo>
                  <a:lnTo>
                    <a:pt x="791" y="1999"/>
                  </a:lnTo>
                  <a:lnTo>
                    <a:pt x="791" y="1995"/>
                  </a:lnTo>
                  <a:lnTo>
                    <a:pt x="791" y="1991"/>
                  </a:lnTo>
                  <a:lnTo>
                    <a:pt x="786" y="1984"/>
                  </a:lnTo>
                  <a:lnTo>
                    <a:pt x="778" y="1976"/>
                  </a:lnTo>
                  <a:lnTo>
                    <a:pt x="771" y="1968"/>
                  </a:lnTo>
                  <a:lnTo>
                    <a:pt x="764" y="1961"/>
                  </a:lnTo>
                  <a:lnTo>
                    <a:pt x="757" y="1954"/>
                  </a:lnTo>
                  <a:lnTo>
                    <a:pt x="748" y="1949"/>
                  </a:lnTo>
                  <a:lnTo>
                    <a:pt x="740" y="1945"/>
                  </a:lnTo>
                  <a:lnTo>
                    <a:pt x="731" y="1945"/>
                  </a:lnTo>
                  <a:lnTo>
                    <a:pt x="729" y="1937"/>
                  </a:lnTo>
                  <a:lnTo>
                    <a:pt x="727" y="1930"/>
                  </a:lnTo>
                  <a:lnTo>
                    <a:pt x="722" y="1921"/>
                  </a:lnTo>
                  <a:lnTo>
                    <a:pt x="717" y="1914"/>
                  </a:lnTo>
                  <a:lnTo>
                    <a:pt x="711" y="1907"/>
                  </a:lnTo>
                  <a:lnTo>
                    <a:pt x="704" y="1900"/>
                  </a:lnTo>
                  <a:lnTo>
                    <a:pt x="699" y="1894"/>
                  </a:lnTo>
                  <a:lnTo>
                    <a:pt x="695" y="1889"/>
                  </a:lnTo>
                  <a:lnTo>
                    <a:pt x="699" y="1885"/>
                  </a:lnTo>
                  <a:lnTo>
                    <a:pt x="703" y="1880"/>
                  </a:lnTo>
                  <a:lnTo>
                    <a:pt x="706" y="1875"/>
                  </a:lnTo>
                  <a:lnTo>
                    <a:pt x="710" y="1870"/>
                  </a:lnTo>
                  <a:lnTo>
                    <a:pt x="713" y="1864"/>
                  </a:lnTo>
                  <a:lnTo>
                    <a:pt x="715" y="1861"/>
                  </a:lnTo>
                  <a:lnTo>
                    <a:pt x="718" y="1855"/>
                  </a:lnTo>
                  <a:lnTo>
                    <a:pt x="722" y="1852"/>
                  </a:lnTo>
                  <a:lnTo>
                    <a:pt x="725" y="1852"/>
                  </a:lnTo>
                  <a:lnTo>
                    <a:pt x="729" y="1854"/>
                  </a:lnTo>
                  <a:lnTo>
                    <a:pt x="733" y="1854"/>
                  </a:lnTo>
                  <a:lnTo>
                    <a:pt x="734" y="1855"/>
                  </a:lnTo>
                  <a:lnTo>
                    <a:pt x="738" y="1857"/>
                  </a:lnTo>
                  <a:lnTo>
                    <a:pt x="741" y="1859"/>
                  </a:lnTo>
                  <a:lnTo>
                    <a:pt x="745" y="1861"/>
                  </a:lnTo>
                  <a:lnTo>
                    <a:pt x="748" y="1861"/>
                  </a:lnTo>
                  <a:lnTo>
                    <a:pt x="731" y="1841"/>
                  </a:lnTo>
                  <a:lnTo>
                    <a:pt x="713" y="1841"/>
                  </a:lnTo>
                  <a:lnTo>
                    <a:pt x="710" y="1845"/>
                  </a:lnTo>
                  <a:lnTo>
                    <a:pt x="703" y="1850"/>
                  </a:lnTo>
                  <a:lnTo>
                    <a:pt x="695" y="1857"/>
                  </a:lnTo>
                  <a:lnTo>
                    <a:pt x="687" y="1866"/>
                  </a:lnTo>
                  <a:lnTo>
                    <a:pt x="680" y="1877"/>
                  </a:lnTo>
                  <a:lnTo>
                    <a:pt x="672" y="1885"/>
                  </a:lnTo>
                  <a:lnTo>
                    <a:pt x="665" y="1894"/>
                  </a:lnTo>
                  <a:lnTo>
                    <a:pt x="662" y="1898"/>
                  </a:lnTo>
                  <a:lnTo>
                    <a:pt x="667" y="1905"/>
                  </a:lnTo>
                  <a:lnTo>
                    <a:pt x="671" y="1912"/>
                  </a:lnTo>
                  <a:lnTo>
                    <a:pt x="674" y="1919"/>
                  </a:lnTo>
                  <a:lnTo>
                    <a:pt x="678" y="1926"/>
                  </a:lnTo>
                  <a:lnTo>
                    <a:pt x="681" y="1933"/>
                  </a:lnTo>
                  <a:lnTo>
                    <a:pt x="685" y="1940"/>
                  </a:lnTo>
                  <a:lnTo>
                    <a:pt x="690" y="1947"/>
                  </a:lnTo>
                  <a:lnTo>
                    <a:pt x="695" y="1954"/>
                  </a:lnTo>
                  <a:lnTo>
                    <a:pt x="685" y="1963"/>
                  </a:lnTo>
                  <a:lnTo>
                    <a:pt x="674" y="1970"/>
                  </a:lnTo>
                  <a:lnTo>
                    <a:pt x="660" y="1976"/>
                  </a:lnTo>
                  <a:lnTo>
                    <a:pt x="646" y="1979"/>
                  </a:lnTo>
                  <a:lnTo>
                    <a:pt x="632" y="1981"/>
                  </a:lnTo>
                  <a:lnTo>
                    <a:pt x="618" y="1981"/>
                  </a:lnTo>
                  <a:lnTo>
                    <a:pt x="605" y="1983"/>
                  </a:lnTo>
                  <a:lnTo>
                    <a:pt x="591" y="1983"/>
                  </a:lnTo>
                  <a:lnTo>
                    <a:pt x="574" y="1963"/>
                  </a:lnTo>
                  <a:lnTo>
                    <a:pt x="567" y="1963"/>
                  </a:lnTo>
                  <a:lnTo>
                    <a:pt x="558" y="1965"/>
                  </a:lnTo>
                  <a:lnTo>
                    <a:pt x="547" y="1967"/>
                  </a:lnTo>
                  <a:lnTo>
                    <a:pt x="535" y="1968"/>
                  </a:lnTo>
                  <a:lnTo>
                    <a:pt x="524" y="1972"/>
                  </a:lnTo>
                  <a:lnTo>
                    <a:pt x="514" y="1976"/>
                  </a:lnTo>
                  <a:lnTo>
                    <a:pt x="503" y="1979"/>
                  </a:lnTo>
                  <a:lnTo>
                    <a:pt x="496" y="1983"/>
                  </a:lnTo>
                  <a:lnTo>
                    <a:pt x="478" y="1963"/>
                  </a:lnTo>
                  <a:lnTo>
                    <a:pt x="475" y="1963"/>
                  </a:lnTo>
                  <a:lnTo>
                    <a:pt x="469" y="1965"/>
                  </a:lnTo>
                  <a:lnTo>
                    <a:pt x="466" y="1967"/>
                  </a:lnTo>
                  <a:lnTo>
                    <a:pt x="461" y="1968"/>
                  </a:lnTo>
                  <a:lnTo>
                    <a:pt x="455" y="1970"/>
                  </a:lnTo>
                  <a:lnTo>
                    <a:pt x="452" y="1970"/>
                  </a:lnTo>
                  <a:lnTo>
                    <a:pt x="446" y="1972"/>
                  </a:lnTo>
                  <a:lnTo>
                    <a:pt x="443" y="1972"/>
                  </a:lnTo>
                  <a:lnTo>
                    <a:pt x="439" y="1968"/>
                  </a:lnTo>
                  <a:lnTo>
                    <a:pt x="436" y="1965"/>
                  </a:lnTo>
                  <a:lnTo>
                    <a:pt x="431" y="1960"/>
                  </a:lnTo>
                  <a:lnTo>
                    <a:pt x="425" y="1956"/>
                  </a:lnTo>
                  <a:lnTo>
                    <a:pt x="418" y="1953"/>
                  </a:lnTo>
                  <a:lnTo>
                    <a:pt x="413" y="1951"/>
                  </a:lnTo>
                  <a:lnTo>
                    <a:pt x="406" y="1951"/>
                  </a:lnTo>
                  <a:lnTo>
                    <a:pt x="401" y="1954"/>
                  </a:lnTo>
                  <a:lnTo>
                    <a:pt x="452" y="2011"/>
                  </a:lnTo>
                  <a:lnTo>
                    <a:pt x="441" y="2011"/>
                  </a:lnTo>
                  <a:lnTo>
                    <a:pt x="431" y="2011"/>
                  </a:lnTo>
                  <a:lnTo>
                    <a:pt x="420" y="2007"/>
                  </a:lnTo>
                  <a:lnTo>
                    <a:pt x="409" y="2002"/>
                  </a:lnTo>
                  <a:lnTo>
                    <a:pt x="397" y="1997"/>
                  </a:lnTo>
                  <a:lnTo>
                    <a:pt x="386" y="1991"/>
                  </a:lnTo>
                  <a:lnTo>
                    <a:pt x="376" y="1986"/>
                  </a:lnTo>
                  <a:lnTo>
                    <a:pt x="365" y="1983"/>
                  </a:lnTo>
                  <a:lnTo>
                    <a:pt x="355" y="1984"/>
                  </a:lnTo>
                  <a:lnTo>
                    <a:pt x="344" y="1986"/>
                  </a:lnTo>
                  <a:lnTo>
                    <a:pt x="333" y="1984"/>
                  </a:lnTo>
                  <a:lnTo>
                    <a:pt x="325" y="1983"/>
                  </a:lnTo>
                  <a:lnTo>
                    <a:pt x="316" y="1979"/>
                  </a:lnTo>
                  <a:lnTo>
                    <a:pt x="310" y="1976"/>
                  </a:lnTo>
                  <a:lnTo>
                    <a:pt x="305" y="1970"/>
                  </a:lnTo>
                  <a:lnTo>
                    <a:pt x="303" y="1963"/>
                  </a:lnTo>
                  <a:lnTo>
                    <a:pt x="298" y="1963"/>
                  </a:lnTo>
                  <a:lnTo>
                    <a:pt x="286" y="1965"/>
                  </a:lnTo>
                  <a:lnTo>
                    <a:pt x="272" y="1965"/>
                  </a:lnTo>
                  <a:lnTo>
                    <a:pt x="256" y="1967"/>
                  </a:lnTo>
                  <a:lnTo>
                    <a:pt x="238" y="1967"/>
                  </a:lnTo>
                  <a:lnTo>
                    <a:pt x="222" y="1967"/>
                  </a:lnTo>
                  <a:lnTo>
                    <a:pt x="208" y="1965"/>
                  </a:lnTo>
                  <a:lnTo>
                    <a:pt x="199" y="1963"/>
                  </a:lnTo>
                  <a:lnTo>
                    <a:pt x="199" y="1967"/>
                  </a:lnTo>
                  <a:lnTo>
                    <a:pt x="201" y="1972"/>
                  </a:lnTo>
                  <a:lnTo>
                    <a:pt x="203" y="1977"/>
                  </a:lnTo>
                  <a:lnTo>
                    <a:pt x="204" y="1981"/>
                  </a:lnTo>
                  <a:lnTo>
                    <a:pt x="206" y="1986"/>
                  </a:lnTo>
                  <a:lnTo>
                    <a:pt x="206" y="1991"/>
                  </a:lnTo>
                  <a:lnTo>
                    <a:pt x="208" y="1997"/>
                  </a:lnTo>
                  <a:lnTo>
                    <a:pt x="208" y="2000"/>
                  </a:lnTo>
                  <a:lnTo>
                    <a:pt x="197" y="2000"/>
                  </a:lnTo>
                  <a:lnTo>
                    <a:pt x="187" y="2000"/>
                  </a:lnTo>
                  <a:lnTo>
                    <a:pt x="176" y="1999"/>
                  </a:lnTo>
                  <a:lnTo>
                    <a:pt x="166" y="1999"/>
                  </a:lnTo>
                  <a:lnTo>
                    <a:pt x="155" y="1999"/>
                  </a:lnTo>
                  <a:lnTo>
                    <a:pt x="146" y="1997"/>
                  </a:lnTo>
                  <a:lnTo>
                    <a:pt x="137" y="1993"/>
                  </a:lnTo>
                  <a:lnTo>
                    <a:pt x="130" y="1991"/>
                  </a:lnTo>
                  <a:lnTo>
                    <a:pt x="123" y="1993"/>
                  </a:lnTo>
                  <a:lnTo>
                    <a:pt x="114" y="1997"/>
                  </a:lnTo>
                  <a:lnTo>
                    <a:pt x="107" y="1999"/>
                  </a:lnTo>
                  <a:lnTo>
                    <a:pt x="99" y="1999"/>
                  </a:lnTo>
                  <a:lnTo>
                    <a:pt x="91" y="1999"/>
                  </a:lnTo>
                  <a:lnTo>
                    <a:pt x="83" y="2000"/>
                  </a:lnTo>
                  <a:lnTo>
                    <a:pt x="76" y="2000"/>
                  </a:lnTo>
                  <a:lnTo>
                    <a:pt x="68" y="2000"/>
                  </a:lnTo>
                  <a:lnTo>
                    <a:pt x="68" y="2007"/>
                  </a:lnTo>
                  <a:lnTo>
                    <a:pt x="67" y="2013"/>
                  </a:lnTo>
                  <a:lnTo>
                    <a:pt x="65" y="2018"/>
                  </a:lnTo>
                  <a:lnTo>
                    <a:pt x="63" y="2021"/>
                  </a:lnTo>
                  <a:lnTo>
                    <a:pt x="61" y="2027"/>
                  </a:lnTo>
                  <a:lnTo>
                    <a:pt x="58" y="2030"/>
                  </a:lnTo>
                  <a:lnTo>
                    <a:pt x="54" y="2034"/>
                  </a:lnTo>
                  <a:lnTo>
                    <a:pt x="51" y="2037"/>
                  </a:lnTo>
                  <a:lnTo>
                    <a:pt x="44" y="2034"/>
                  </a:lnTo>
                  <a:lnTo>
                    <a:pt x="38" y="2032"/>
                  </a:lnTo>
                  <a:lnTo>
                    <a:pt x="31" y="2030"/>
                  </a:lnTo>
                  <a:lnTo>
                    <a:pt x="24" y="2030"/>
                  </a:lnTo>
                  <a:lnTo>
                    <a:pt x="19" y="2030"/>
                  </a:lnTo>
                  <a:lnTo>
                    <a:pt x="12" y="2032"/>
                  </a:lnTo>
                  <a:lnTo>
                    <a:pt x="5" y="2034"/>
                  </a:lnTo>
                  <a:lnTo>
                    <a:pt x="0" y="2037"/>
                  </a:lnTo>
                  <a:lnTo>
                    <a:pt x="5" y="2041"/>
                  </a:lnTo>
                  <a:lnTo>
                    <a:pt x="10" y="2041"/>
                  </a:lnTo>
                  <a:lnTo>
                    <a:pt x="15" y="2041"/>
                  </a:lnTo>
                  <a:lnTo>
                    <a:pt x="23" y="2041"/>
                  </a:lnTo>
                  <a:lnTo>
                    <a:pt x="28" y="2041"/>
                  </a:lnTo>
                  <a:lnTo>
                    <a:pt x="35" y="2039"/>
                  </a:lnTo>
                  <a:lnTo>
                    <a:pt x="42" y="2037"/>
                  </a:lnTo>
                  <a:lnTo>
                    <a:pt x="51" y="2037"/>
                  </a:lnTo>
                  <a:lnTo>
                    <a:pt x="63" y="2046"/>
                  </a:lnTo>
                  <a:lnTo>
                    <a:pt x="77" y="2053"/>
                  </a:lnTo>
                  <a:lnTo>
                    <a:pt x="91" y="2059"/>
                  </a:lnTo>
                  <a:lnTo>
                    <a:pt x="109" y="2062"/>
                  </a:lnTo>
                  <a:lnTo>
                    <a:pt x="125" y="2067"/>
                  </a:lnTo>
                  <a:lnTo>
                    <a:pt x="141" y="2073"/>
                  </a:lnTo>
                  <a:lnTo>
                    <a:pt x="155" y="2078"/>
                  </a:lnTo>
                  <a:lnTo>
                    <a:pt x="167" y="2087"/>
                  </a:lnTo>
                  <a:lnTo>
                    <a:pt x="174" y="2087"/>
                  </a:lnTo>
                  <a:lnTo>
                    <a:pt x="182" y="2089"/>
                  </a:lnTo>
                  <a:lnTo>
                    <a:pt x="189" y="2092"/>
                  </a:lnTo>
                  <a:lnTo>
                    <a:pt x="197" y="2097"/>
                  </a:lnTo>
                  <a:lnTo>
                    <a:pt x="204" y="2103"/>
                  </a:lnTo>
                  <a:lnTo>
                    <a:pt x="213" y="2108"/>
                  </a:lnTo>
                  <a:lnTo>
                    <a:pt x="220" y="2113"/>
                  </a:lnTo>
                  <a:lnTo>
                    <a:pt x="227" y="2113"/>
                  </a:lnTo>
                  <a:lnTo>
                    <a:pt x="234" y="2120"/>
                  </a:lnTo>
                  <a:lnTo>
                    <a:pt x="238" y="2122"/>
                  </a:lnTo>
                  <a:lnTo>
                    <a:pt x="243" y="2124"/>
                  </a:lnTo>
                  <a:lnTo>
                    <a:pt x="250" y="2126"/>
                  </a:lnTo>
                  <a:lnTo>
                    <a:pt x="256" y="2129"/>
                  </a:lnTo>
                  <a:lnTo>
                    <a:pt x="263" y="2133"/>
                  </a:lnTo>
                  <a:lnTo>
                    <a:pt x="268" y="2136"/>
                  </a:lnTo>
                  <a:lnTo>
                    <a:pt x="273" y="2138"/>
                  </a:lnTo>
                  <a:lnTo>
                    <a:pt x="277" y="2138"/>
                  </a:lnTo>
                  <a:lnTo>
                    <a:pt x="272" y="2142"/>
                  </a:lnTo>
                  <a:lnTo>
                    <a:pt x="266" y="2143"/>
                  </a:lnTo>
                  <a:lnTo>
                    <a:pt x="261" y="2145"/>
                  </a:lnTo>
                  <a:lnTo>
                    <a:pt x="256" y="2145"/>
                  </a:lnTo>
                  <a:lnTo>
                    <a:pt x="250" y="2143"/>
                  </a:lnTo>
                  <a:lnTo>
                    <a:pt x="245" y="2140"/>
                  </a:lnTo>
                  <a:lnTo>
                    <a:pt x="240" y="2136"/>
                  </a:lnTo>
                  <a:lnTo>
                    <a:pt x="234" y="2129"/>
                  </a:lnTo>
                  <a:lnTo>
                    <a:pt x="227" y="2129"/>
                  </a:lnTo>
                  <a:lnTo>
                    <a:pt x="224" y="2128"/>
                  </a:lnTo>
                  <a:lnTo>
                    <a:pt x="219" y="2126"/>
                  </a:lnTo>
                  <a:lnTo>
                    <a:pt x="215" y="2122"/>
                  </a:lnTo>
                  <a:lnTo>
                    <a:pt x="212" y="2120"/>
                  </a:lnTo>
                  <a:lnTo>
                    <a:pt x="208" y="2119"/>
                  </a:lnTo>
                  <a:lnTo>
                    <a:pt x="203" y="2117"/>
                  </a:lnTo>
                  <a:lnTo>
                    <a:pt x="197" y="2117"/>
                  </a:lnTo>
                  <a:lnTo>
                    <a:pt x="192" y="2113"/>
                  </a:lnTo>
                  <a:lnTo>
                    <a:pt x="187" y="2112"/>
                  </a:lnTo>
                  <a:lnTo>
                    <a:pt x="180" y="2112"/>
                  </a:lnTo>
                  <a:lnTo>
                    <a:pt x="173" y="2110"/>
                  </a:lnTo>
                  <a:lnTo>
                    <a:pt x="164" y="2110"/>
                  </a:lnTo>
                  <a:lnTo>
                    <a:pt x="157" y="2112"/>
                  </a:lnTo>
                  <a:lnTo>
                    <a:pt x="151" y="2112"/>
                  </a:lnTo>
                  <a:lnTo>
                    <a:pt x="148" y="2112"/>
                  </a:lnTo>
                  <a:lnTo>
                    <a:pt x="144" y="2110"/>
                  </a:lnTo>
                  <a:lnTo>
                    <a:pt x="141" y="2108"/>
                  </a:lnTo>
                  <a:lnTo>
                    <a:pt x="136" y="2106"/>
                  </a:lnTo>
                  <a:lnTo>
                    <a:pt x="132" y="2103"/>
                  </a:lnTo>
                  <a:lnTo>
                    <a:pt x="127" y="2099"/>
                  </a:lnTo>
                  <a:lnTo>
                    <a:pt x="121" y="2097"/>
                  </a:lnTo>
                  <a:lnTo>
                    <a:pt x="116" y="2096"/>
                  </a:lnTo>
                  <a:lnTo>
                    <a:pt x="109" y="2094"/>
                  </a:lnTo>
                  <a:lnTo>
                    <a:pt x="107" y="2108"/>
                  </a:lnTo>
                  <a:lnTo>
                    <a:pt x="143" y="2119"/>
                  </a:lnTo>
                  <a:lnTo>
                    <a:pt x="176" y="2129"/>
                  </a:lnTo>
                  <a:lnTo>
                    <a:pt x="208" y="2138"/>
                  </a:lnTo>
                  <a:lnTo>
                    <a:pt x="238" y="2145"/>
                  </a:lnTo>
                  <a:lnTo>
                    <a:pt x="266" y="2154"/>
                  </a:lnTo>
                  <a:lnTo>
                    <a:pt x="295" y="2161"/>
                  </a:lnTo>
                  <a:lnTo>
                    <a:pt x="321" y="2168"/>
                  </a:lnTo>
                  <a:lnTo>
                    <a:pt x="348" y="2175"/>
                  </a:lnTo>
                  <a:lnTo>
                    <a:pt x="2405" y="2177"/>
                  </a:lnTo>
                  <a:lnTo>
                    <a:pt x="2442" y="2166"/>
                  </a:lnTo>
                  <a:lnTo>
                    <a:pt x="2474" y="2158"/>
                  </a:lnTo>
                  <a:lnTo>
                    <a:pt x="2504" y="2149"/>
                  </a:lnTo>
                  <a:lnTo>
                    <a:pt x="2532" y="2142"/>
                  </a:lnTo>
                  <a:lnTo>
                    <a:pt x="2559" y="2135"/>
                  </a:lnTo>
                  <a:lnTo>
                    <a:pt x="2585" y="2126"/>
                  </a:lnTo>
                  <a:lnTo>
                    <a:pt x="2613" y="2119"/>
                  </a:lnTo>
                  <a:lnTo>
                    <a:pt x="2645" y="2108"/>
                  </a:lnTo>
                  <a:close/>
                  <a:moveTo>
                    <a:pt x="1958" y="921"/>
                  </a:moveTo>
                  <a:lnTo>
                    <a:pt x="1956" y="936"/>
                  </a:lnTo>
                  <a:lnTo>
                    <a:pt x="1951" y="954"/>
                  </a:lnTo>
                  <a:lnTo>
                    <a:pt x="1944" y="972"/>
                  </a:lnTo>
                  <a:lnTo>
                    <a:pt x="1935" y="989"/>
                  </a:lnTo>
                  <a:lnTo>
                    <a:pt x="1923" y="1007"/>
                  </a:lnTo>
                  <a:lnTo>
                    <a:pt x="1911" y="1019"/>
                  </a:lnTo>
                  <a:lnTo>
                    <a:pt x="1903" y="1025"/>
                  </a:lnTo>
                  <a:lnTo>
                    <a:pt x="1896" y="1028"/>
                  </a:lnTo>
                  <a:lnTo>
                    <a:pt x="1888" y="1032"/>
                  </a:lnTo>
                  <a:lnTo>
                    <a:pt x="1880" y="1032"/>
                  </a:lnTo>
                  <a:lnTo>
                    <a:pt x="1879" y="1039"/>
                  </a:lnTo>
                  <a:lnTo>
                    <a:pt x="1877" y="1046"/>
                  </a:lnTo>
                  <a:lnTo>
                    <a:pt x="1873" y="1053"/>
                  </a:lnTo>
                  <a:lnTo>
                    <a:pt x="1870" y="1060"/>
                  </a:lnTo>
                  <a:lnTo>
                    <a:pt x="1859" y="1073"/>
                  </a:lnTo>
                  <a:lnTo>
                    <a:pt x="1847" y="1085"/>
                  </a:lnTo>
                  <a:lnTo>
                    <a:pt x="1835" y="1097"/>
                  </a:lnTo>
                  <a:lnTo>
                    <a:pt x="1820" y="1108"/>
                  </a:lnTo>
                  <a:lnTo>
                    <a:pt x="1810" y="1117"/>
                  </a:lnTo>
                  <a:lnTo>
                    <a:pt x="1801" y="1126"/>
                  </a:lnTo>
                  <a:lnTo>
                    <a:pt x="1801" y="1163"/>
                  </a:lnTo>
                  <a:lnTo>
                    <a:pt x="1819" y="1180"/>
                  </a:lnTo>
                  <a:lnTo>
                    <a:pt x="1819" y="1191"/>
                  </a:lnTo>
                  <a:lnTo>
                    <a:pt x="1817" y="1198"/>
                  </a:lnTo>
                  <a:lnTo>
                    <a:pt x="1817" y="1205"/>
                  </a:lnTo>
                  <a:lnTo>
                    <a:pt x="1815" y="1212"/>
                  </a:lnTo>
                  <a:lnTo>
                    <a:pt x="1815" y="1217"/>
                  </a:lnTo>
                  <a:lnTo>
                    <a:pt x="1815" y="1224"/>
                  </a:lnTo>
                  <a:lnTo>
                    <a:pt x="1817" y="1230"/>
                  </a:lnTo>
                  <a:lnTo>
                    <a:pt x="1819" y="1237"/>
                  </a:lnTo>
                  <a:lnTo>
                    <a:pt x="1815" y="1240"/>
                  </a:lnTo>
                  <a:lnTo>
                    <a:pt x="1813" y="1246"/>
                  </a:lnTo>
                  <a:lnTo>
                    <a:pt x="1812" y="1249"/>
                  </a:lnTo>
                  <a:lnTo>
                    <a:pt x="1810" y="1255"/>
                  </a:lnTo>
                  <a:lnTo>
                    <a:pt x="1808" y="1260"/>
                  </a:lnTo>
                  <a:lnTo>
                    <a:pt x="1806" y="1265"/>
                  </a:lnTo>
                  <a:lnTo>
                    <a:pt x="1805" y="1270"/>
                  </a:lnTo>
                  <a:lnTo>
                    <a:pt x="1801" y="1274"/>
                  </a:lnTo>
                  <a:lnTo>
                    <a:pt x="1792" y="1283"/>
                  </a:lnTo>
                  <a:lnTo>
                    <a:pt x="1776" y="1283"/>
                  </a:lnTo>
                  <a:lnTo>
                    <a:pt x="1767" y="1292"/>
                  </a:lnTo>
                  <a:lnTo>
                    <a:pt x="1764" y="1297"/>
                  </a:lnTo>
                  <a:lnTo>
                    <a:pt x="1762" y="1302"/>
                  </a:lnTo>
                  <a:lnTo>
                    <a:pt x="1762" y="1308"/>
                  </a:lnTo>
                  <a:lnTo>
                    <a:pt x="1760" y="1313"/>
                  </a:lnTo>
                  <a:lnTo>
                    <a:pt x="1759" y="1318"/>
                  </a:lnTo>
                  <a:lnTo>
                    <a:pt x="1755" y="1322"/>
                  </a:lnTo>
                  <a:lnTo>
                    <a:pt x="1748" y="1322"/>
                  </a:lnTo>
                  <a:lnTo>
                    <a:pt x="1741" y="1320"/>
                  </a:lnTo>
                  <a:lnTo>
                    <a:pt x="1741" y="1327"/>
                  </a:lnTo>
                  <a:lnTo>
                    <a:pt x="1741" y="1332"/>
                  </a:lnTo>
                  <a:lnTo>
                    <a:pt x="1743" y="1338"/>
                  </a:lnTo>
                  <a:lnTo>
                    <a:pt x="1744" y="1343"/>
                  </a:lnTo>
                  <a:lnTo>
                    <a:pt x="1746" y="1348"/>
                  </a:lnTo>
                  <a:lnTo>
                    <a:pt x="1748" y="1355"/>
                  </a:lnTo>
                  <a:lnTo>
                    <a:pt x="1748" y="1361"/>
                  </a:lnTo>
                  <a:lnTo>
                    <a:pt x="1750" y="1368"/>
                  </a:lnTo>
                  <a:lnTo>
                    <a:pt x="1746" y="1371"/>
                  </a:lnTo>
                  <a:lnTo>
                    <a:pt x="1743" y="1373"/>
                  </a:lnTo>
                  <a:lnTo>
                    <a:pt x="1739" y="1376"/>
                  </a:lnTo>
                  <a:lnTo>
                    <a:pt x="1734" y="1380"/>
                  </a:lnTo>
                  <a:lnTo>
                    <a:pt x="1730" y="1382"/>
                  </a:lnTo>
                  <a:lnTo>
                    <a:pt x="1725" y="1384"/>
                  </a:lnTo>
                  <a:lnTo>
                    <a:pt x="1720" y="1385"/>
                  </a:lnTo>
                  <a:lnTo>
                    <a:pt x="1714" y="1385"/>
                  </a:lnTo>
                  <a:lnTo>
                    <a:pt x="1714" y="1389"/>
                  </a:lnTo>
                  <a:lnTo>
                    <a:pt x="1713" y="1394"/>
                  </a:lnTo>
                  <a:lnTo>
                    <a:pt x="1713" y="1398"/>
                  </a:lnTo>
                  <a:lnTo>
                    <a:pt x="1711" y="1401"/>
                  </a:lnTo>
                  <a:lnTo>
                    <a:pt x="1711" y="1405"/>
                  </a:lnTo>
                  <a:lnTo>
                    <a:pt x="1711" y="1407"/>
                  </a:lnTo>
                  <a:lnTo>
                    <a:pt x="1713" y="1407"/>
                  </a:lnTo>
                  <a:lnTo>
                    <a:pt x="1714" y="1405"/>
                  </a:lnTo>
                  <a:lnTo>
                    <a:pt x="1714" y="1422"/>
                  </a:lnTo>
                  <a:lnTo>
                    <a:pt x="1707" y="1429"/>
                  </a:lnTo>
                  <a:lnTo>
                    <a:pt x="1697" y="1435"/>
                  </a:lnTo>
                  <a:lnTo>
                    <a:pt x="1688" y="1442"/>
                  </a:lnTo>
                  <a:lnTo>
                    <a:pt x="1677" y="1449"/>
                  </a:lnTo>
                  <a:lnTo>
                    <a:pt x="1669" y="1456"/>
                  </a:lnTo>
                  <a:lnTo>
                    <a:pt x="1660" y="1465"/>
                  </a:lnTo>
                  <a:lnTo>
                    <a:pt x="1658" y="1470"/>
                  </a:lnTo>
                  <a:lnTo>
                    <a:pt x="1656" y="1475"/>
                  </a:lnTo>
                  <a:lnTo>
                    <a:pt x="1654" y="1481"/>
                  </a:lnTo>
                  <a:lnTo>
                    <a:pt x="1653" y="1488"/>
                  </a:lnTo>
                  <a:lnTo>
                    <a:pt x="1635" y="1491"/>
                  </a:lnTo>
                  <a:lnTo>
                    <a:pt x="1617" y="1495"/>
                  </a:lnTo>
                  <a:lnTo>
                    <a:pt x="1600" y="1498"/>
                  </a:lnTo>
                  <a:lnTo>
                    <a:pt x="1584" y="1500"/>
                  </a:lnTo>
                  <a:lnTo>
                    <a:pt x="1568" y="1502"/>
                  </a:lnTo>
                  <a:lnTo>
                    <a:pt x="1550" y="1504"/>
                  </a:lnTo>
                  <a:lnTo>
                    <a:pt x="1533" y="1505"/>
                  </a:lnTo>
                  <a:lnTo>
                    <a:pt x="1513" y="1505"/>
                  </a:lnTo>
                  <a:lnTo>
                    <a:pt x="1504" y="1495"/>
                  </a:lnTo>
                  <a:lnTo>
                    <a:pt x="1497" y="1482"/>
                  </a:lnTo>
                  <a:lnTo>
                    <a:pt x="1490" y="1468"/>
                  </a:lnTo>
                  <a:lnTo>
                    <a:pt x="1483" y="1454"/>
                  </a:lnTo>
                  <a:lnTo>
                    <a:pt x="1478" y="1442"/>
                  </a:lnTo>
                  <a:lnTo>
                    <a:pt x="1471" y="1428"/>
                  </a:lnTo>
                  <a:lnTo>
                    <a:pt x="1462" y="1415"/>
                  </a:lnTo>
                  <a:lnTo>
                    <a:pt x="1453" y="1405"/>
                  </a:lnTo>
                  <a:lnTo>
                    <a:pt x="1453" y="1401"/>
                  </a:lnTo>
                  <a:lnTo>
                    <a:pt x="1455" y="1398"/>
                  </a:lnTo>
                  <a:lnTo>
                    <a:pt x="1455" y="1394"/>
                  </a:lnTo>
                  <a:lnTo>
                    <a:pt x="1457" y="1391"/>
                  </a:lnTo>
                  <a:lnTo>
                    <a:pt x="1458" y="1387"/>
                  </a:lnTo>
                  <a:lnTo>
                    <a:pt x="1460" y="1384"/>
                  </a:lnTo>
                  <a:lnTo>
                    <a:pt x="1462" y="1380"/>
                  </a:lnTo>
                  <a:lnTo>
                    <a:pt x="1462" y="1376"/>
                  </a:lnTo>
                  <a:lnTo>
                    <a:pt x="1458" y="1368"/>
                  </a:lnTo>
                  <a:lnTo>
                    <a:pt x="1457" y="1361"/>
                  </a:lnTo>
                  <a:lnTo>
                    <a:pt x="1455" y="1352"/>
                  </a:lnTo>
                  <a:lnTo>
                    <a:pt x="1453" y="1343"/>
                  </a:lnTo>
                  <a:lnTo>
                    <a:pt x="1453" y="1334"/>
                  </a:lnTo>
                  <a:lnTo>
                    <a:pt x="1453" y="1325"/>
                  </a:lnTo>
                  <a:lnTo>
                    <a:pt x="1453" y="1318"/>
                  </a:lnTo>
                  <a:lnTo>
                    <a:pt x="1453" y="1311"/>
                  </a:lnTo>
                  <a:lnTo>
                    <a:pt x="1448" y="1308"/>
                  </a:lnTo>
                  <a:lnTo>
                    <a:pt x="1442" y="1304"/>
                  </a:lnTo>
                  <a:lnTo>
                    <a:pt x="1439" y="1300"/>
                  </a:lnTo>
                  <a:lnTo>
                    <a:pt x="1437" y="1295"/>
                  </a:lnTo>
                  <a:lnTo>
                    <a:pt x="1434" y="1292"/>
                  </a:lnTo>
                  <a:lnTo>
                    <a:pt x="1432" y="1286"/>
                  </a:lnTo>
                  <a:lnTo>
                    <a:pt x="1430" y="1281"/>
                  </a:lnTo>
                  <a:lnTo>
                    <a:pt x="1427" y="1274"/>
                  </a:lnTo>
                  <a:lnTo>
                    <a:pt x="1428" y="1269"/>
                  </a:lnTo>
                  <a:lnTo>
                    <a:pt x="1430" y="1263"/>
                  </a:lnTo>
                  <a:lnTo>
                    <a:pt x="1434" y="1258"/>
                  </a:lnTo>
                  <a:lnTo>
                    <a:pt x="1437" y="1251"/>
                  </a:lnTo>
                  <a:lnTo>
                    <a:pt x="1441" y="1244"/>
                  </a:lnTo>
                  <a:lnTo>
                    <a:pt x="1446" y="1237"/>
                  </a:lnTo>
                  <a:lnTo>
                    <a:pt x="1450" y="1232"/>
                  </a:lnTo>
                  <a:lnTo>
                    <a:pt x="1453" y="1228"/>
                  </a:lnTo>
                  <a:lnTo>
                    <a:pt x="1453" y="1171"/>
                  </a:lnTo>
                  <a:lnTo>
                    <a:pt x="1427" y="1143"/>
                  </a:lnTo>
                  <a:lnTo>
                    <a:pt x="1427" y="1106"/>
                  </a:lnTo>
                  <a:lnTo>
                    <a:pt x="1420" y="1095"/>
                  </a:lnTo>
                  <a:lnTo>
                    <a:pt x="1412" y="1085"/>
                  </a:lnTo>
                  <a:lnTo>
                    <a:pt x="1411" y="1074"/>
                  </a:lnTo>
                  <a:lnTo>
                    <a:pt x="1409" y="1064"/>
                  </a:lnTo>
                  <a:lnTo>
                    <a:pt x="1407" y="1051"/>
                  </a:lnTo>
                  <a:lnTo>
                    <a:pt x="1409" y="1039"/>
                  </a:lnTo>
                  <a:lnTo>
                    <a:pt x="1409" y="1027"/>
                  </a:lnTo>
                  <a:lnTo>
                    <a:pt x="1409" y="1014"/>
                  </a:lnTo>
                  <a:lnTo>
                    <a:pt x="1398" y="1004"/>
                  </a:lnTo>
                  <a:lnTo>
                    <a:pt x="1386" y="997"/>
                  </a:lnTo>
                  <a:lnTo>
                    <a:pt x="1372" y="991"/>
                  </a:lnTo>
                  <a:lnTo>
                    <a:pt x="1356" y="989"/>
                  </a:lnTo>
                  <a:lnTo>
                    <a:pt x="1340" y="986"/>
                  </a:lnTo>
                  <a:lnTo>
                    <a:pt x="1326" y="986"/>
                  </a:lnTo>
                  <a:lnTo>
                    <a:pt x="1310" y="986"/>
                  </a:lnTo>
                  <a:lnTo>
                    <a:pt x="1296" y="986"/>
                  </a:lnTo>
                  <a:lnTo>
                    <a:pt x="1278" y="1004"/>
                  </a:lnTo>
                  <a:lnTo>
                    <a:pt x="1269" y="1004"/>
                  </a:lnTo>
                  <a:lnTo>
                    <a:pt x="1257" y="1002"/>
                  </a:lnTo>
                  <a:lnTo>
                    <a:pt x="1246" y="998"/>
                  </a:lnTo>
                  <a:lnTo>
                    <a:pt x="1236" y="995"/>
                  </a:lnTo>
                  <a:lnTo>
                    <a:pt x="1223" y="991"/>
                  </a:lnTo>
                  <a:lnTo>
                    <a:pt x="1213" y="988"/>
                  </a:lnTo>
                  <a:lnTo>
                    <a:pt x="1202" y="986"/>
                  </a:lnTo>
                  <a:lnTo>
                    <a:pt x="1192" y="986"/>
                  </a:lnTo>
                  <a:lnTo>
                    <a:pt x="1174" y="1004"/>
                  </a:lnTo>
                  <a:lnTo>
                    <a:pt x="1158" y="995"/>
                  </a:lnTo>
                  <a:lnTo>
                    <a:pt x="1142" y="984"/>
                  </a:lnTo>
                  <a:lnTo>
                    <a:pt x="1126" y="970"/>
                  </a:lnTo>
                  <a:lnTo>
                    <a:pt x="1110" y="956"/>
                  </a:lnTo>
                  <a:lnTo>
                    <a:pt x="1095" y="940"/>
                  </a:lnTo>
                  <a:lnTo>
                    <a:pt x="1080" y="924"/>
                  </a:lnTo>
                  <a:lnTo>
                    <a:pt x="1066" y="908"/>
                  </a:lnTo>
                  <a:lnTo>
                    <a:pt x="1052" y="894"/>
                  </a:lnTo>
                  <a:lnTo>
                    <a:pt x="1056" y="887"/>
                  </a:lnTo>
                  <a:lnTo>
                    <a:pt x="1057" y="882"/>
                  </a:lnTo>
                  <a:lnTo>
                    <a:pt x="1057" y="878"/>
                  </a:lnTo>
                  <a:lnTo>
                    <a:pt x="1059" y="875"/>
                  </a:lnTo>
                  <a:lnTo>
                    <a:pt x="1057" y="871"/>
                  </a:lnTo>
                  <a:lnTo>
                    <a:pt x="1057" y="868"/>
                  </a:lnTo>
                  <a:lnTo>
                    <a:pt x="1056" y="862"/>
                  </a:lnTo>
                  <a:lnTo>
                    <a:pt x="1052" y="857"/>
                  </a:lnTo>
                  <a:lnTo>
                    <a:pt x="1056" y="848"/>
                  </a:lnTo>
                  <a:lnTo>
                    <a:pt x="1057" y="841"/>
                  </a:lnTo>
                  <a:lnTo>
                    <a:pt x="1059" y="832"/>
                  </a:lnTo>
                  <a:lnTo>
                    <a:pt x="1059" y="823"/>
                  </a:lnTo>
                  <a:lnTo>
                    <a:pt x="1061" y="814"/>
                  </a:lnTo>
                  <a:lnTo>
                    <a:pt x="1061" y="806"/>
                  </a:lnTo>
                  <a:lnTo>
                    <a:pt x="1061" y="799"/>
                  </a:lnTo>
                  <a:lnTo>
                    <a:pt x="1061" y="792"/>
                  </a:lnTo>
                  <a:lnTo>
                    <a:pt x="1043" y="774"/>
                  </a:lnTo>
                  <a:lnTo>
                    <a:pt x="1201" y="604"/>
                  </a:lnTo>
                  <a:lnTo>
                    <a:pt x="1204" y="606"/>
                  </a:lnTo>
                  <a:lnTo>
                    <a:pt x="1211" y="606"/>
                  </a:lnTo>
                  <a:lnTo>
                    <a:pt x="1216" y="606"/>
                  </a:lnTo>
                  <a:lnTo>
                    <a:pt x="1223" y="608"/>
                  </a:lnTo>
                  <a:lnTo>
                    <a:pt x="1229" y="606"/>
                  </a:lnTo>
                  <a:lnTo>
                    <a:pt x="1231" y="604"/>
                  </a:lnTo>
                  <a:lnTo>
                    <a:pt x="1231" y="601"/>
                  </a:lnTo>
                  <a:lnTo>
                    <a:pt x="1227" y="595"/>
                  </a:lnTo>
                  <a:lnTo>
                    <a:pt x="1232" y="595"/>
                  </a:lnTo>
                  <a:lnTo>
                    <a:pt x="1243" y="595"/>
                  </a:lnTo>
                  <a:lnTo>
                    <a:pt x="1255" y="595"/>
                  </a:lnTo>
                  <a:lnTo>
                    <a:pt x="1271" y="594"/>
                  </a:lnTo>
                  <a:lnTo>
                    <a:pt x="1287" y="594"/>
                  </a:lnTo>
                  <a:lnTo>
                    <a:pt x="1301" y="592"/>
                  </a:lnTo>
                  <a:lnTo>
                    <a:pt x="1314" y="590"/>
                  </a:lnTo>
                  <a:lnTo>
                    <a:pt x="1322" y="587"/>
                  </a:lnTo>
                  <a:lnTo>
                    <a:pt x="1333" y="588"/>
                  </a:lnTo>
                  <a:lnTo>
                    <a:pt x="1344" y="590"/>
                  </a:lnTo>
                  <a:lnTo>
                    <a:pt x="1354" y="590"/>
                  </a:lnTo>
                  <a:lnTo>
                    <a:pt x="1365" y="590"/>
                  </a:lnTo>
                  <a:lnTo>
                    <a:pt x="1377" y="588"/>
                  </a:lnTo>
                  <a:lnTo>
                    <a:pt x="1388" y="588"/>
                  </a:lnTo>
                  <a:lnTo>
                    <a:pt x="1398" y="587"/>
                  </a:lnTo>
                  <a:lnTo>
                    <a:pt x="1409" y="587"/>
                  </a:lnTo>
                  <a:lnTo>
                    <a:pt x="1416" y="599"/>
                  </a:lnTo>
                  <a:lnTo>
                    <a:pt x="1425" y="610"/>
                  </a:lnTo>
                  <a:lnTo>
                    <a:pt x="1432" y="618"/>
                  </a:lnTo>
                  <a:lnTo>
                    <a:pt x="1441" y="627"/>
                  </a:lnTo>
                  <a:lnTo>
                    <a:pt x="1450" y="634"/>
                  </a:lnTo>
                  <a:lnTo>
                    <a:pt x="1460" y="643"/>
                  </a:lnTo>
                  <a:lnTo>
                    <a:pt x="1469" y="650"/>
                  </a:lnTo>
                  <a:lnTo>
                    <a:pt x="1480" y="661"/>
                  </a:lnTo>
                  <a:lnTo>
                    <a:pt x="1513" y="661"/>
                  </a:lnTo>
                  <a:lnTo>
                    <a:pt x="1515" y="657"/>
                  </a:lnTo>
                  <a:lnTo>
                    <a:pt x="1515" y="654"/>
                  </a:lnTo>
                  <a:lnTo>
                    <a:pt x="1517" y="650"/>
                  </a:lnTo>
                  <a:lnTo>
                    <a:pt x="1518" y="647"/>
                  </a:lnTo>
                  <a:lnTo>
                    <a:pt x="1520" y="643"/>
                  </a:lnTo>
                  <a:lnTo>
                    <a:pt x="1522" y="640"/>
                  </a:lnTo>
                  <a:lnTo>
                    <a:pt x="1522" y="636"/>
                  </a:lnTo>
                  <a:lnTo>
                    <a:pt x="1522" y="632"/>
                  </a:lnTo>
                  <a:lnTo>
                    <a:pt x="1538" y="634"/>
                  </a:lnTo>
                  <a:lnTo>
                    <a:pt x="1554" y="638"/>
                  </a:lnTo>
                  <a:lnTo>
                    <a:pt x="1570" y="641"/>
                  </a:lnTo>
                  <a:lnTo>
                    <a:pt x="1586" y="645"/>
                  </a:lnTo>
                  <a:lnTo>
                    <a:pt x="1601" y="650"/>
                  </a:lnTo>
                  <a:lnTo>
                    <a:pt x="1617" y="652"/>
                  </a:lnTo>
                  <a:lnTo>
                    <a:pt x="1635" y="654"/>
                  </a:lnTo>
                  <a:lnTo>
                    <a:pt x="1653" y="652"/>
                  </a:lnTo>
                  <a:lnTo>
                    <a:pt x="1658" y="652"/>
                  </a:lnTo>
                  <a:lnTo>
                    <a:pt x="1661" y="654"/>
                  </a:lnTo>
                  <a:lnTo>
                    <a:pt x="1665" y="655"/>
                  </a:lnTo>
                  <a:lnTo>
                    <a:pt x="1670" y="655"/>
                  </a:lnTo>
                  <a:lnTo>
                    <a:pt x="1674" y="657"/>
                  </a:lnTo>
                  <a:lnTo>
                    <a:pt x="1676" y="659"/>
                  </a:lnTo>
                  <a:lnTo>
                    <a:pt x="1679" y="661"/>
                  </a:lnTo>
                  <a:lnTo>
                    <a:pt x="1688" y="670"/>
                  </a:lnTo>
                  <a:lnTo>
                    <a:pt x="1732" y="754"/>
                  </a:lnTo>
                  <a:lnTo>
                    <a:pt x="1750" y="754"/>
                  </a:lnTo>
                  <a:lnTo>
                    <a:pt x="1752" y="760"/>
                  </a:lnTo>
                  <a:lnTo>
                    <a:pt x="1753" y="767"/>
                  </a:lnTo>
                  <a:lnTo>
                    <a:pt x="1755" y="776"/>
                  </a:lnTo>
                  <a:lnTo>
                    <a:pt x="1757" y="786"/>
                  </a:lnTo>
                  <a:lnTo>
                    <a:pt x="1757" y="797"/>
                  </a:lnTo>
                  <a:lnTo>
                    <a:pt x="1757" y="806"/>
                  </a:lnTo>
                  <a:lnTo>
                    <a:pt x="1759" y="814"/>
                  </a:lnTo>
                  <a:lnTo>
                    <a:pt x="1759" y="820"/>
                  </a:lnTo>
                  <a:lnTo>
                    <a:pt x="1767" y="830"/>
                  </a:lnTo>
                  <a:lnTo>
                    <a:pt x="1782" y="846"/>
                  </a:lnTo>
                  <a:lnTo>
                    <a:pt x="1799" y="864"/>
                  </a:lnTo>
                  <a:lnTo>
                    <a:pt x="1819" y="885"/>
                  </a:lnTo>
                  <a:lnTo>
                    <a:pt x="1838" y="903"/>
                  </a:lnTo>
                  <a:lnTo>
                    <a:pt x="1856" y="919"/>
                  </a:lnTo>
                  <a:lnTo>
                    <a:pt x="1863" y="924"/>
                  </a:lnTo>
                  <a:lnTo>
                    <a:pt x="1870" y="929"/>
                  </a:lnTo>
                  <a:lnTo>
                    <a:pt x="1875" y="931"/>
                  </a:lnTo>
                  <a:lnTo>
                    <a:pt x="1880" y="929"/>
                  </a:lnTo>
                  <a:lnTo>
                    <a:pt x="1882" y="931"/>
                  </a:lnTo>
                  <a:lnTo>
                    <a:pt x="1888" y="931"/>
                  </a:lnTo>
                  <a:lnTo>
                    <a:pt x="1895" y="933"/>
                  </a:lnTo>
                  <a:lnTo>
                    <a:pt x="1903" y="935"/>
                  </a:lnTo>
                  <a:lnTo>
                    <a:pt x="1914" y="936"/>
                  </a:lnTo>
                  <a:lnTo>
                    <a:pt x="1925" y="938"/>
                  </a:lnTo>
                  <a:lnTo>
                    <a:pt x="1933" y="938"/>
                  </a:lnTo>
                  <a:lnTo>
                    <a:pt x="1941" y="938"/>
                  </a:lnTo>
                  <a:lnTo>
                    <a:pt x="1958" y="921"/>
                  </a:lnTo>
                  <a:lnTo>
                    <a:pt x="1960" y="924"/>
                  </a:lnTo>
                  <a:lnTo>
                    <a:pt x="1962" y="928"/>
                  </a:lnTo>
                  <a:lnTo>
                    <a:pt x="1963" y="929"/>
                  </a:lnTo>
                  <a:lnTo>
                    <a:pt x="1963" y="931"/>
                  </a:lnTo>
                  <a:lnTo>
                    <a:pt x="1962" y="929"/>
                  </a:lnTo>
                  <a:lnTo>
                    <a:pt x="1960" y="926"/>
                  </a:lnTo>
                  <a:lnTo>
                    <a:pt x="1958" y="921"/>
                  </a:lnTo>
                  <a:close/>
                  <a:moveTo>
                    <a:pt x="1888" y="1368"/>
                  </a:moveTo>
                  <a:lnTo>
                    <a:pt x="1845" y="1368"/>
                  </a:lnTo>
                  <a:lnTo>
                    <a:pt x="1828" y="1348"/>
                  </a:lnTo>
                  <a:lnTo>
                    <a:pt x="1845" y="1331"/>
                  </a:lnTo>
                  <a:lnTo>
                    <a:pt x="1840" y="1327"/>
                  </a:lnTo>
                  <a:lnTo>
                    <a:pt x="1836" y="1323"/>
                  </a:lnTo>
                  <a:lnTo>
                    <a:pt x="1835" y="1320"/>
                  </a:lnTo>
                  <a:lnTo>
                    <a:pt x="1836" y="1315"/>
                  </a:lnTo>
                  <a:lnTo>
                    <a:pt x="1838" y="1311"/>
                  </a:lnTo>
                  <a:lnTo>
                    <a:pt x="1842" y="1306"/>
                  </a:lnTo>
                  <a:lnTo>
                    <a:pt x="1847" y="1300"/>
                  </a:lnTo>
                  <a:lnTo>
                    <a:pt x="1854" y="1293"/>
                  </a:lnTo>
                  <a:lnTo>
                    <a:pt x="1852" y="1290"/>
                  </a:lnTo>
                  <a:lnTo>
                    <a:pt x="1852" y="1286"/>
                  </a:lnTo>
                  <a:lnTo>
                    <a:pt x="1850" y="1283"/>
                  </a:lnTo>
                  <a:lnTo>
                    <a:pt x="1849" y="1279"/>
                  </a:lnTo>
                  <a:lnTo>
                    <a:pt x="1847" y="1276"/>
                  </a:lnTo>
                  <a:lnTo>
                    <a:pt x="1845" y="1272"/>
                  </a:lnTo>
                  <a:lnTo>
                    <a:pt x="1845" y="1269"/>
                  </a:lnTo>
                  <a:lnTo>
                    <a:pt x="1845" y="1265"/>
                  </a:lnTo>
                  <a:lnTo>
                    <a:pt x="1863" y="1246"/>
                  </a:lnTo>
                  <a:lnTo>
                    <a:pt x="1896" y="1246"/>
                  </a:lnTo>
                  <a:lnTo>
                    <a:pt x="1902" y="1239"/>
                  </a:lnTo>
                  <a:lnTo>
                    <a:pt x="1907" y="1232"/>
                  </a:lnTo>
                  <a:lnTo>
                    <a:pt x="1911" y="1226"/>
                  </a:lnTo>
                  <a:lnTo>
                    <a:pt x="1914" y="1219"/>
                  </a:lnTo>
                  <a:lnTo>
                    <a:pt x="1918" y="1212"/>
                  </a:lnTo>
                  <a:lnTo>
                    <a:pt x="1921" y="1205"/>
                  </a:lnTo>
                  <a:lnTo>
                    <a:pt x="1925" y="1198"/>
                  </a:lnTo>
                  <a:lnTo>
                    <a:pt x="1932" y="1191"/>
                  </a:lnTo>
                  <a:lnTo>
                    <a:pt x="1932" y="1198"/>
                  </a:lnTo>
                  <a:lnTo>
                    <a:pt x="1933" y="1207"/>
                  </a:lnTo>
                  <a:lnTo>
                    <a:pt x="1937" y="1214"/>
                  </a:lnTo>
                  <a:lnTo>
                    <a:pt x="1941" y="1223"/>
                  </a:lnTo>
                  <a:lnTo>
                    <a:pt x="1942" y="1230"/>
                  </a:lnTo>
                  <a:lnTo>
                    <a:pt x="1946" y="1237"/>
                  </a:lnTo>
                  <a:lnTo>
                    <a:pt x="1948" y="1242"/>
                  </a:lnTo>
                  <a:lnTo>
                    <a:pt x="1948" y="1246"/>
                  </a:lnTo>
                  <a:lnTo>
                    <a:pt x="1944" y="1247"/>
                  </a:lnTo>
                  <a:lnTo>
                    <a:pt x="1942" y="1249"/>
                  </a:lnTo>
                  <a:lnTo>
                    <a:pt x="1937" y="1255"/>
                  </a:lnTo>
                  <a:lnTo>
                    <a:pt x="1933" y="1260"/>
                  </a:lnTo>
                  <a:lnTo>
                    <a:pt x="1926" y="1274"/>
                  </a:lnTo>
                  <a:lnTo>
                    <a:pt x="1919" y="1292"/>
                  </a:lnTo>
                  <a:lnTo>
                    <a:pt x="1912" y="1311"/>
                  </a:lnTo>
                  <a:lnTo>
                    <a:pt x="1905" y="1329"/>
                  </a:lnTo>
                  <a:lnTo>
                    <a:pt x="1900" y="1345"/>
                  </a:lnTo>
                  <a:lnTo>
                    <a:pt x="1896" y="1359"/>
                  </a:lnTo>
                  <a:lnTo>
                    <a:pt x="1893" y="1359"/>
                  </a:lnTo>
                  <a:lnTo>
                    <a:pt x="1889" y="1359"/>
                  </a:lnTo>
                  <a:lnTo>
                    <a:pt x="1888" y="1359"/>
                  </a:lnTo>
                  <a:lnTo>
                    <a:pt x="1886" y="1359"/>
                  </a:lnTo>
                  <a:lnTo>
                    <a:pt x="1884" y="1361"/>
                  </a:lnTo>
                  <a:lnTo>
                    <a:pt x="1884" y="1362"/>
                  </a:lnTo>
                  <a:lnTo>
                    <a:pt x="1886" y="1364"/>
                  </a:lnTo>
                  <a:lnTo>
                    <a:pt x="1888" y="1368"/>
                  </a:lnTo>
                  <a:close/>
                  <a:moveTo>
                    <a:pt x="2855" y="373"/>
                  </a:moveTo>
                  <a:lnTo>
                    <a:pt x="2855" y="385"/>
                  </a:lnTo>
                  <a:lnTo>
                    <a:pt x="2857" y="394"/>
                  </a:lnTo>
                  <a:lnTo>
                    <a:pt x="2861" y="403"/>
                  </a:lnTo>
                  <a:lnTo>
                    <a:pt x="2862" y="410"/>
                  </a:lnTo>
                  <a:lnTo>
                    <a:pt x="2866" y="417"/>
                  </a:lnTo>
                  <a:lnTo>
                    <a:pt x="2869" y="424"/>
                  </a:lnTo>
                  <a:lnTo>
                    <a:pt x="2871" y="433"/>
                  </a:lnTo>
                  <a:lnTo>
                    <a:pt x="2871" y="445"/>
                  </a:lnTo>
                  <a:lnTo>
                    <a:pt x="2875" y="447"/>
                  </a:lnTo>
                  <a:lnTo>
                    <a:pt x="2878" y="447"/>
                  </a:lnTo>
                  <a:lnTo>
                    <a:pt x="2882" y="449"/>
                  </a:lnTo>
                  <a:lnTo>
                    <a:pt x="2885" y="450"/>
                  </a:lnTo>
                  <a:lnTo>
                    <a:pt x="2887" y="452"/>
                  </a:lnTo>
                  <a:lnTo>
                    <a:pt x="2891" y="454"/>
                  </a:lnTo>
                  <a:lnTo>
                    <a:pt x="2894" y="456"/>
                  </a:lnTo>
                  <a:lnTo>
                    <a:pt x="2898" y="456"/>
                  </a:lnTo>
                  <a:lnTo>
                    <a:pt x="2900" y="463"/>
                  </a:lnTo>
                  <a:lnTo>
                    <a:pt x="2901" y="470"/>
                  </a:lnTo>
                  <a:lnTo>
                    <a:pt x="2905" y="475"/>
                  </a:lnTo>
                  <a:lnTo>
                    <a:pt x="2908" y="481"/>
                  </a:lnTo>
                  <a:lnTo>
                    <a:pt x="2914" y="486"/>
                  </a:lnTo>
                  <a:lnTo>
                    <a:pt x="2919" y="489"/>
                  </a:lnTo>
                  <a:lnTo>
                    <a:pt x="2926" y="493"/>
                  </a:lnTo>
                  <a:lnTo>
                    <a:pt x="2933" y="493"/>
                  </a:lnTo>
                  <a:lnTo>
                    <a:pt x="2926" y="486"/>
                  </a:lnTo>
                  <a:lnTo>
                    <a:pt x="2921" y="479"/>
                  </a:lnTo>
                  <a:lnTo>
                    <a:pt x="2917" y="472"/>
                  </a:lnTo>
                  <a:lnTo>
                    <a:pt x="2914" y="465"/>
                  </a:lnTo>
                  <a:lnTo>
                    <a:pt x="2912" y="458"/>
                  </a:lnTo>
                  <a:lnTo>
                    <a:pt x="2912" y="450"/>
                  </a:lnTo>
                  <a:lnTo>
                    <a:pt x="2912" y="443"/>
                  </a:lnTo>
                  <a:lnTo>
                    <a:pt x="2915" y="436"/>
                  </a:lnTo>
                  <a:lnTo>
                    <a:pt x="2905" y="433"/>
                  </a:lnTo>
                  <a:lnTo>
                    <a:pt x="2896" y="427"/>
                  </a:lnTo>
                  <a:lnTo>
                    <a:pt x="2887" y="420"/>
                  </a:lnTo>
                  <a:lnTo>
                    <a:pt x="2878" y="412"/>
                  </a:lnTo>
                  <a:lnTo>
                    <a:pt x="2869" y="403"/>
                  </a:lnTo>
                  <a:lnTo>
                    <a:pt x="2864" y="392"/>
                  </a:lnTo>
                  <a:lnTo>
                    <a:pt x="2859" y="382"/>
                  </a:lnTo>
                  <a:lnTo>
                    <a:pt x="2855" y="373"/>
                  </a:lnTo>
                  <a:close/>
                  <a:moveTo>
                    <a:pt x="2960" y="521"/>
                  </a:moveTo>
                  <a:lnTo>
                    <a:pt x="2963" y="519"/>
                  </a:lnTo>
                  <a:lnTo>
                    <a:pt x="2967" y="519"/>
                  </a:lnTo>
                  <a:lnTo>
                    <a:pt x="2972" y="518"/>
                  </a:lnTo>
                  <a:lnTo>
                    <a:pt x="2975" y="516"/>
                  </a:lnTo>
                  <a:lnTo>
                    <a:pt x="2981" y="514"/>
                  </a:lnTo>
                  <a:lnTo>
                    <a:pt x="2986" y="512"/>
                  </a:lnTo>
                  <a:lnTo>
                    <a:pt x="2990" y="512"/>
                  </a:lnTo>
                  <a:lnTo>
                    <a:pt x="2993" y="511"/>
                  </a:lnTo>
                  <a:lnTo>
                    <a:pt x="2990" y="511"/>
                  </a:lnTo>
                  <a:lnTo>
                    <a:pt x="2984" y="509"/>
                  </a:lnTo>
                  <a:lnTo>
                    <a:pt x="2979" y="505"/>
                  </a:lnTo>
                  <a:lnTo>
                    <a:pt x="2972" y="502"/>
                  </a:lnTo>
                  <a:lnTo>
                    <a:pt x="2965" y="496"/>
                  </a:lnTo>
                  <a:lnTo>
                    <a:pt x="2960" y="491"/>
                  </a:lnTo>
                  <a:lnTo>
                    <a:pt x="2954" y="488"/>
                  </a:lnTo>
                  <a:lnTo>
                    <a:pt x="2951" y="484"/>
                  </a:lnTo>
                  <a:lnTo>
                    <a:pt x="2933" y="502"/>
                  </a:lnTo>
                  <a:lnTo>
                    <a:pt x="2933" y="507"/>
                  </a:lnTo>
                  <a:lnTo>
                    <a:pt x="2935" y="512"/>
                  </a:lnTo>
                  <a:lnTo>
                    <a:pt x="2937" y="518"/>
                  </a:lnTo>
                  <a:lnTo>
                    <a:pt x="2938" y="525"/>
                  </a:lnTo>
                  <a:lnTo>
                    <a:pt x="2940" y="532"/>
                  </a:lnTo>
                  <a:lnTo>
                    <a:pt x="2940" y="539"/>
                  </a:lnTo>
                  <a:lnTo>
                    <a:pt x="2942" y="544"/>
                  </a:lnTo>
                  <a:lnTo>
                    <a:pt x="2942" y="548"/>
                  </a:lnTo>
                  <a:lnTo>
                    <a:pt x="2960" y="548"/>
                  </a:lnTo>
                  <a:lnTo>
                    <a:pt x="2960" y="604"/>
                  </a:lnTo>
                  <a:lnTo>
                    <a:pt x="2956" y="604"/>
                  </a:lnTo>
                  <a:lnTo>
                    <a:pt x="2951" y="606"/>
                  </a:lnTo>
                  <a:lnTo>
                    <a:pt x="2947" y="606"/>
                  </a:lnTo>
                  <a:lnTo>
                    <a:pt x="2944" y="608"/>
                  </a:lnTo>
                  <a:lnTo>
                    <a:pt x="2940" y="610"/>
                  </a:lnTo>
                  <a:lnTo>
                    <a:pt x="2937" y="611"/>
                  </a:lnTo>
                  <a:lnTo>
                    <a:pt x="2935" y="613"/>
                  </a:lnTo>
                  <a:lnTo>
                    <a:pt x="2933" y="613"/>
                  </a:lnTo>
                  <a:lnTo>
                    <a:pt x="2933" y="631"/>
                  </a:lnTo>
                  <a:lnTo>
                    <a:pt x="2930" y="632"/>
                  </a:lnTo>
                  <a:lnTo>
                    <a:pt x="2926" y="632"/>
                  </a:lnTo>
                  <a:lnTo>
                    <a:pt x="2921" y="634"/>
                  </a:lnTo>
                  <a:lnTo>
                    <a:pt x="2915" y="638"/>
                  </a:lnTo>
                  <a:lnTo>
                    <a:pt x="2912" y="640"/>
                  </a:lnTo>
                  <a:lnTo>
                    <a:pt x="2907" y="643"/>
                  </a:lnTo>
                  <a:lnTo>
                    <a:pt x="2903" y="647"/>
                  </a:lnTo>
                  <a:lnTo>
                    <a:pt x="2900" y="650"/>
                  </a:lnTo>
                  <a:lnTo>
                    <a:pt x="2926" y="678"/>
                  </a:lnTo>
                  <a:lnTo>
                    <a:pt x="2926" y="650"/>
                  </a:lnTo>
                  <a:lnTo>
                    <a:pt x="2933" y="647"/>
                  </a:lnTo>
                  <a:lnTo>
                    <a:pt x="2942" y="643"/>
                  </a:lnTo>
                  <a:lnTo>
                    <a:pt x="2952" y="640"/>
                  </a:lnTo>
                  <a:lnTo>
                    <a:pt x="2965" y="638"/>
                  </a:lnTo>
                  <a:lnTo>
                    <a:pt x="2977" y="634"/>
                  </a:lnTo>
                  <a:lnTo>
                    <a:pt x="2990" y="632"/>
                  </a:lnTo>
                  <a:lnTo>
                    <a:pt x="3000" y="632"/>
                  </a:lnTo>
                  <a:lnTo>
                    <a:pt x="3011" y="631"/>
                  </a:lnTo>
                  <a:lnTo>
                    <a:pt x="3011" y="625"/>
                  </a:lnTo>
                  <a:lnTo>
                    <a:pt x="3009" y="618"/>
                  </a:lnTo>
                  <a:lnTo>
                    <a:pt x="3005" y="611"/>
                  </a:lnTo>
                  <a:lnTo>
                    <a:pt x="3002" y="604"/>
                  </a:lnTo>
                  <a:lnTo>
                    <a:pt x="2997" y="599"/>
                  </a:lnTo>
                  <a:lnTo>
                    <a:pt x="2993" y="594"/>
                  </a:lnTo>
                  <a:lnTo>
                    <a:pt x="2988" y="588"/>
                  </a:lnTo>
                  <a:lnTo>
                    <a:pt x="2984" y="585"/>
                  </a:lnTo>
                  <a:lnTo>
                    <a:pt x="3002" y="567"/>
                  </a:lnTo>
                  <a:lnTo>
                    <a:pt x="2960" y="521"/>
                  </a:lnTo>
                  <a:close/>
                  <a:moveTo>
                    <a:pt x="1278" y="325"/>
                  </a:moveTo>
                  <a:lnTo>
                    <a:pt x="1275" y="327"/>
                  </a:lnTo>
                  <a:lnTo>
                    <a:pt x="1271" y="327"/>
                  </a:lnTo>
                  <a:lnTo>
                    <a:pt x="1266" y="329"/>
                  </a:lnTo>
                  <a:lnTo>
                    <a:pt x="1261" y="330"/>
                  </a:lnTo>
                  <a:lnTo>
                    <a:pt x="1257" y="332"/>
                  </a:lnTo>
                  <a:lnTo>
                    <a:pt x="1252" y="334"/>
                  </a:lnTo>
                  <a:lnTo>
                    <a:pt x="1248" y="334"/>
                  </a:lnTo>
                  <a:lnTo>
                    <a:pt x="1245" y="334"/>
                  </a:lnTo>
                  <a:lnTo>
                    <a:pt x="1245" y="341"/>
                  </a:lnTo>
                  <a:lnTo>
                    <a:pt x="1246" y="348"/>
                  </a:lnTo>
                  <a:lnTo>
                    <a:pt x="1250" y="355"/>
                  </a:lnTo>
                  <a:lnTo>
                    <a:pt x="1254" y="362"/>
                  </a:lnTo>
                  <a:lnTo>
                    <a:pt x="1259" y="367"/>
                  </a:lnTo>
                  <a:lnTo>
                    <a:pt x="1262" y="373"/>
                  </a:lnTo>
                  <a:lnTo>
                    <a:pt x="1266" y="376"/>
                  </a:lnTo>
                  <a:lnTo>
                    <a:pt x="1269" y="380"/>
                  </a:lnTo>
                  <a:lnTo>
                    <a:pt x="1245" y="410"/>
                  </a:lnTo>
                  <a:lnTo>
                    <a:pt x="1246" y="415"/>
                  </a:lnTo>
                  <a:lnTo>
                    <a:pt x="1248" y="419"/>
                  </a:lnTo>
                  <a:lnTo>
                    <a:pt x="1248" y="420"/>
                  </a:lnTo>
                  <a:lnTo>
                    <a:pt x="1248" y="422"/>
                  </a:lnTo>
                  <a:lnTo>
                    <a:pt x="1248" y="424"/>
                  </a:lnTo>
                  <a:lnTo>
                    <a:pt x="1248" y="427"/>
                  </a:lnTo>
                  <a:lnTo>
                    <a:pt x="1250" y="431"/>
                  </a:lnTo>
                  <a:lnTo>
                    <a:pt x="1254" y="436"/>
                  </a:lnTo>
                  <a:lnTo>
                    <a:pt x="1261" y="429"/>
                  </a:lnTo>
                  <a:lnTo>
                    <a:pt x="1268" y="424"/>
                  </a:lnTo>
                  <a:lnTo>
                    <a:pt x="1278" y="419"/>
                  </a:lnTo>
                  <a:lnTo>
                    <a:pt x="1289" y="415"/>
                  </a:lnTo>
                  <a:lnTo>
                    <a:pt x="1299" y="410"/>
                  </a:lnTo>
                  <a:lnTo>
                    <a:pt x="1310" y="406"/>
                  </a:lnTo>
                  <a:lnTo>
                    <a:pt x="1321" y="403"/>
                  </a:lnTo>
                  <a:lnTo>
                    <a:pt x="1331" y="399"/>
                  </a:lnTo>
                  <a:lnTo>
                    <a:pt x="1324" y="396"/>
                  </a:lnTo>
                  <a:lnTo>
                    <a:pt x="1317" y="392"/>
                  </a:lnTo>
                  <a:lnTo>
                    <a:pt x="1310" y="389"/>
                  </a:lnTo>
                  <a:lnTo>
                    <a:pt x="1305" y="385"/>
                  </a:lnTo>
                  <a:lnTo>
                    <a:pt x="1298" y="380"/>
                  </a:lnTo>
                  <a:lnTo>
                    <a:pt x="1291" y="374"/>
                  </a:lnTo>
                  <a:lnTo>
                    <a:pt x="1285" y="369"/>
                  </a:lnTo>
                  <a:lnTo>
                    <a:pt x="1278" y="362"/>
                  </a:lnTo>
                  <a:lnTo>
                    <a:pt x="1278" y="353"/>
                  </a:lnTo>
                  <a:lnTo>
                    <a:pt x="1280" y="346"/>
                  </a:lnTo>
                  <a:lnTo>
                    <a:pt x="1280" y="341"/>
                  </a:lnTo>
                  <a:lnTo>
                    <a:pt x="1282" y="337"/>
                  </a:lnTo>
                  <a:lnTo>
                    <a:pt x="1282" y="334"/>
                  </a:lnTo>
                  <a:lnTo>
                    <a:pt x="1282" y="330"/>
                  </a:lnTo>
                  <a:lnTo>
                    <a:pt x="1280" y="329"/>
                  </a:lnTo>
                  <a:lnTo>
                    <a:pt x="1278" y="325"/>
                  </a:lnTo>
                  <a:close/>
                  <a:moveTo>
                    <a:pt x="1227" y="362"/>
                  </a:moveTo>
                  <a:lnTo>
                    <a:pt x="1225" y="366"/>
                  </a:lnTo>
                  <a:lnTo>
                    <a:pt x="1225" y="371"/>
                  </a:lnTo>
                  <a:lnTo>
                    <a:pt x="1223" y="376"/>
                  </a:lnTo>
                  <a:lnTo>
                    <a:pt x="1222" y="380"/>
                  </a:lnTo>
                  <a:lnTo>
                    <a:pt x="1222" y="385"/>
                  </a:lnTo>
                  <a:lnTo>
                    <a:pt x="1220" y="390"/>
                  </a:lnTo>
                  <a:lnTo>
                    <a:pt x="1218" y="396"/>
                  </a:lnTo>
                  <a:lnTo>
                    <a:pt x="1218" y="399"/>
                  </a:lnTo>
                  <a:lnTo>
                    <a:pt x="1213" y="399"/>
                  </a:lnTo>
                  <a:lnTo>
                    <a:pt x="1206" y="401"/>
                  </a:lnTo>
                  <a:lnTo>
                    <a:pt x="1202" y="403"/>
                  </a:lnTo>
                  <a:lnTo>
                    <a:pt x="1197" y="405"/>
                  </a:lnTo>
                  <a:lnTo>
                    <a:pt x="1193" y="408"/>
                  </a:lnTo>
                  <a:lnTo>
                    <a:pt x="1190" y="412"/>
                  </a:lnTo>
                  <a:lnTo>
                    <a:pt x="1186" y="415"/>
                  </a:lnTo>
                  <a:lnTo>
                    <a:pt x="1183" y="417"/>
                  </a:lnTo>
                  <a:lnTo>
                    <a:pt x="1183" y="412"/>
                  </a:lnTo>
                  <a:lnTo>
                    <a:pt x="1185" y="406"/>
                  </a:lnTo>
                  <a:lnTo>
                    <a:pt x="1185" y="403"/>
                  </a:lnTo>
                  <a:lnTo>
                    <a:pt x="1186" y="399"/>
                  </a:lnTo>
                  <a:lnTo>
                    <a:pt x="1186" y="396"/>
                  </a:lnTo>
                  <a:lnTo>
                    <a:pt x="1186" y="392"/>
                  </a:lnTo>
                  <a:lnTo>
                    <a:pt x="1186" y="387"/>
                  </a:lnTo>
                  <a:lnTo>
                    <a:pt x="1183" y="380"/>
                  </a:lnTo>
                  <a:lnTo>
                    <a:pt x="1186" y="380"/>
                  </a:lnTo>
                  <a:lnTo>
                    <a:pt x="1192" y="378"/>
                  </a:lnTo>
                  <a:lnTo>
                    <a:pt x="1197" y="374"/>
                  </a:lnTo>
                  <a:lnTo>
                    <a:pt x="1202" y="371"/>
                  </a:lnTo>
                  <a:lnTo>
                    <a:pt x="1208" y="369"/>
                  </a:lnTo>
                  <a:lnTo>
                    <a:pt x="1213" y="366"/>
                  </a:lnTo>
                  <a:lnTo>
                    <a:pt x="1220" y="364"/>
                  </a:lnTo>
                  <a:lnTo>
                    <a:pt x="1227" y="362"/>
                  </a:lnTo>
                  <a:close/>
                  <a:moveTo>
                    <a:pt x="2567" y="986"/>
                  </a:moveTo>
                  <a:lnTo>
                    <a:pt x="2576" y="989"/>
                  </a:lnTo>
                  <a:lnTo>
                    <a:pt x="2582" y="993"/>
                  </a:lnTo>
                  <a:lnTo>
                    <a:pt x="2587" y="997"/>
                  </a:lnTo>
                  <a:lnTo>
                    <a:pt x="2592" y="1000"/>
                  </a:lnTo>
                  <a:lnTo>
                    <a:pt x="2596" y="1005"/>
                  </a:lnTo>
                  <a:lnTo>
                    <a:pt x="2599" y="1011"/>
                  </a:lnTo>
                  <a:lnTo>
                    <a:pt x="2605" y="1016"/>
                  </a:lnTo>
                  <a:lnTo>
                    <a:pt x="2610" y="1023"/>
                  </a:lnTo>
                  <a:lnTo>
                    <a:pt x="2620" y="1023"/>
                  </a:lnTo>
                  <a:lnTo>
                    <a:pt x="2629" y="1027"/>
                  </a:lnTo>
                  <a:lnTo>
                    <a:pt x="2636" y="1030"/>
                  </a:lnTo>
                  <a:lnTo>
                    <a:pt x="2643" y="1035"/>
                  </a:lnTo>
                  <a:lnTo>
                    <a:pt x="2658" y="1048"/>
                  </a:lnTo>
                  <a:lnTo>
                    <a:pt x="2668" y="1064"/>
                  </a:lnTo>
                  <a:lnTo>
                    <a:pt x="2679" y="1081"/>
                  </a:lnTo>
                  <a:lnTo>
                    <a:pt x="2688" y="1097"/>
                  </a:lnTo>
                  <a:lnTo>
                    <a:pt x="2696" y="1113"/>
                  </a:lnTo>
                  <a:lnTo>
                    <a:pt x="2705" y="1126"/>
                  </a:lnTo>
                  <a:lnTo>
                    <a:pt x="2702" y="1126"/>
                  </a:lnTo>
                  <a:lnTo>
                    <a:pt x="2698" y="1127"/>
                  </a:lnTo>
                  <a:lnTo>
                    <a:pt x="2693" y="1127"/>
                  </a:lnTo>
                  <a:lnTo>
                    <a:pt x="2689" y="1129"/>
                  </a:lnTo>
                  <a:lnTo>
                    <a:pt x="2684" y="1131"/>
                  </a:lnTo>
                  <a:lnTo>
                    <a:pt x="2679" y="1133"/>
                  </a:lnTo>
                  <a:lnTo>
                    <a:pt x="2675" y="1134"/>
                  </a:lnTo>
                  <a:lnTo>
                    <a:pt x="2670" y="1134"/>
                  </a:lnTo>
                  <a:lnTo>
                    <a:pt x="2658" y="1120"/>
                  </a:lnTo>
                  <a:lnTo>
                    <a:pt x="2643" y="1103"/>
                  </a:lnTo>
                  <a:lnTo>
                    <a:pt x="2629" y="1083"/>
                  </a:lnTo>
                  <a:lnTo>
                    <a:pt x="2615" y="1064"/>
                  </a:lnTo>
                  <a:lnTo>
                    <a:pt x="2603" y="1044"/>
                  </a:lnTo>
                  <a:lnTo>
                    <a:pt x="2589" y="1023"/>
                  </a:lnTo>
                  <a:lnTo>
                    <a:pt x="2578" y="1004"/>
                  </a:lnTo>
                  <a:lnTo>
                    <a:pt x="2567" y="986"/>
                  </a:lnTo>
                  <a:close/>
                  <a:moveTo>
                    <a:pt x="2698" y="1143"/>
                  </a:moveTo>
                  <a:lnTo>
                    <a:pt x="2714" y="1140"/>
                  </a:lnTo>
                  <a:lnTo>
                    <a:pt x="2730" y="1138"/>
                  </a:lnTo>
                  <a:lnTo>
                    <a:pt x="2744" y="1138"/>
                  </a:lnTo>
                  <a:lnTo>
                    <a:pt x="2758" y="1141"/>
                  </a:lnTo>
                  <a:lnTo>
                    <a:pt x="2774" y="1145"/>
                  </a:lnTo>
                  <a:lnTo>
                    <a:pt x="2788" y="1148"/>
                  </a:lnTo>
                  <a:lnTo>
                    <a:pt x="2804" y="1152"/>
                  </a:lnTo>
                  <a:lnTo>
                    <a:pt x="2820" y="1152"/>
                  </a:lnTo>
                  <a:lnTo>
                    <a:pt x="2808" y="1156"/>
                  </a:lnTo>
                  <a:lnTo>
                    <a:pt x="2794" y="1156"/>
                  </a:lnTo>
                  <a:lnTo>
                    <a:pt x="2778" y="1156"/>
                  </a:lnTo>
                  <a:lnTo>
                    <a:pt x="2762" y="1156"/>
                  </a:lnTo>
                  <a:lnTo>
                    <a:pt x="2744" y="1152"/>
                  </a:lnTo>
                  <a:lnTo>
                    <a:pt x="2728" y="1150"/>
                  </a:lnTo>
                  <a:lnTo>
                    <a:pt x="2712" y="1147"/>
                  </a:lnTo>
                  <a:lnTo>
                    <a:pt x="2698" y="1143"/>
                  </a:lnTo>
                  <a:close/>
                  <a:moveTo>
                    <a:pt x="2855" y="1097"/>
                  </a:moveTo>
                  <a:lnTo>
                    <a:pt x="2850" y="1097"/>
                  </a:lnTo>
                  <a:lnTo>
                    <a:pt x="2847" y="1099"/>
                  </a:lnTo>
                  <a:lnTo>
                    <a:pt x="2841" y="1101"/>
                  </a:lnTo>
                  <a:lnTo>
                    <a:pt x="2838" y="1103"/>
                  </a:lnTo>
                  <a:lnTo>
                    <a:pt x="2832" y="1103"/>
                  </a:lnTo>
                  <a:lnTo>
                    <a:pt x="2827" y="1104"/>
                  </a:lnTo>
                  <a:lnTo>
                    <a:pt x="2824" y="1106"/>
                  </a:lnTo>
                  <a:lnTo>
                    <a:pt x="2820" y="1106"/>
                  </a:lnTo>
                  <a:lnTo>
                    <a:pt x="2813" y="1103"/>
                  </a:lnTo>
                  <a:lnTo>
                    <a:pt x="2806" y="1099"/>
                  </a:lnTo>
                  <a:lnTo>
                    <a:pt x="2797" y="1097"/>
                  </a:lnTo>
                  <a:lnTo>
                    <a:pt x="2790" y="1095"/>
                  </a:lnTo>
                  <a:lnTo>
                    <a:pt x="2781" y="1094"/>
                  </a:lnTo>
                  <a:lnTo>
                    <a:pt x="2774" y="1094"/>
                  </a:lnTo>
                  <a:lnTo>
                    <a:pt x="2765" y="1095"/>
                  </a:lnTo>
                  <a:lnTo>
                    <a:pt x="2758" y="1097"/>
                  </a:lnTo>
                  <a:lnTo>
                    <a:pt x="2756" y="1092"/>
                  </a:lnTo>
                  <a:lnTo>
                    <a:pt x="2755" y="1087"/>
                  </a:lnTo>
                  <a:lnTo>
                    <a:pt x="2753" y="1083"/>
                  </a:lnTo>
                  <a:lnTo>
                    <a:pt x="2753" y="1080"/>
                  </a:lnTo>
                  <a:lnTo>
                    <a:pt x="2753" y="1076"/>
                  </a:lnTo>
                  <a:lnTo>
                    <a:pt x="2755" y="1073"/>
                  </a:lnTo>
                  <a:lnTo>
                    <a:pt x="2756" y="1067"/>
                  </a:lnTo>
                  <a:lnTo>
                    <a:pt x="2758" y="1060"/>
                  </a:lnTo>
                  <a:lnTo>
                    <a:pt x="2741" y="1042"/>
                  </a:lnTo>
                  <a:lnTo>
                    <a:pt x="2749" y="1039"/>
                  </a:lnTo>
                  <a:lnTo>
                    <a:pt x="2758" y="1034"/>
                  </a:lnTo>
                  <a:lnTo>
                    <a:pt x="2767" y="1030"/>
                  </a:lnTo>
                  <a:lnTo>
                    <a:pt x="2776" y="1025"/>
                  </a:lnTo>
                  <a:lnTo>
                    <a:pt x="2786" y="1021"/>
                  </a:lnTo>
                  <a:lnTo>
                    <a:pt x="2795" y="1018"/>
                  </a:lnTo>
                  <a:lnTo>
                    <a:pt x="2804" y="1014"/>
                  </a:lnTo>
                  <a:lnTo>
                    <a:pt x="2811" y="1014"/>
                  </a:lnTo>
                  <a:lnTo>
                    <a:pt x="2811" y="1011"/>
                  </a:lnTo>
                  <a:lnTo>
                    <a:pt x="2811" y="1007"/>
                  </a:lnTo>
                  <a:lnTo>
                    <a:pt x="2813" y="1004"/>
                  </a:lnTo>
                  <a:lnTo>
                    <a:pt x="2813" y="1002"/>
                  </a:lnTo>
                  <a:lnTo>
                    <a:pt x="2815" y="998"/>
                  </a:lnTo>
                  <a:lnTo>
                    <a:pt x="2818" y="997"/>
                  </a:lnTo>
                  <a:lnTo>
                    <a:pt x="2824" y="997"/>
                  </a:lnTo>
                  <a:lnTo>
                    <a:pt x="2829" y="995"/>
                  </a:lnTo>
                  <a:lnTo>
                    <a:pt x="2832" y="988"/>
                  </a:lnTo>
                  <a:lnTo>
                    <a:pt x="2839" y="979"/>
                  </a:lnTo>
                  <a:lnTo>
                    <a:pt x="2847" y="968"/>
                  </a:lnTo>
                  <a:lnTo>
                    <a:pt x="2854" y="958"/>
                  </a:lnTo>
                  <a:lnTo>
                    <a:pt x="2861" y="947"/>
                  </a:lnTo>
                  <a:lnTo>
                    <a:pt x="2866" y="938"/>
                  </a:lnTo>
                  <a:lnTo>
                    <a:pt x="2869" y="929"/>
                  </a:lnTo>
                  <a:lnTo>
                    <a:pt x="2871" y="921"/>
                  </a:lnTo>
                  <a:lnTo>
                    <a:pt x="2871" y="926"/>
                  </a:lnTo>
                  <a:lnTo>
                    <a:pt x="2869" y="933"/>
                  </a:lnTo>
                  <a:lnTo>
                    <a:pt x="2866" y="940"/>
                  </a:lnTo>
                  <a:lnTo>
                    <a:pt x="2862" y="949"/>
                  </a:lnTo>
                  <a:lnTo>
                    <a:pt x="2861" y="958"/>
                  </a:lnTo>
                  <a:lnTo>
                    <a:pt x="2857" y="965"/>
                  </a:lnTo>
                  <a:lnTo>
                    <a:pt x="2855" y="972"/>
                  </a:lnTo>
                  <a:lnTo>
                    <a:pt x="2855" y="977"/>
                  </a:lnTo>
                  <a:lnTo>
                    <a:pt x="2871" y="977"/>
                  </a:lnTo>
                  <a:lnTo>
                    <a:pt x="2873" y="981"/>
                  </a:lnTo>
                  <a:lnTo>
                    <a:pt x="2873" y="986"/>
                  </a:lnTo>
                  <a:lnTo>
                    <a:pt x="2869" y="993"/>
                  </a:lnTo>
                  <a:lnTo>
                    <a:pt x="2866" y="998"/>
                  </a:lnTo>
                  <a:lnTo>
                    <a:pt x="2862" y="1005"/>
                  </a:lnTo>
                  <a:lnTo>
                    <a:pt x="2859" y="1009"/>
                  </a:lnTo>
                  <a:lnTo>
                    <a:pt x="2855" y="1012"/>
                  </a:lnTo>
                  <a:lnTo>
                    <a:pt x="2855" y="1014"/>
                  </a:lnTo>
                  <a:lnTo>
                    <a:pt x="2880" y="1042"/>
                  </a:lnTo>
                  <a:lnTo>
                    <a:pt x="2855" y="1071"/>
                  </a:lnTo>
                  <a:lnTo>
                    <a:pt x="2855" y="1076"/>
                  </a:lnTo>
                  <a:lnTo>
                    <a:pt x="2855" y="1081"/>
                  </a:lnTo>
                  <a:lnTo>
                    <a:pt x="2857" y="1085"/>
                  </a:lnTo>
                  <a:lnTo>
                    <a:pt x="2857" y="1087"/>
                  </a:lnTo>
                  <a:lnTo>
                    <a:pt x="2859" y="1090"/>
                  </a:lnTo>
                  <a:lnTo>
                    <a:pt x="2857" y="1092"/>
                  </a:lnTo>
                  <a:lnTo>
                    <a:pt x="2857" y="1094"/>
                  </a:lnTo>
                  <a:lnTo>
                    <a:pt x="2855" y="1097"/>
                  </a:lnTo>
                  <a:close/>
                  <a:moveTo>
                    <a:pt x="2864" y="781"/>
                  </a:moveTo>
                  <a:lnTo>
                    <a:pt x="2864" y="784"/>
                  </a:lnTo>
                  <a:lnTo>
                    <a:pt x="2864" y="790"/>
                  </a:lnTo>
                  <a:lnTo>
                    <a:pt x="2866" y="795"/>
                  </a:lnTo>
                  <a:lnTo>
                    <a:pt x="2868" y="800"/>
                  </a:lnTo>
                  <a:lnTo>
                    <a:pt x="2869" y="806"/>
                  </a:lnTo>
                  <a:lnTo>
                    <a:pt x="2871" y="809"/>
                  </a:lnTo>
                  <a:lnTo>
                    <a:pt x="2871" y="814"/>
                  </a:lnTo>
                  <a:lnTo>
                    <a:pt x="2873" y="818"/>
                  </a:lnTo>
                  <a:lnTo>
                    <a:pt x="2855" y="837"/>
                  </a:lnTo>
                  <a:lnTo>
                    <a:pt x="2855" y="855"/>
                  </a:lnTo>
                  <a:lnTo>
                    <a:pt x="2855" y="859"/>
                  </a:lnTo>
                  <a:lnTo>
                    <a:pt x="2859" y="864"/>
                  </a:lnTo>
                  <a:lnTo>
                    <a:pt x="2862" y="868"/>
                  </a:lnTo>
                  <a:lnTo>
                    <a:pt x="2868" y="873"/>
                  </a:lnTo>
                  <a:lnTo>
                    <a:pt x="2880" y="882"/>
                  </a:lnTo>
                  <a:lnTo>
                    <a:pt x="2894" y="890"/>
                  </a:lnTo>
                  <a:lnTo>
                    <a:pt x="2910" y="899"/>
                  </a:lnTo>
                  <a:lnTo>
                    <a:pt x="2924" y="905"/>
                  </a:lnTo>
                  <a:lnTo>
                    <a:pt x="2935" y="910"/>
                  </a:lnTo>
                  <a:lnTo>
                    <a:pt x="2942" y="912"/>
                  </a:lnTo>
                  <a:lnTo>
                    <a:pt x="2938" y="905"/>
                  </a:lnTo>
                  <a:lnTo>
                    <a:pt x="2931" y="890"/>
                  </a:lnTo>
                  <a:lnTo>
                    <a:pt x="2921" y="873"/>
                  </a:lnTo>
                  <a:lnTo>
                    <a:pt x="2908" y="853"/>
                  </a:lnTo>
                  <a:lnTo>
                    <a:pt x="2896" y="832"/>
                  </a:lnTo>
                  <a:lnTo>
                    <a:pt x="2882" y="813"/>
                  </a:lnTo>
                  <a:lnTo>
                    <a:pt x="2871" y="795"/>
                  </a:lnTo>
                  <a:lnTo>
                    <a:pt x="2864" y="781"/>
                  </a:lnTo>
                  <a:close/>
                  <a:moveTo>
                    <a:pt x="2915" y="1060"/>
                  </a:moveTo>
                  <a:lnTo>
                    <a:pt x="2912" y="1062"/>
                  </a:lnTo>
                  <a:lnTo>
                    <a:pt x="2908" y="1065"/>
                  </a:lnTo>
                  <a:lnTo>
                    <a:pt x="2903" y="1069"/>
                  </a:lnTo>
                  <a:lnTo>
                    <a:pt x="2898" y="1074"/>
                  </a:lnTo>
                  <a:lnTo>
                    <a:pt x="2894" y="1080"/>
                  </a:lnTo>
                  <a:lnTo>
                    <a:pt x="2889" y="1083"/>
                  </a:lnTo>
                  <a:lnTo>
                    <a:pt x="2885" y="1087"/>
                  </a:lnTo>
                  <a:lnTo>
                    <a:pt x="2882" y="1088"/>
                  </a:lnTo>
                  <a:lnTo>
                    <a:pt x="2882" y="1095"/>
                  </a:lnTo>
                  <a:lnTo>
                    <a:pt x="2882" y="1104"/>
                  </a:lnTo>
                  <a:lnTo>
                    <a:pt x="2884" y="1115"/>
                  </a:lnTo>
                  <a:lnTo>
                    <a:pt x="2885" y="1124"/>
                  </a:lnTo>
                  <a:lnTo>
                    <a:pt x="2887" y="1134"/>
                  </a:lnTo>
                  <a:lnTo>
                    <a:pt x="2889" y="1141"/>
                  </a:lnTo>
                  <a:lnTo>
                    <a:pt x="2889" y="1148"/>
                  </a:lnTo>
                  <a:lnTo>
                    <a:pt x="2891" y="1154"/>
                  </a:lnTo>
                  <a:lnTo>
                    <a:pt x="2891" y="1150"/>
                  </a:lnTo>
                  <a:lnTo>
                    <a:pt x="2892" y="1145"/>
                  </a:lnTo>
                  <a:lnTo>
                    <a:pt x="2896" y="1140"/>
                  </a:lnTo>
                  <a:lnTo>
                    <a:pt x="2900" y="1136"/>
                  </a:lnTo>
                  <a:lnTo>
                    <a:pt x="2901" y="1131"/>
                  </a:lnTo>
                  <a:lnTo>
                    <a:pt x="2905" y="1127"/>
                  </a:lnTo>
                  <a:lnTo>
                    <a:pt x="2907" y="1126"/>
                  </a:lnTo>
                  <a:lnTo>
                    <a:pt x="2908" y="1126"/>
                  </a:lnTo>
                  <a:lnTo>
                    <a:pt x="2910" y="1126"/>
                  </a:lnTo>
                  <a:lnTo>
                    <a:pt x="2914" y="1126"/>
                  </a:lnTo>
                  <a:lnTo>
                    <a:pt x="2917" y="1124"/>
                  </a:lnTo>
                  <a:lnTo>
                    <a:pt x="2921" y="1124"/>
                  </a:lnTo>
                  <a:lnTo>
                    <a:pt x="2922" y="1122"/>
                  </a:lnTo>
                  <a:lnTo>
                    <a:pt x="2926" y="1120"/>
                  </a:lnTo>
                  <a:lnTo>
                    <a:pt x="2930" y="1118"/>
                  </a:lnTo>
                  <a:lnTo>
                    <a:pt x="2933" y="1115"/>
                  </a:lnTo>
                  <a:lnTo>
                    <a:pt x="2915" y="1097"/>
                  </a:lnTo>
                  <a:lnTo>
                    <a:pt x="2915" y="1090"/>
                  </a:lnTo>
                  <a:lnTo>
                    <a:pt x="2917" y="1083"/>
                  </a:lnTo>
                  <a:lnTo>
                    <a:pt x="2921" y="1078"/>
                  </a:lnTo>
                  <a:lnTo>
                    <a:pt x="2922" y="1073"/>
                  </a:lnTo>
                  <a:lnTo>
                    <a:pt x="2922" y="1067"/>
                  </a:lnTo>
                  <a:lnTo>
                    <a:pt x="2922" y="1064"/>
                  </a:lnTo>
                  <a:lnTo>
                    <a:pt x="2921" y="1062"/>
                  </a:lnTo>
                  <a:lnTo>
                    <a:pt x="2915" y="1060"/>
                  </a:lnTo>
                  <a:close/>
                  <a:moveTo>
                    <a:pt x="3081" y="1097"/>
                  </a:moveTo>
                  <a:lnTo>
                    <a:pt x="3071" y="1101"/>
                  </a:lnTo>
                  <a:lnTo>
                    <a:pt x="3066" y="1101"/>
                  </a:lnTo>
                  <a:lnTo>
                    <a:pt x="3062" y="1101"/>
                  </a:lnTo>
                  <a:lnTo>
                    <a:pt x="3062" y="1099"/>
                  </a:lnTo>
                  <a:lnTo>
                    <a:pt x="3064" y="1097"/>
                  </a:lnTo>
                  <a:lnTo>
                    <a:pt x="3066" y="1095"/>
                  </a:lnTo>
                  <a:lnTo>
                    <a:pt x="3069" y="1092"/>
                  </a:lnTo>
                  <a:lnTo>
                    <a:pt x="3073" y="1088"/>
                  </a:lnTo>
                  <a:lnTo>
                    <a:pt x="3069" y="1085"/>
                  </a:lnTo>
                  <a:lnTo>
                    <a:pt x="3067" y="1081"/>
                  </a:lnTo>
                  <a:lnTo>
                    <a:pt x="3064" y="1078"/>
                  </a:lnTo>
                  <a:lnTo>
                    <a:pt x="3058" y="1076"/>
                  </a:lnTo>
                  <a:lnTo>
                    <a:pt x="3055" y="1074"/>
                  </a:lnTo>
                  <a:lnTo>
                    <a:pt x="3050" y="1073"/>
                  </a:lnTo>
                  <a:lnTo>
                    <a:pt x="3044" y="1071"/>
                  </a:lnTo>
                  <a:lnTo>
                    <a:pt x="3039" y="1071"/>
                  </a:lnTo>
                  <a:lnTo>
                    <a:pt x="3057" y="1051"/>
                  </a:lnTo>
                  <a:lnTo>
                    <a:pt x="3060" y="1051"/>
                  </a:lnTo>
                  <a:lnTo>
                    <a:pt x="3062" y="1053"/>
                  </a:lnTo>
                  <a:lnTo>
                    <a:pt x="3066" y="1055"/>
                  </a:lnTo>
                  <a:lnTo>
                    <a:pt x="3069" y="1057"/>
                  </a:lnTo>
                  <a:lnTo>
                    <a:pt x="3073" y="1058"/>
                  </a:lnTo>
                  <a:lnTo>
                    <a:pt x="3076" y="1058"/>
                  </a:lnTo>
                  <a:lnTo>
                    <a:pt x="3078" y="1060"/>
                  </a:lnTo>
                  <a:lnTo>
                    <a:pt x="3081" y="1060"/>
                  </a:lnTo>
                  <a:lnTo>
                    <a:pt x="3081" y="1064"/>
                  </a:lnTo>
                  <a:lnTo>
                    <a:pt x="3083" y="1067"/>
                  </a:lnTo>
                  <a:lnTo>
                    <a:pt x="3085" y="1071"/>
                  </a:lnTo>
                  <a:lnTo>
                    <a:pt x="3085" y="1074"/>
                  </a:lnTo>
                  <a:lnTo>
                    <a:pt x="3087" y="1078"/>
                  </a:lnTo>
                  <a:lnTo>
                    <a:pt x="3088" y="1081"/>
                  </a:lnTo>
                  <a:lnTo>
                    <a:pt x="3090" y="1085"/>
                  </a:lnTo>
                  <a:lnTo>
                    <a:pt x="3090" y="1088"/>
                  </a:lnTo>
                  <a:lnTo>
                    <a:pt x="3096" y="1088"/>
                  </a:lnTo>
                  <a:lnTo>
                    <a:pt x="3101" y="1087"/>
                  </a:lnTo>
                  <a:lnTo>
                    <a:pt x="3106" y="1085"/>
                  </a:lnTo>
                  <a:lnTo>
                    <a:pt x="3111" y="1083"/>
                  </a:lnTo>
                  <a:lnTo>
                    <a:pt x="3115" y="1080"/>
                  </a:lnTo>
                  <a:lnTo>
                    <a:pt x="3119" y="1076"/>
                  </a:lnTo>
                  <a:lnTo>
                    <a:pt x="3122" y="1074"/>
                  </a:lnTo>
                  <a:lnTo>
                    <a:pt x="3126" y="1071"/>
                  </a:lnTo>
                  <a:lnTo>
                    <a:pt x="3136" y="1071"/>
                  </a:lnTo>
                  <a:lnTo>
                    <a:pt x="3150" y="1074"/>
                  </a:lnTo>
                  <a:lnTo>
                    <a:pt x="3166" y="1078"/>
                  </a:lnTo>
                  <a:lnTo>
                    <a:pt x="3182" y="1083"/>
                  </a:lnTo>
                  <a:lnTo>
                    <a:pt x="3198" y="1092"/>
                  </a:lnTo>
                  <a:lnTo>
                    <a:pt x="3209" y="1101"/>
                  </a:lnTo>
                  <a:lnTo>
                    <a:pt x="3214" y="1106"/>
                  </a:lnTo>
                  <a:lnTo>
                    <a:pt x="3217" y="1111"/>
                  </a:lnTo>
                  <a:lnTo>
                    <a:pt x="3219" y="1118"/>
                  </a:lnTo>
                  <a:lnTo>
                    <a:pt x="3221" y="1126"/>
                  </a:lnTo>
                  <a:lnTo>
                    <a:pt x="3233" y="1129"/>
                  </a:lnTo>
                  <a:lnTo>
                    <a:pt x="3246" y="1134"/>
                  </a:lnTo>
                  <a:lnTo>
                    <a:pt x="3258" y="1143"/>
                  </a:lnTo>
                  <a:lnTo>
                    <a:pt x="3269" y="1152"/>
                  </a:lnTo>
                  <a:lnTo>
                    <a:pt x="3277" y="1164"/>
                  </a:lnTo>
                  <a:lnTo>
                    <a:pt x="3285" y="1177"/>
                  </a:lnTo>
                  <a:lnTo>
                    <a:pt x="3288" y="1191"/>
                  </a:lnTo>
                  <a:lnTo>
                    <a:pt x="3290" y="1209"/>
                  </a:lnTo>
                  <a:lnTo>
                    <a:pt x="3281" y="1203"/>
                  </a:lnTo>
                  <a:lnTo>
                    <a:pt x="3270" y="1198"/>
                  </a:lnTo>
                  <a:lnTo>
                    <a:pt x="3262" y="1191"/>
                  </a:lnTo>
                  <a:lnTo>
                    <a:pt x="3253" y="1184"/>
                  </a:lnTo>
                  <a:lnTo>
                    <a:pt x="3244" y="1177"/>
                  </a:lnTo>
                  <a:lnTo>
                    <a:pt x="3235" y="1168"/>
                  </a:lnTo>
                  <a:lnTo>
                    <a:pt x="3228" y="1159"/>
                  </a:lnTo>
                  <a:lnTo>
                    <a:pt x="3221" y="1152"/>
                  </a:lnTo>
                  <a:lnTo>
                    <a:pt x="3217" y="1154"/>
                  </a:lnTo>
                  <a:lnTo>
                    <a:pt x="3212" y="1156"/>
                  </a:lnTo>
                  <a:lnTo>
                    <a:pt x="3209" y="1159"/>
                  </a:lnTo>
                  <a:lnTo>
                    <a:pt x="3205" y="1163"/>
                  </a:lnTo>
                  <a:lnTo>
                    <a:pt x="3202" y="1166"/>
                  </a:lnTo>
                  <a:lnTo>
                    <a:pt x="3198" y="1168"/>
                  </a:lnTo>
                  <a:lnTo>
                    <a:pt x="3196" y="1170"/>
                  </a:lnTo>
                  <a:lnTo>
                    <a:pt x="3194" y="1171"/>
                  </a:lnTo>
                  <a:lnTo>
                    <a:pt x="3189" y="1171"/>
                  </a:lnTo>
                  <a:lnTo>
                    <a:pt x="3184" y="1170"/>
                  </a:lnTo>
                  <a:lnTo>
                    <a:pt x="3179" y="1168"/>
                  </a:lnTo>
                  <a:lnTo>
                    <a:pt x="3173" y="1166"/>
                  </a:lnTo>
                  <a:lnTo>
                    <a:pt x="3168" y="1164"/>
                  </a:lnTo>
                  <a:lnTo>
                    <a:pt x="3163" y="1163"/>
                  </a:lnTo>
                  <a:lnTo>
                    <a:pt x="3157" y="1163"/>
                  </a:lnTo>
                  <a:lnTo>
                    <a:pt x="3150" y="1163"/>
                  </a:lnTo>
                  <a:lnTo>
                    <a:pt x="3150" y="1159"/>
                  </a:lnTo>
                  <a:lnTo>
                    <a:pt x="3149" y="1156"/>
                  </a:lnTo>
                  <a:lnTo>
                    <a:pt x="3147" y="1152"/>
                  </a:lnTo>
                  <a:lnTo>
                    <a:pt x="3145" y="1148"/>
                  </a:lnTo>
                  <a:lnTo>
                    <a:pt x="3143" y="1147"/>
                  </a:lnTo>
                  <a:lnTo>
                    <a:pt x="3140" y="1145"/>
                  </a:lnTo>
                  <a:lnTo>
                    <a:pt x="3136" y="1145"/>
                  </a:lnTo>
                  <a:lnTo>
                    <a:pt x="3134" y="1143"/>
                  </a:lnTo>
                  <a:lnTo>
                    <a:pt x="3134" y="1140"/>
                  </a:lnTo>
                  <a:lnTo>
                    <a:pt x="3134" y="1136"/>
                  </a:lnTo>
                  <a:lnTo>
                    <a:pt x="3133" y="1133"/>
                  </a:lnTo>
                  <a:lnTo>
                    <a:pt x="3133" y="1129"/>
                  </a:lnTo>
                  <a:lnTo>
                    <a:pt x="3133" y="1126"/>
                  </a:lnTo>
                  <a:lnTo>
                    <a:pt x="3131" y="1122"/>
                  </a:lnTo>
                  <a:lnTo>
                    <a:pt x="3127" y="1118"/>
                  </a:lnTo>
                  <a:lnTo>
                    <a:pt x="3126" y="1115"/>
                  </a:lnTo>
                  <a:lnTo>
                    <a:pt x="3090" y="1115"/>
                  </a:lnTo>
                  <a:lnTo>
                    <a:pt x="3090" y="1106"/>
                  </a:lnTo>
                  <a:lnTo>
                    <a:pt x="3088" y="1101"/>
                  </a:lnTo>
                  <a:lnTo>
                    <a:pt x="3087" y="1097"/>
                  </a:lnTo>
                  <a:lnTo>
                    <a:pt x="3085" y="1095"/>
                  </a:lnTo>
                  <a:lnTo>
                    <a:pt x="3083" y="1097"/>
                  </a:lnTo>
                  <a:lnTo>
                    <a:pt x="3081" y="1097"/>
                  </a:lnTo>
                  <a:close/>
                  <a:moveTo>
                    <a:pt x="3186" y="1191"/>
                  </a:moveTo>
                  <a:lnTo>
                    <a:pt x="3182" y="1200"/>
                  </a:lnTo>
                  <a:lnTo>
                    <a:pt x="3179" y="1207"/>
                  </a:lnTo>
                  <a:lnTo>
                    <a:pt x="3175" y="1212"/>
                  </a:lnTo>
                  <a:lnTo>
                    <a:pt x="3170" y="1217"/>
                  </a:lnTo>
                  <a:lnTo>
                    <a:pt x="3168" y="1221"/>
                  </a:lnTo>
                  <a:lnTo>
                    <a:pt x="3166" y="1224"/>
                  </a:lnTo>
                  <a:lnTo>
                    <a:pt x="3166" y="1230"/>
                  </a:lnTo>
                  <a:lnTo>
                    <a:pt x="3168" y="1237"/>
                  </a:lnTo>
                  <a:lnTo>
                    <a:pt x="3164" y="1240"/>
                  </a:lnTo>
                  <a:lnTo>
                    <a:pt x="3161" y="1244"/>
                  </a:lnTo>
                  <a:lnTo>
                    <a:pt x="3156" y="1249"/>
                  </a:lnTo>
                  <a:lnTo>
                    <a:pt x="3152" y="1256"/>
                  </a:lnTo>
                  <a:lnTo>
                    <a:pt x="3149" y="1262"/>
                  </a:lnTo>
                  <a:lnTo>
                    <a:pt x="3145" y="1269"/>
                  </a:lnTo>
                  <a:lnTo>
                    <a:pt x="3143" y="1276"/>
                  </a:lnTo>
                  <a:lnTo>
                    <a:pt x="3141" y="1283"/>
                  </a:lnTo>
                  <a:lnTo>
                    <a:pt x="3108" y="1283"/>
                  </a:lnTo>
                  <a:lnTo>
                    <a:pt x="3103" y="1279"/>
                  </a:lnTo>
                  <a:lnTo>
                    <a:pt x="3097" y="1274"/>
                  </a:lnTo>
                  <a:lnTo>
                    <a:pt x="3092" y="1269"/>
                  </a:lnTo>
                  <a:lnTo>
                    <a:pt x="3085" y="1263"/>
                  </a:lnTo>
                  <a:lnTo>
                    <a:pt x="3080" y="1258"/>
                  </a:lnTo>
                  <a:lnTo>
                    <a:pt x="3073" y="1255"/>
                  </a:lnTo>
                  <a:lnTo>
                    <a:pt x="3067" y="1249"/>
                  </a:lnTo>
                  <a:lnTo>
                    <a:pt x="3064" y="1246"/>
                  </a:lnTo>
                  <a:lnTo>
                    <a:pt x="3081" y="1246"/>
                  </a:lnTo>
                  <a:lnTo>
                    <a:pt x="3080" y="1239"/>
                  </a:lnTo>
                  <a:lnTo>
                    <a:pt x="3080" y="1233"/>
                  </a:lnTo>
                  <a:lnTo>
                    <a:pt x="3081" y="1228"/>
                  </a:lnTo>
                  <a:lnTo>
                    <a:pt x="3083" y="1223"/>
                  </a:lnTo>
                  <a:lnTo>
                    <a:pt x="3087" y="1219"/>
                  </a:lnTo>
                  <a:lnTo>
                    <a:pt x="3090" y="1216"/>
                  </a:lnTo>
                  <a:lnTo>
                    <a:pt x="3096" y="1212"/>
                  </a:lnTo>
                  <a:lnTo>
                    <a:pt x="3099" y="1209"/>
                  </a:lnTo>
                  <a:lnTo>
                    <a:pt x="3094" y="1207"/>
                  </a:lnTo>
                  <a:lnTo>
                    <a:pt x="3090" y="1205"/>
                  </a:lnTo>
                  <a:lnTo>
                    <a:pt x="3083" y="1202"/>
                  </a:lnTo>
                  <a:lnTo>
                    <a:pt x="3076" y="1198"/>
                  </a:lnTo>
                  <a:lnTo>
                    <a:pt x="3071" y="1194"/>
                  </a:lnTo>
                  <a:lnTo>
                    <a:pt x="3064" y="1189"/>
                  </a:lnTo>
                  <a:lnTo>
                    <a:pt x="3058" y="1184"/>
                  </a:lnTo>
                  <a:lnTo>
                    <a:pt x="3055" y="1180"/>
                  </a:lnTo>
                  <a:lnTo>
                    <a:pt x="3050" y="1186"/>
                  </a:lnTo>
                  <a:lnTo>
                    <a:pt x="3043" y="1194"/>
                  </a:lnTo>
                  <a:lnTo>
                    <a:pt x="3037" y="1205"/>
                  </a:lnTo>
                  <a:lnTo>
                    <a:pt x="3032" y="1216"/>
                  </a:lnTo>
                  <a:lnTo>
                    <a:pt x="3027" y="1228"/>
                  </a:lnTo>
                  <a:lnTo>
                    <a:pt x="3020" y="1237"/>
                  </a:lnTo>
                  <a:lnTo>
                    <a:pt x="3016" y="1240"/>
                  </a:lnTo>
                  <a:lnTo>
                    <a:pt x="3013" y="1242"/>
                  </a:lnTo>
                  <a:lnTo>
                    <a:pt x="3007" y="1244"/>
                  </a:lnTo>
                  <a:lnTo>
                    <a:pt x="3004" y="1246"/>
                  </a:lnTo>
                  <a:lnTo>
                    <a:pt x="2986" y="1246"/>
                  </a:lnTo>
                  <a:lnTo>
                    <a:pt x="2968" y="1228"/>
                  </a:lnTo>
                  <a:lnTo>
                    <a:pt x="2951" y="1228"/>
                  </a:lnTo>
                  <a:lnTo>
                    <a:pt x="2947" y="1230"/>
                  </a:lnTo>
                  <a:lnTo>
                    <a:pt x="2942" y="1235"/>
                  </a:lnTo>
                  <a:lnTo>
                    <a:pt x="2935" y="1242"/>
                  </a:lnTo>
                  <a:lnTo>
                    <a:pt x="2930" y="1251"/>
                  </a:lnTo>
                  <a:lnTo>
                    <a:pt x="2922" y="1258"/>
                  </a:lnTo>
                  <a:lnTo>
                    <a:pt x="2917" y="1267"/>
                  </a:lnTo>
                  <a:lnTo>
                    <a:pt x="2912" y="1272"/>
                  </a:lnTo>
                  <a:lnTo>
                    <a:pt x="2908" y="1274"/>
                  </a:lnTo>
                  <a:lnTo>
                    <a:pt x="2900" y="1263"/>
                  </a:lnTo>
                  <a:lnTo>
                    <a:pt x="2894" y="1265"/>
                  </a:lnTo>
                  <a:lnTo>
                    <a:pt x="2889" y="1270"/>
                  </a:lnTo>
                  <a:lnTo>
                    <a:pt x="2884" y="1276"/>
                  </a:lnTo>
                  <a:lnTo>
                    <a:pt x="2878" y="1283"/>
                  </a:lnTo>
                  <a:lnTo>
                    <a:pt x="2873" y="1290"/>
                  </a:lnTo>
                  <a:lnTo>
                    <a:pt x="2868" y="1295"/>
                  </a:lnTo>
                  <a:lnTo>
                    <a:pt x="2864" y="1299"/>
                  </a:lnTo>
                  <a:lnTo>
                    <a:pt x="2864" y="1300"/>
                  </a:lnTo>
                  <a:lnTo>
                    <a:pt x="2861" y="1300"/>
                  </a:lnTo>
                  <a:lnTo>
                    <a:pt x="2857" y="1300"/>
                  </a:lnTo>
                  <a:lnTo>
                    <a:pt x="2854" y="1299"/>
                  </a:lnTo>
                  <a:lnTo>
                    <a:pt x="2850" y="1297"/>
                  </a:lnTo>
                  <a:lnTo>
                    <a:pt x="2847" y="1295"/>
                  </a:lnTo>
                  <a:lnTo>
                    <a:pt x="2845" y="1293"/>
                  </a:lnTo>
                  <a:lnTo>
                    <a:pt x="2841" y="1293"/>
                  </a:lnTo>
                  <a:lnTo>
                    <a:pt x="2838" y="1292"/>
                  </a:lnTo>
                  <a:lnTo>
                    <a:pt x="2785" y="1339"/>
                  </a:lnTo>
                  <a:lnTo>
                    <a:pt x="2781" y="1338"/>
                  </a:lnTo>
                  <a:lnTo>
                    <a:pt x="2778" y="1338"/>
                  </a:lnTo>
                  <a:lnTo>
                    <a:pt x="2772" y="1336"/>
                  </a:lnTo>
                  <a:lnTo>
                    <a:pt x="2767" y="1334"/>
                  </a:lnTo>
                  <a:lnTo>
                    <a:pt x="2764" y="1332"/>
                  </a:lnTo>
                  <a:lnTo>
                    <a:pt x="2758" y="1331"/>
                  </a:lnTo>
                  <a:lnTo>
                    <a:pt x="2755" y="1331"/>
                  </a:lnTo>
                  <a:lnTo>
                    <a:pt x="2749" y="1329"/>
                  </a:lnTo>
                  <a:lnTo>
                    <a:pt x="2748" y="1332"/>
                  </a:lnTo>
                  <a:lnTo>
                    <a:pt x="2744" y="1334"/>
                  </a:lnTo>
                  <a:lnTo>
                    <a:pt x="2741" y="1336"/>
                  </a:lnTo>
                  <a:lnTo>
                    <a:pt x="2737" y="1338"/>
                  </a:lnTo>
                  <a:lnTo>
                    <a:pt x="2734" y="1338"/>
                  </a:lnTo>
                  <a:lnTo>
                    <a:pt x="2730" y="1339"/>
                  </a:lnTo>
                  <a:lnTo>
                    <a:pt x="2728" y="1339"/>
                  </a:lnTo>
                  <a:lnTo>
                    <a:pt x="2725" y="1339"/>
                  </a:lnTo>
                  <a:lnTo>
                    <a:pt x="2725" y="1346"/>
                  </a:lnTo>
                  <a:lnTo>
                    <a:pt x="2726" y="1353"/>
                  </a:lnTo>
                  <a:lnTo>
                    <a:pt x="2726" y="1359"/>
                  </a:lnTo>
                  <a:lnTo>
                    <a:pt x="2728" y="1366"/>
                  </a:lnTo>
                  <a:lnTo>
                    <a:pt x="2730" y="1371"/>
                  </a:lnTo>
                  <a:lnTo>
                    <a:pt x="2732" y="1376"/>
                  </a:lnTo>
                  <a:lnTo>
                    <a:pt x="2732" y="1382"/>
                  </a:lnTo>
                  <a:lnTo>
                    <a:pt x="2732" y="1385"/>
                  </a:lnTo>
                  <a:lnTo>
                    <a:pt x="2716" y="1405"/>
                  </a:lnTo>
                  <a:lnTo>
                    <a:pt x="2716" y="1410"/>
                  </a:lnTo>
                  <a:lnTo>
                    <a:pt x="2718" y="1417"/>
                  </a:lnTo>
                  <a:lnTo>
                    <a:pt x="2718" y="1424"/>
                  </a:lnTo>
                  <a:lnTo>
                    <a:pt x="2719" y="1431"/>
                  </a:lnTo>
                  <a:lnTo>
                    <a:pt x="2721" y="1437"/>
                  </a:lnTo>
                  <a:lnTo>
                    <a:pt x="2723" y="1442"/>
                  </a:lnTo>
                  <a:lnTo>
                    <a:pt x="2725" y="1447"/>
                  </a:lnTo>
                  <a:lnTo>
                    <a:pt x="2725" y="1451"/>
                  </a:lnTo>
                  <a:lnTo>
                    <a:pt x="2721" y="1458"/>
                  </a:lnTo>
                  <a:lnTo>
                    <a:pt x="2718" y="1467"/>
                  </a:lnTo>
                  <a:lnTo>
                    <a:pt x="2716" y="1474"/>
                  </a:lnTo>
                  <a:lnTo>
                    <a:pt x="2712" y="1482"/>
                  </a:lnTo>
                  <a:lnTo>
                    <a:pt x="2711" y="1491"/>
                  </a:lnTo>
                  <a:lnTo>
                    <a:pt x="2709" y="1500"/>
                  </a:lnTo>
                  <a:lnTo>
                    <a:pt x="2707" y="1509"/>
                  </a:lnTo>
                  <a:lnTo>
                    <a:pt x="2707" y="1516"/>
                  </a:lnTo>
                  <a:lnTo>
                    <a:pt x="2728" y="1514"/>
                  </a:lnTo>
                  <a:lnTo>
                    <a:pt x="2755" y="1513"/>
                  </a:lnTo>
                  <a:lnTo>
                    <a:pt x="2781" y="1507"/>
                  </a:lnTo>
                  <a:lnTo>
                    <a:pt x="2809" y="1502"/>
                  </a:lnTo>
                  <a:lnTo>
                    <a:pt x="2836" y="1493"/>
                  </a:lnTo>
                  <a:lnTo>
                    <a:pt x="2861" y="1484"/>
                  </a:lnTo>
                  <a:lnTo>
                    <a:pt x="2873" y="1479"/>
                  </a:lnTo>
                  <a:lnTo>
                    <a:pt x="2882" y="1472"/>
                  </a:lnTo>
                  <a:lnTo>
                    <a:pt x="2891" y="1467"/>
                  </a:lnTo>
                  <a:lnTo>
                    <a:pt x="2900" y="1460"/>
                  </a:lnTo>
                  <a:lnTo>
                    <a:pt x="2933" y="1460"/>
                  </a:lnTo>
                  <a:lnTo>
                    <a:pt x="2951" y="1477"/>
                  </a:lnTo>
                  <a:lnTo>
                    <a:pt x="2947" y="1481"/>
                  </a:lnTo>
                  <a:lnTo>
                    <a:pt x="2944" y="1484"/>
                  </a:lnTo>
                  <a:lnTo>
                    <a:pt x="2942" y="1490"/>
                  </a:lnTo>
                  <a:lnTo>
                    <a:pt x="2938" y="1493"/>
                  </a:lnTo>
                  <a:lnTo>
                    <a:pt x="2937" y="1498"/>
                  </a:lnTo>
                  <a:lnTo>
                    <a:pt x="2935" y="1504"/>
                  </a:lnTo>
                  <a:lnTo>
                    <a:pt x="2933" y="1509"/>
                  </a:lnTo>
                  <a:lnTo>
                    <a:pt x="2933" y="1516"/>
                  </a:lnTo>
                  <a:lnTo>
                    <a:pt x="2942" y="1511"/>
                  </a:lnTo>
                  <a:lnTo>
                    <a:pt x="2952" y="1504"/>
                  </a:lnTo>
                  <a:lnTo>
                    <a:pt x="2967" y="1497"/>
                  </a:lnTo>
                  <a:lnTo>
                    <a:pt x="2981" y="1490"/>
                  </a:lnTo>
                  <a:lnTo>
                    <a:pt x="2997" y="1484"/>
                  </a:lnTo>
                  <a:lnTo>
                    <a:pt x="3009" y="1479"/>
                  </a:lnTo>
                  <a:lnTo>
                    <a:pt x="3021" y="1477"/>
                  </a:lnTo>
                  <a:lnTo>
                    <a:pt x="3028" y="1477"/>
                  </a:lnTo>
                  <a:lnTo>
                    <a:pt x="3023" y="1482"/>
                  </a:lnTo>
                  <a:lnTo>
                    <a:pt x="3016" y="1488"/>
                  </a:lnTo>
                  <a:lnTo>
                    <a:pt x="3007" y="1493"/>
                  </a:lnTo>
                  <a:lnTo>
                    <a:pt x="3000" y="1500"/>
                  </a:lnTo>
                  <a:lnTo>
                    <a:pt x="2993" y="1505"/>
                  </a:lnTo>
                  <a:lnTo>
                    <a:pt x="2991" y="1511"/>
                  </a:lnTo>
                  <a:lnTo>
                    <a:pt x="2991" y="1513"/>
                  </a:lnTo>
                  <a:lnTo>
                    <a:pt x="2993" y="1514"/>
                  </a:lnTo>
                  <a:lnTo>
                    <a:pt x="2998" y="1516"/>
                  </a:lnTo>
                  <a:lnTo>
                    <a:pt x="3004" y="1516"/>
                  </a:lnTo>
                  <a:lnTo>
                    <a:pt x="2997" y="1516"/>
                  </a:lnTo>
                  <a:lnTo>
                    <a:pt x="2993" y="1520"/>
                  </a:lnTo>
                  <a:lnTo>
                    <a:pt x="2990" y="1525"/>
                  </a:lnTo>
                  <a:lnTo>
                    <a:pt x="2990" y="1532"/>
                  </a:lnTo>
                  <a:lnTo>
                    <a:pt x="2988" y="1539"/>
                  </a:lnTo>
                  <a:lnTo>
                    <a:pt x="2990" y="1546"/>
                  </a:lnTo>
                  <a:lnTo>
                    <a:pt x="2991" y="1555"/>
                  </a:lnTo>
                  <a:lnTo>
                    <a:pt x="2995" y="1562"/>
                  </a:lnTo>
                  <a:lnTo>
                    <a:pt x="3055" y="1534"/>
                  </a:lnTo>
                  <a:lnTo>
                    <a:pt x="3081" y="1562"/>
                  </a:lnTo>
                  <a:lnTo>
                    <a:pt x="3254" y="1385"/>
                  </a:lnTo>
                  <a:lnTo>
                    <a:pt x="3254" y="1375"/>
                  </a:lnTo>
                  <a:lnTo>
                    <a:pt x="3253" y="1366"/>
                  </a:lnTo>
                  <a:lnTo>
                    <a:pt x="3251" y="1359"/>
                  </a:lnTo>
                  <a:lnTo>
                    <a:pt x="3247" y="1352"/>
                  </a:lnTo>
                  <a:lnTo>
                    <a:pt x="3244" y="1346"/>
                  </a:lnTo>
                  <a:lnTo>
                    <a:pt x="3240" y="1343"/>
                  </a:lnTo>
                  <a:lnTo>
                    <a:pt x="3235" y="1339"/>
                  </a:lnTo>
                  <a:lnTo>
                    <a:pt x="3228" y="1339"/>
                  </a:lnTo>
                  <a:lnTo>
                    <a:pt x="3228" y="1300"/>
                  </a:lnTo>
                  <a:lnTo>
                    <a:pt x="3226" y="1300"/>
                  </a:lnTo>
                  <a:lnTo>
                    <a:pt x="3223" y="1300"/>
                  </a:lnTo>
                  <a:lnTo>
                    <a:pt x="3219" y="1299"/>
                  </a:lnTo>
                  <a:lnTo>
                    <a:pt x="3216" y="1297"/>
                  </a:lnTo>
                  <a:lnTo>
                    <a:pt x="3212" y="1295"/>
                  </a:lnTo>
                  <a:lnTo>
                    <a:pt x="3209" y="1293"/>
                  </a:lnTo>
                  <a:lnTo>
                    <a:pt x="3205" y="1293"/>
                  </a:lnTo>
                  <a:lnTo>
                    <a:pt x="3202" y="1292"/>
                  </a:lnTo>
                  <a:lnTo>
                    <a:pt x="3203" y="1288"/>
                  </a:lnTo>
                  <a:lnTo>
                    <a:pt x="3203" y="1285"/>
                  </a:lnTo>
                  <a:lnTo>
                    <a:pt x="3205" y="1281"/>
                  </a:lnTo>
                  <a:lnTo>
                    <a:pt x="3207" y="1278"/>
                  </a:lnTo>
                  <a:lnTo>
                    <a:pt x="3209" y="1274"/>
                  </a:lnTo>
                  <a:lnTo>
                    <a:pt x="3210" y="1270"/>
                  </a:lnTo>
                  <a:lnTo>
                    <a:pt x="3210" y="1267"/>
                  </a:lnTo>
                  <a:lnTo>
                    <a:pt x="3210" y="1263"/>
                  </a:lnTo>
                  <a:lnTo>
                    <a:pt x="3210" y="1246"/>
                  </a:lnTo>
                  <a:lnTo>
                    <a:pt x="3209" y="1246"/>
                  </a:lnTo>
                  <a:lnTo>
                    <a:pt x="3205" y="1244"/>
                  </a:lnTo>
                  <a:lnTo>
                    <a:pt x="3202" y="1242"/>
                  </a:lnTo>
                  <a:lnTo>
                    <a:pt x="3198" y="1240"/>
                  </a:lnTo>
                  <a:lnTo>
                    <a:pt x="3194" y="1239"/>
                  </a:lnTo>
                  <a:lnTo>
                    <a:pt x="3193" y="1239"/>
                  </a:lnTo>
                  <a:lnTo>
                    <a:pt x="3189" y="1237"/>
                  </a:lnTo>
                  <a:lnTo>
                    <a:pt x="3186" y="1237"/>
                  </a:lnTo>
                  <a:lnTo>
                    <a:pt x="3186" y="1230"/>
                  </a:lnTo>
                  <a:lnTo>
                    <a:pt x="3187" y="1224"/>
                  </a:lnTo>
                  <a:lnTo>
                    <a:pt x="3187" y="1219"/>
                  </a:lnTo>
                  <a:lnTo>
                    <a:pt x="3189" y="1214"/>
                  </a:lnTo>
                  <a:lnTo>
                    <a:pt x="3189" y="1209"/>
                  </a:lnTo>
                  <a:lnTo>
                    <a:pt x="3189" y="1203"/>
                  </a:lnTo>
                  <a:lnTo>
                    <a:pt x="3187" y="1196"/>
                  </a:lnTo>
                  <a:lnTo>
                    <a:pt x="3186" y="1191"/>
                  </a:lnTo>
                  <a:close/>
                  <a:moveTo>
                    <a:pt x="3203" y="1636"/>
                  </a:moveTo>
                  <a:lnTo>
                    <a:pt x="3246" y="1636"/>
                  </a:lnTo>
                  <a:lnTo>
                    <a:pt x="3263" y="1619"/>
                  </a:lnTo>
                  <a:lnTo>
                    <a:pt x="3279" y="1617"/>
                  </a:lnTo>
                  <a:lnTo>
                    <a:pt x="3293" y="1613"/>
                  </a:lnTo>
                  <a:lnTo>
                    <a:pt x="3306" y="1608"/>
                  </a:lnTo>
                  <a:lnTo>
                    <a:pt x="3318" y="1601"/>
                  </a:lnTo>
                  <a:lnTo>
                    <a:pt x="3329" y="1592"/>
                  </a:lnTo>
                  <a:lnTo>
                    <a:pt x="3339" y="1583"/>
                  </a:lnTo>
                  <a:lnTo>
                    <a:pt x="3350" y="1573"/>
                  </a:lnTo>
                  <a:lnTo>
                    <a:pt x="3359" y="1562"/>
                  </a:lnTo>
                  <a:lnTo>
                    <a:pt x="3341" y="1544"/>
                  </a:lnTo>
                  <a:lnTo>
                    <a:pt x="3307" y="1581"/>
                  </a:lnTo>
                  <a:lnTo>
                    <a:pt x="3272" y="1581"/>
                  </a:lnTo>
                  <a:lnTo>
                    <a:pt x="3265" y="1589"/>
                  </a:lnTo>
                  <a:lnTo>
                    <a:pt x="3256" y="1596"/>
                  </a:lnTo>
                  <a:lnTo>
                    <a:pt x="3247" y="1603"/>
                  </a:lnTo>
                  <a:lnTo>
                    <a:pt x="3237" y="1610"/>
                  </a:lnTo>
                  <a:lnTo>
                    <a:pt x="3228" y="1617"/>
                  </a:lnTo>
                  <a:lnTo>
                    <a:pt x="3219" y="1624"/>
                  </a:lnTo>
                  <a:lnTo>
                    <a:pt x="3210" y="1629"/>
                  </a:lnTo>
                  <a:lnTo>
                    <a:pt x="3203" y="1636"/>
                  </a:lnTo>
                  <a:close/>
                  <a:moveTo>
                    <a:pt x="3376" y="1581"/>
                  </a:moveTo>
                  <a:lnTo>
                    <a:pt x="3383" y="1576"/>
                  </a:lnTo>
                  <a:lnTo>
                    <a:pt x="3390" y="1571"/>
                  </a:lnTo>
                  <a:lnTo>
                    <a:pt x="3399" y="1564"/>
                  </a:lnTo>
                  <a:lnTo>
                    <a:pt x="3406" y="1558"/>
                  </a:lnTo>
                  <a:lnTo>
                    <a:pt x="3413" y="1551"/>
                  </a:lnTo>
                  <a:lnTo>
                    <a:pt x="3421" y="1544"/>
                  </a:lnTo>
                  <a:lnTo>
                    <a:pt x="3426" y="1539"/>
                  </a:lnTo>
                  <a:lnTo>
                    <a:pt x="3429" y="1534"/>
                  </a:lnTo>
                  <a:lnTo>
                    <a:pt x="3433" y="1536"/>
                  </a:lnTo>
                  <a:lnTo>
                    <a:pt x="3436" y="1536"/>
                  </a:lnTo>
                  <a:lnTo>
                    <a:pt x="3440" y="1537"/>
                  </a:lnTo>
                  <a:lnTo>
                    <a:pt x="3442" y="1539"/>
                  </a:lnTo>
                  <a:lnTo>
                    <a:pt x="3445" y="1541"/>
                  </a:lnTo>
                  <a:lnTo>
                    <a:pt x="3449" y="1543"/>
                  </a:lnTo>
                  <a:lnTo>
                    <a:pt x="3452" y="1544"/>
                  </a:lnTo>
                  <a:lnTo>
                    <a:pt x="3456" y="1544"/>
                  </a:lnTo>
                  <a:lnTo>
                    <a:pt x="3459" y="1541"/>
                  </a:lnTo>
                  <a:lnTo>
                    <a:pt x="3463" y="1539"/>
                  </a:lnTo>
                  <a:lnTo>
                    <a:pt x="3465" y="1537"/>
                  </a:lnTo>
                  <a:lnTo>
                    <a:pt x="3468" y="1536"/>
                  </a:lnTo>
                  <a:lnTo>
                    <a:pt x="3472" y="1536"/>
                  </a:lnTo>
                  <a:lnTo>
                    <a:pt x="3475" y="1536"/>
                  </a:lnTo>
                  <a:lnTo>
                    <a:pt x="3479" y="1534"/>
                  </a:lnTo>
                  <a:lnTo>
                    <a:pt x="3482" y="1534"/>
                  </a:lnTo>
                  <a:lnTo>
                    <a:pt x="3472" y="1525"/>
                  </a:lnTo>
                  <a:lnTo>
                    <a:pt x="3465" y="1518"/>
                  </a:lnTo>
                  <a:lnTo>
                    <a:pt x="3456" y="1513"/>
                  </a:lnTo>
                  <a:lnTo>
                    <a:pt x="3449" y="1507"/>
                  </a:lnTo>
                  <a:lnTo>
                    <a:pt x="3443" y="1502"/>
                  </a:lnTo>
                  <a:lnTo>
                    <a:pt x="3438" y="1495"/>
                  </a:lnTo>
                  <a:lnTo>
                    <a:pt x="3433" y="1488"/>
                  </a:lnTo>
                  <a:lnTo>
                    <a:pt x="3429" y="1479"/>
                  </a:lnTo>
                  <a:lnTo>
                    <a:pt x="3428" y="1490"/>
                  </a:lnTo>
                  <a:lnTo>
                    <a:pt x="3424" y="1498"/>
                  </a:lnTo>
                  <a:lnTo>
                    <a:pt x="3417" y="1505"/>
                  </a:lnTo>
                  <a:lnTo>
                    <a:pt x="3410" y="1514"/>
                  </a:lnTo>
                  <a:lnTo>
                    <a:pt x="3401" y="1520"/>
                  </a:lnTo>
                  <a:lnTo>
                    <a:pt x="3392" y="1525"/>
                  </a:lnTo>
                  <a:lnTo>
                    <a:pt x="3385" y="1530"/>
                  </a:lnTo>
                  <a:lnTo>
                    <a:pt x="3376" y="1534"/>
                  </a:lnTo>
                  <a:lnTo>
                    <a:pt x="3376" y="1581"/>
                  </a:lnTo>
                  <a:close/>
                  <a:moveTo>
                    <a:pt x="851" y="297"/>
                  </a:moveTo>
                  <a:lnTo>
                    <a:pt x="847" y="297"/>
                  </a:lnTo>
                  <a:lnTo>
                    <a:pt x="842" y="295"/>
                  </a:lnTo>
                  <a:lnTo>
                    <a:pt x="837" y="291"/>
                  </a:lnTo>
                  <a:lnTo>
                    <a:pt x="830" y="288"/>
                  </a:lnTo>
                  <a:lnTo>
                    <a:pt x="824" y="284"/>
                  </a:lnTo>
                  <a:lnTo>
                    <a:pt x="817" y="283"/>
                  </a:lnTo>
                  <a:lnTo>
                    <a:pt x="812" y="281"/>
                  </a:lnTo>
                  <a:lnTo>
                    <a:pt x="808" y="279"/>
                  </a:lnTo>
                  <a:lnTo>
                    <a:pt x="808" y="272"/>
                  </a:lnTo>
                  <a:lnTo>
                    <a:pt x="807" y="267"/>
                  </a:lnTo>
                  <a:lnTo>
                    <a:pt x="805" y="261"/>
                  </a:lnTo>
                  <a:lnTo>
                    <a:pt x="805" y="256"/>
                  </a:lnTo>
                  <a:lnTo>
                    <a:pt x="803" y="251"/>
                  </a:lnTo>
                  <a:lnTo>
                    <a:pt x="801" y="245"/>
                  </a:lnTo>
                  <a:lnTo>
                    <a:pt x="800" y="240"/>
                  </a:lnTo>
                  <a:lnTo>
                    <a:pt x="800" y="233"/>
                  </a:lnTo>
                  <a:lnTo>
                    <a:pt x="803" y="228"/>
                  </a:lnTo>
                  <a:lnTo>
                    <a:pt x="808" y="222"/>
                  </a:lnTo>
                  <a:lnTo>
                    <a:pt x="812" y="217"/>
                  </a:lnTo>
                  <a:lnTo>
                    <a:pt x="817" y="210"/>
                  </a:lnTo>
                  <a:lnTo>
                    <a:pt x="823" y="203"/>
                  </a:lnTo>
                  <a:lnTo>
                    <a:pt x="826" y="196"/>
                  </a:lnTo>
                  <a:lnTo>
                    <a:pt x="831" y="191"/>
                  </a:lnTo>
                  <a:lnTo>
                    <a:pt x="835" y="185"/>
                  </a:lnTo>
                  <a:lnTo>
                    <a:pt x="817" y="168"/>
                  </a:lnTo>
                  <a:lnTo>
                    <a:pt x="817" y="164"/>
                  </a:lnTo>
                  <a:lnTo>
                    <a:pt x="819" y="161"/>
                  </a:lnTo>
                  <a:lnTo>
                    <a:pt x="821" y="157"/>
                  </a:lnTo>
                  <a:lnTo>
                    <a:pt x="823" y="154"/>
                  </a:lnTo>
                  <a:lnTo>
                    <a:pt x="823" y="150"/>
                  </a:lnTo>
                  <a:lnTo>
                    <a:pt x="824" y="147"/>
                  </a:lnTo>
                  <a:lnTo>
                    <a:pt x="826" y="143"/>
                  </a:lnTo>
                  <a:lnTo>
                    <a:pt x="826" y="139"/>
                  </a:lnTo>
                  <a:lnTo>
                    <a:pt x="782" y="93"/>
                  </a:lnTo>
                  <a:lnTo>
                    <a:pt x="777" y="93"/>
                  </a:lnTo>
                  <a:lnTo>
                    <a:pt x="770" y="92"/>
                  </a:lnTo>
                  <a:lnTo>
                    <a:pt x="763" y="90"/>
                  </a:lnTo>
                  <a:lnTo>
                    <a:pt x="757" y="88"/>
                  </a:lnTo>
                  <a:lnTo>
                    <a:pt x="752" y="86"/>
                  </a:lnTo>
                  <a:lnTo>
                    <a:pt x="747" y="85"/>
                  </a:lnTo>
                  <a:lnTo>
                    <a:pt x="741" y="85"/>
                  </a:lnTo>
                  <a:lnTo>
                    <a:pt x="738" y="83"/>
                  </a:lnTo>
                  <a:lnTo>
                    <a:pt x="748" y="74"/>
                  </a:lnTo>
                  <a:lnTo>
                    <a:pt x="761" y="65"/>
                  </a:lnTo>
                  <a:lnTo>
                    <a:pt x="773" y="58"/>
                  </a:lnTo>
                  <a:lnTo>
                    <a:pt x="787" y="51"/>
                  </a:lnTo>
                  <a:lnTo>
                    <a:pt x="800" y="44"/>
                  </a:lnTo>
                  <a:lnTo>
                    <a:pt x="812" y="37"/>
                  </a:lnTo>
                  <a:lnTo>
                    <a:pt x="824" y="28"/>
                  </a:lnTo>
                  <a:lnTo>
                    <a:pt x="835" y="17"/>
                  </a:lnTo>
                  <a:lnTo>
                    <a:pt x="838" y="19"/>
                  </a:lnTo>
                  <a:lnTo>
                    <a:pt x="840" y="19"/>
                  </a:lnTo>
                  <a:lnTo>
                    <a:pt x="844" y="21"/>
                  </a:lnTo>
                  <a:lnTo>
                    <a:pt x="847" y="23"/>
                  </a:lnTo>
                  <a:lnTo>
                    <a:pt x="851" y="25"/>
                  </a:lnTo>
                  <a:lnTo>
                    <a:pt x="854" y="26"/>
                  </a:lnTo>
                  <a:lnTo>
                    <a:pt x="856" y="28"/>
                  </a:lnTo>
                  <a:lnTo>
                    <a:pt x="860" y="28"/>
                  </a:lnTo>
                  <a:lnTo>
                    <a:pt x="886" y="0"/>
                  </a:lnTo>
                  <a:lnTo>
                    <a:pt x="904" y="17"/>
                  </a:lnTo>
                  <a:lnTo>
                    <a:pt x="909" y="17"/>
                  </a:lnTo>
                  <a:lnTo>
                    <a:pt x="916" y="17"/>
                  </a:lnTo>
                  <a:lnTo>
                    <a:pt x="923" y="16"/>
                  </a:lnTo>
                  <a:lnTo>
                    <a:pt x="929" y="14"/>
                  </a:lnTo>
                  <a:lnTo>
                    <a:pt x="934" y="12"/>
                  </a:lnTo>
                  <a:lnTo>
                    <a:pt x="939" y="10"/>
                  </a:lnTo>
                  <a:lnTo>
                    <a:pt x="943" y="9"/>
                  </a:lnTo>
                  <a:lnTo>
                    <a:pt x="946" y="9"/>
                  </a:lnTo>
                  <a:lnTo>
                    <a:pt x="946" y="37"/>
                  </a:lnTo>
                  <a:lnTo>
                    <a:pt x="957" y="37"/>
                  </a:lnTo>
                  <a:lnTo>
                    <a:pt x="964" y="37"/>
                  </a:lnTo>
                  <a:lnTo>
                    <a:pt x="969" y="37"/>
                  </a:lnTo>
                  <a:lnTo>
                    <a:pt x="974" y="35"/>
                  </a:lnTo>
                  <a:lnTo>
                    <a:pt x="978" y="33"/>
                  </a:lnTo>
                  <a:lnTo>
                    <a:pt x="980" y="30"/>
                  </a:lnTo>
                  <a:lnTo>
                    <a:pt x="982" y="25"/>
                  </a:lnTo>
                  <a:lnTo>
                    <a:pt x="982" y="17"/>
                  </a:lnTo>
                  <a:lnTo>
                    <a:pt x="985" y="19"/>
                  </a:lnTo>
                  <a:lnTo>
                    <a:pt x="989" y="19"/>
                  </a:lnTo>
                  <a:lnTo>
                    <a:pt x="992" y="21"/>
                  </a:lnTo>
                  <a:lnTo>
                    <a:pt x="994" y="23"/>
                  </a:lnTo>
                  <a:lnTo>
                    <a:pt x="997" y="25"/>
                  </a:lnTo>
                  <a:lnTo>
                    <a:pt x="1001" y="26"/>
                  </a:lnTo>
                  <a:lnTo>
                    <a:pt x="1005" y="28"/>
                  </a:lnTo>
                  <a:lnTo>
                    <a:pt x="1008" y="28"/>
                  </a:lnTo>
                  <a:lnTo>
                    <a:pt x="1015" y="21"/>
                  </a:lnTo>
                  <a:lnTo>
                    <a:pt x="1024" y="16"/>
                  </a:lnTo>
                  <a:lnTo>
                    <a:pt x="1033" y="10"/>
                  </a:lnTo>
                  <a:lnTo>
                    <a:pt x="1043" y="9"/>
                  </a:lnTo>
                  <a:lnTo>
                    <a:pt x="1052" y="7"/>
                  </a:lnTo>
                  <a:lnTo>
                    <a:pt x="1063" y="5"/>
                  </a:lnTo>
                  <a:lnTo>
                    <a:pt x="1070" y="7"/>
                  </a:lnTo>
                  <a:lnTo>
                    <a:pt x="1079" y="9"/>
                  </a:lnTo>
                  <a:lnTo>
                    <a:pt x="1086" y="7"/>
                  </a:lnTo>
                  <a:lnTo>
                    <a:pt x="1095" y="3"/>
                  </a:lnTo>
                  <a:lnTo>
                    <a:pt x="1105" y="2"/>
                  </a:lnTo>
                  <a:lnTo>
                    <a:pt x="1118" y="2"/>
                  </a:lnTo>
                  <a:lnTo>
                    <a:pt x="1128" y="2"/>
                  </a:lnTo>
                  <a:lnTo>
                    <a:pt x="1139" y="0"/>
                  </a:lnTo>
                  <a:lnTo>
                    <a:pt x="1148" y="0"/>
                  </a:lnTo>
                  <a:lnTo>
                    <a:pt x="1156" y="0"/>
                  </a:lnTo>
                  <a:lnTo>
                    <a:pt x="1174" y="17"/>
                  </a:lnTo>
                  <a:lnTo>
                    <a:pt x="1121" y="17"/>
                  </a:lnTo>
                  <a:lnTo>
                    <a:pt x="1121" y="37"/>
                  </a:lnTo>
                  <a:lnTo>
                    <a:pt x="1126" y="39"/>
                  </a:lnTo>
                  <a:lnTo>
                    <a:pt x="1137" y="40"/>
                  </a:lnTo>
                  <a:lnTo>
                    <a:pt x="1148" y="39"/>
                  </a:lnTo>
                  <a:lnTo>
                    <a:pt x="1162" y="37"/>
                  </a:lnTo>
                  <a:lnTo>
                    <a:pt x="1176" y="33"/>
                  </a:lnTo>
                  <a:lnTo>
                    <a:pt x="1188" y="30"/>
                  </a:lnTo>
                  <a:lnTo>
                    <a:pt x="1201" y="28"/>
                  </a:lnTo>
                  <a:lnTo>
                    <a:pt x="1208" y="28"/>
                  </a:lnTo>
                  <a:lnTo>
                    <a:pt x="1197" y="33"/>
                  </a:lnTo>
                  <a:lnTo>
                    <a:pt x="1186" y="40"/>
                  </a:lnTo>
                  <a:lnTo>
                    <a:pt x="1176" y="51"/>
                  </a:lnTo>
                  <a:lnTo>
                    <a:pt x="1165" y="63"/>
                  </a:lnTo>
                  <a:lnTo>
                    <a:pt x="1158" y="78"/>
                  </a:lnTo>
                  <a:lnTo>
                    <a:pt x="1153" y="92"/>
                  </a:lnTo>
                  <a:lnTo>
                    <a:pt x="1153" y="99"/>
                  </a:lnTo>
                  <a:lnTo>
                    <a:pt x="1153" y="106"/>
                  </a:lnTo>
                  <a:lnTo>
                    <a:pt x="1153" y="113"/>
                  </a:lnTo>
                  <a:lnTo>
                    <a:pt x="1156" y="120"/>
                  </a:lnTo>
                  <a:lnTo>
                    <a:pt x="1139" y="139"/>
                  </a:lnTo>
                  <a:lnTo>
                    <a:pt x="1135" y="139"/>
                  </a:lnTo>
                  <a:lnTo>
                    <a:pt x="1132" y="138"/>
                  </a:lnTo>
                  <a:lnTo>
                    <a:pt x="1128" y="136"/>
                  </a:lnTo>
                  <a:lnTo>
                    <a:pt x="1126" y="134"/>
                  </a:lnTo>
                  <a:lnTo>
                    <a:pt x="1123" y="132"/>
                  </a:lnTo>
                  <a:lnTo>
                    <a:pt x="1119" y="131"/>
                  </a:lnTo>
                  <a:lnTo>
                    <a:pt x="1116" y="131"/>
                  </a:lnTo>
                  <a:lnTo>
                    <a:pt x="1112" y="131"/>
                  </a:lnTo>
                  <a:lnTo>
                    <a:pt x="1112" y="168"/>
                  </a:lnTo>
                  <a:lnTo>
                    <a:pt x="1103" y="168"/>
                  </a:lnTo>
                  <a:lnTo>
                    <a:pt x="1096" y="166"/>
                  </a:lnTo>
                  <a:lnTo>
                    <a:pt x="1089" y="166"/>
                  </a:lnTo>
                  <a:lnTo>
                    <a:pt x="1084" y="164"/>
                  </a:lnTo>
                  <a:lnTo>
                    <a:pt x="1077" y="164"/>
                  </a:lnTo>
                  <a:lnTo>
                    <a:pt x="1072" y="164"/>
                  </a:lnTo>
                  <a:lnTo>
                    <a:pt x="1066" y="164"/>
                  </a:lnTo>
                  <a:lnTo>
                    <a:pt x="1061" y="168"/>
                  </a:lnTo>
                  <a:lnTo>
                    <a:pt x="1061" y="171"/>
                  </a:lnTo>
                  <a:lnTo>
                    <a:pt x="1063" y="175"/>
                  </a:lnTo>
                  <a:lnTo>
                    <a:pt x="1066" y="177"/>
                  </a:lnTo>
                  <a:lnTo>
                    <a:pt x="1070" y="180"/>
                  </a:lnTo>
                  <a:lnTo>
                    <a:pt x="1075" y="182"/>
                  </a:lnTo>
                  <a:lnTo>
                    <a:pt x="1079" y="184"/>
                  </a:lnTo>
                  <a:lnTo>
                    <a:pt x="1082" y="185"/>
                  </a:lnTo>
                  <a:lnTo>
                    <a:pt x="1088" y="185"/>
                  </a:lnTo>
                  <a:lnTo>
                    <a:pt x="1079" y="192"/>
                  </a:lnTo>
                  <a:lnTo>
                    <a:pt x="1056" y="205"/>
                  </a:lnTo>
                  <a:lnTo>
                    <a:pt x="1024" y="219"/>
                  </a:lnTo>
                  <a:lnTo>
                    <a:pt x="987" y="237"/>
                  </a:lnTo>
                  <a:lnTo>
                    <a:pt x="950" y="253"/>
                  </a:lnTo>
                  <a:lnTo>
                    <a:pt x="914" y="267"/>
                  </a:lnTo>
                  <a:lnTo>
                    <a:pt x="884" y="276"/>
                  </a:lnTo>
                  <a:lnTo>
                    <a:pt x="869" y="279"/>
                  </a:lnTo>
                  <a:lnTo>
                    <a:pt x="869" y="283"/>
                  </a:lnTo>
                  <a:lnTo>
                    <a:pt x="867" y="286"/>
                  </a:lnTo>
                  <a:lnTo>
                    <a:pt x="865" y="290"/>
                  </a:lnTo>
                  <a:lnTo>
                    <a:pt x="863" y="291"/>
                  </a:lnTo>
                  <a:lnTo>
                    <a:pt x="861" y="293"/>
                  </a:lnTo>
                  <a:lnTo>
                    <a:pt x="858" y="295"/>
                  </a:lnTo>
                  <a:lnTo>
                    <a:pt x="854" y="297"/>
                  </a:lnTo>
                  <a:lnTo>
                    <a:pt x="851" y="297"/>
                  </a:lnTo>
                  <a:close/>
                  <a:moveTo>
                    <a:pt x="1165" y="242"/>
                  </a:moveTo>
                  <a:lnTo>
                    <a:pt x="1155" y="238"/>
                  </a:lnTo>
                  <a:lnTo>
                    <a:pt x="1144" y="237"/>
                  </a:lnTo>
                  <a:lnTo>
                    <a:pt x="1132" y="235"/>
                  </a:lnTo>
                  <a:lnTo>
                    <a:pt x="1118" y="235"/>
                  </a:lnTo>
                  <a:lnTo>
                    <a:pt x="1105" y="235"/>
                  </a:lnTo>
                  <a:lnTo>
                    <a:pt x="1093" y="237"/>
                  </a:lnTo>
                  <a:lnTo>
                    <a:pt x="1080" y="238"/>
                  </a:lnTo>
                  <a:lnTo>
                    <a:pt x="1070" y="242"/>
                  </a:lnTo>
                  <a:lnTo>
                    <a:pt x="1088" y="260"/>
                  </a:lnTo>
                  <a:lnTo>
                    <a:pt x="1098" y="260"/>
                  </a:lnTo>
                  <a:lnTo>
                    <a:pt x="1109" y="260"/>
                  </a:lnTo>
                  <a:lnTo>
                    <a:pt x="1119" y="258"/>
                  </a:lnTo>
                  <a:lnTo>
                    <a:pt x="1130" y="258"/>
                  </a:lnTo>
                  <a:lnTo>
                    <a:pt x="1140" y="256"/>
                  </a:lnTo>
                  <a:lnTo>
                    <a:pt x="1149" y="253"/>
                  </a:lnTo>
                  <a:lnTo>
                    <a:pt x="1158" y="247"/>
                  </a:lnTo>
                  <a:lnTo>
                    <a:pt x="1165" y="242"/>
                  </a:lnTo>
                  <a:close/>
                  <a:moveTo>
                    <a:pt x="1983" y="475"/>
                  </a:moveTo>
                  <a:lnTo>
                    <a:pt x="1976" y="479"/>
                  </a:lnTo>
                  <a:lnTo>
                    <a:pt x="1969" y="481"/>
                  </a:lnTo>
                  <a:lnTo>
                    <a:pt x="1963" y="484"/>
                  </a:lnTo>
                  <a:lnTo>
                    <a:pt x="1962" y="488"/>
                  </a:lnTo>
                  <a:lnTo>
                    <a:pt x="1960" y="493"/>
                  </a:lnTo>
                  <a:lnTo>
                    <a:pt x="1958" y="500"/>
                  </a:lnTo>
                  <a:lnTo>
                    <a:pt x="1958" y="509"/>
                  </a:lnTo>
                  <a:lnTo>
                    <a:pt x="1958" y="521"/>
                  </a:lnTo>
                  <a:lnTo>
                    <a:pt x="1969" y="519"/>
                  </a:lnTo>
                  <a:lnTo>
                    <a:pt x="1976" y="518"/>
                  </a:lnTo>
                  <a:lnTo>
                    <a:pt x="1981" y="512"/>
                  </a:lnTo>
                  <a:lnTo>
                    <a:pt x="1983" y="505"/>
                  </a:lnTo>
                  <a:lnTo>
                    <a:pt x="1985" y="498"/>
                  </a:lnTo>
                  <a:lnTo>
                    <a:pt x="1985" y="491"/>
                  </a:lnTo>
                  <a:lnTo>
                    <a:pt x="1983" y="482"/>
                  </a:lnTo>
                  <a:lnTo>
                    <a:pt x="1983" y="475"/>
                  </a:lnTo>
                  <a:close/>
                  <a:moveTo>
                    <a:pt x="1879" y="495"/>
                  </a:moveTo>
                  <a:lnTo>
                    <a:pt x="1882" y="493"/>
                  </a:lnTo>
                  <a:lnTo>
                    <a:pt x="1886" y="493"/>
                  </a:lnTo>
                  <a:lnTo>
                    <a:pt x="1888" y="491"/>
                  </a:lnTo>
                  <a:lnTo>
                    <a:pt x="1891" y="488"/>
                  </a:lnTo>
                  <a:lnTo>
                    <a:pt x="1893" y="486"/>
                  </a:lnTo>
                  <a:lnTo>
                    <a:pt x="1895" y="482"/>
                  </a:lnTo>
                  <a:lnTo>
                    <a:pt x="1896" y="479"/>
                  </a:lnTo>
                  <a:lnTo>
                    <a:pt x="1896" y="475"/>
                  </a:lnTo>
                  <a:lnTo>
                    <a:pt x="1886" y="475"/>
                  </a:lnTo>
                  <a:lnTo>
                    <a:pt x="1875" y="475"/>
                  </a:lnTo>
                  <a:lnTo>
                    <a:pt x="1863" y="477"/>
                  </a:lnTo>
                  <a:lnTo>
                    <a:pt x="1852" y="481"/>
                  </a:lnTo>
                  <a:lnTo>
                    <a:pt x="1842" y="484"/>
                  </a:lnTo>
                  <a:lnTo>
                    <a:pt x="1835" y="491"/>
                  </a:lnTo>
                  <a:lnTo>
                    <a:pt x="1831" y="495"/>
                  </a:lnTo>
                  <a:lnTo>
                    <a:pt x="1829" y="500"/>
                  </a:lnTo>
                  <a:lnTo>
                    <a:pt x="1828" y="505"/>
                  </a:lnTo>
                  <a:lnTo>
                    <a:pt x="1828" y="512"/>
                  </a:lnTo>
                  <a:lnTo>
                    <a:pt x="1833" y="512"/>
                  </a:lnTo>
                  <a:lnTo>
                    <a:pt x="1840" y="516"/>
                  </a:lnTo>
                  <a:lnTo>
                    <a:pt x="1847" y="518"/>
                  </a:lnTo>
                  <a:lnTo>
                    <a:pt x="1852" y="523"/>
                  </a:lnTo>
                  <a:lnTo>
                    <a:pt x="1858" y="526"/>
                  </a:lnTo>
                  <a:lnTo>
                    <a:pt x="1863" y="532"/>
                  </a:lnTo>
                  <a:lnTo>
                    <a:pt x="1866" y="537"/>
                  </a:lnTo>
                  <a:lnTo>
                    <a:pt x="1870" y="541"/>
                  </a:lnTo>
                  <a:lnTo>
                    <a:pt x="1870" y="595"/>
                  </a:lnTo>
                  <a:lnTo>
                    <a:pt x="1877" y="597"/>
                  </a:lnTo>
                  <a:lnTo>
                    <a:pt x="1884" y="599"/>
                  </a:lnTo>
                  <a:lnTo>
                    <a:pt x="1889" y="602"/>
                  </a:lnTo>
                  <a:lnTo>
                    <a:pt x="1895" y="606"/>
                  </a:lnTo>
                  <a:lnTo>
                    <a:pt x="1900" y="611"/>
                  </a:lnTo>
                  <a:lnTo>
                    <a:pt x="1905" y="615"/>
                  </a:lnTo>
                  <a:lnTo>
                    <a:pt x="1911" y="620"/>
                  </a:lnTo>
                  <a:lnTo>
                    <a:pt x="1914" y="624"/>
                  </a:lnTo>
                  <a:lnTo>
                    <a:pt x="1941" y="595"/>
                  </a:lnTo>
                  <a:lnTo>
                    <a:pt x="1923" y="578"/>
                  </a:lnTo>
                  <a:lnTo>
                    <a:pt x="1923" y="574"/>
                  </a:lnTo>
                  <a:lnTo>
                    <a:pt x="1925" y="571"/>
                  </a:lnTo>
                  <a:lnTo>
                    <a:pt x="1925" y="567"/>
                  </a:lnTo>
                  <a:lnTo>
                    <a:pt x="1926" y="564"/>
                  </a:lnTo>
                  <a:lnTo>
                    <a:pt x="1928" y="560"/>
                  </a:lnTo>
                  <a:lnTo>
                    <a:pt x="1930" y="556"/>
                  </a:lnTo>
                  <a:lnTo>
                    <a:pt x="1932" y="553"/>
                  </a:lnTo>
                  <a:lnTo>
                    <a:pt x="1932" y="549"/>
                  </a:lnTo>
                  <a:lnTo>
                    <a:pt x="1926" y="546"/>
                  </a:lnTo>
                  <a:lnTo>
                    <a:pt x="1921" y="541"/>
                  </a:lnTo>
                  <a:lnTo>
                    <a:pt x="1916" y="535"/>
                  </a:lnTo>
                  <a:lnTo>
                    <a:pt x="1909" y="530"/>
                  </a:lnTo>
                  <a:lnTo>
                    <a:pt x="1903" y="526"/>
                  </a:lnTo>
                  <a:lnTo>
                    <a:pt x="1896" y="521"/>
                  </a:lnTo>
                  <a:lnTo>
                    <a:pt x="1891" y="516"/>
                  </a:lnTo>
                  <a:lnTo>
                    <a:pt x="1888" y="512"/>
                  </a:lnTo>
                  <a:lnTo>
                    <a:pt x="1888" y="509"/>
                  </a:lnTo>
                  <a:lnTo>
                    <a:pt x="1889" y="505"/>
                  </a:lnTo>
                  <a:lnTo>
                    <a:pt x="1889" y="502"/>
                  </a:lnTo>
                  <a:lnTo>
                    <a:pt x="1889" y="500"/>
                  </a:lnTo>
                  <a:lnTo>
                    <a:pt x="1889" y="496"/>
                  </a:lnTo>
                  <a:lnTo>
                    <a:pt x="1888" y="495"/>
                  </a:lnTo>
                  <a:lnTo>
                    <a:pt x="1884" y="495"/>
                  </a:lnTo>
                  <a:lnTo>
                    <a:pt x="1879" y="495"/>
                  </a:lnTo>
                  <a:close/>
                  <a:moveTo>
                    <a:pt x="1997" y="723"/>
                  </a:moveTo>
                  <a:lnTo>
                    <a:pt x="1997" y="726"/>
                  </a:lnTo>
                  <a:lnTo>
                    <a:pt x="1997" y="728"/>
                  </a:lnTo>
                  <a:lnTo>
                    <a:pt x="1999" y="730"/>
                  </a:lnTo>
                  <a:lnTo>
                    <a:pt x="2001" y="731"/>
                  </a:lnTo>
                  <a:lnTo>
                    <a:pt x="2002" y="731"/>
                  </a:lnTo>
                  <a:lnTo>
                    <a:pt x="2004" y="733"/>
                  </a:lnTo>
                  <a:lnTo>
                    <a:pt x="2004" y="735"/>
                  </a:lnTo>
                  <a:lnTo>
                    <a:pt x="2006" y="739"/>
                  </a:lnTo>
                  <a:lnTo>
                    <a:pt x="2008" y="739"/>
                  </a:lnTo>
                  <a:lnTo>
                    <a:pt x="2011" y="740"/>
                  </a:lnTo>
                  <a:lnTo>
                    <a:pt x="2013" y="740"/>
                  </a:lnTo>
                  <a:lnTo>
                    <a:pt x="2016" y="742"/>
                  </a:lnTo>
                  <a:lnTo>
                    <a:pt x="2018" y="742"/>
                  </a:lnTo>
                  <a:lnTo>
                    <a:pt x="2022" y="744"/>
                  </a:lnTo>
                  <a:lnTo>
                    <a:pt x="2024" y="744"/>
                  </a:lnTo>
                  <a:lnTo>
                    <a:pt x="2027" y="744"/>
                  </a:lnTo>
                  <a:lnTo>
                    <a:pt x="2061" y="744"/>
                  </a:lnTo>
                  <a:lnTo>
                    <a:pt x="2052" y="753"/>
                  </a:lnTo>
                  <a:lnTo>
                    <a:pt x="2045" y="760"/>
                  </a:lnTo>
                  <a:lnTo>
                    <a:pt x="2038" y="769"/>
                  </a:lnTo>
                  <a:lnTo>
                    <a:pt x="2031" y="779"/>
                  </a:lnTo>
                  <a:lnTo>
                    <a:pt x="2025" y="788"/>
                  </a:lnTo>
                  <a:lnTo>
                    <a:pt x="2018" y="799"/>
                  </a:lnTo>
                  <a:lnTo>
                    <a:pt x="2009" y="809"/>
                  </a:lnTo>
                  <a:lnTo>
                    <a:pt x="2001" y="820"/>
                  </a:lnTo>
                  <a:lnTo>
                    <a:pt x="1965" y="820"/>
                  </a:lnTo>
                  <a:lnTo>
                    <a:pt x="1965" y="823"/>
                  </a:lnTo>
                  <a:lnTo>
                    <a:pt x="1965" y="827"/>
                  </a:lnTo>
                  <a:lnTo>
                    <a:pt x="1963" y="830"/>
                  </a:lnTo>
                  <a:lnTo>
                    <a:pt x="1962" y="834"/>
                  </a:lnTo>
                  <a:lnTo>
                    <a:pt x="1960" y="837"/>
                  </a:lnTo>
                  <a:lnTo>
                    <a:pt x="1958" y="841"/>
                  </a:lnTo>
                  <a:lnTo>
                    <a:pt x="1958" y="843"/>
                  </a:lnTo>
                  <a:lnTo>
                    <a:pt x="1958" y="846"/>
                  </a:lnTo>
                  <a:lnTo>
                    <a:pt x="1948" y="848"/>
                  </a:lnTo>
                  <a:lnTo>
                    <a:pt x="1937" y="852"/>
                  </a:lnTo>
                  <a:lnTo>
                    <a:pt x="1925" y="857"/>
                  </a:lnTo>
                  <a:lnTo>
                    <a:pt x="1914" y="862"/>
                  </a:lnTo>
                  <a:lnTo>
                    <a:pt x="1902" y="869"/>
                  </a:lnTo>
                  <a:lnTo>
                    <a:pt x="1891" y="875"/>
                  </a:lnTo>
                  <a:lnTo>
                    <a:pt x="1880" y="880"/>
                  </a:lnTo>
                  <a:lnTo>
                    <a:pt x="1870" y="885"/>
                  </a:lnTo>
                  <a:lnTo>
                    <a:pt x="1866" y="880"/>
                  </a:lnTo>
                  <a:lnTo>
                    <a:pt x="1861" y="876"/>
                  </a:lnTo>
                  <a:lnTo>
                    <a:pt x="1854" y="871"/>
                  </a:lnTo>
                  <a:lnTo>
                    <a:pt x="1849" y="868"/>
                  </a:lnTo>
                  <a:lnTo>
                    <a:pt x="1842" y="862"/>
                  </a:lnTo>
                  <a:lnTo>
                    <a:pt x="1836" y="859"/>
                  </a:lnTo>
                  <a:lnTo>
                    <a:pt x="1831" y="857"/>
                  </a:lnTo>
                  <a:lnTo>
                    <a:pt x="1828" y="857"/>
                  </a:lnTo>
                  <a:lnTo>
                    <a:pt x="1828" y="820"/>
                  </a:lnTo>
                  <a:lnTo>
                    <a:pt x="1824" y="816"/>
                  </a:lnTo>
                  <a:lnTo>
                    <a:pt x="1819" y="811"/>
                  </a:lnTo>
                  <a:lnTo>
                    <a:pt x="1815" y="806"/>
                  </a:lnTo>
                  <a:lnTo>
                    <a:pt x="1810" y="799"/>
                  </a:lnTo>
                  <a:lnTo>
                    <a:pt x="1806" y="793"/>
                  </a:lnTo>
                  <a:lnTo>
                    <a:pt x="1803" y="786"/>
                  </a:lnTo>
                  <a:lnTo>
                    <a:pt x="1801" y="779"/>
                  </a:lnTo>
                  <a:lnTo>
                    <a:pt x="1801" y="774"/>
                  </a:lnTo>
                  <a:lnTo>
                    <a:pt x="1796" y="774"/>
                  </a:lnTo>
                  <a:lnTo>
                    <a:pt x="1792" y="774"/>
                  </a:lnTo>
                  <a:lnTo>
                    <a:pt x="1789" y="772"/>
                  </a:lnTo>
                  <a:lnTo>
                    <a:pt x="1785" y="770"/>
                  </a:lnTo>
                  <a:lnTo>
                    <a:pt x="1780" y="765"/>
                  </a:lnTo>
                  <a:lnTo>
                    <a:pt x="1775" y="756"/>
                  </a:lnTo>
                  <a:lnTo>
                    <a:pt x="1769" y="747"/>
                  </a:lnTo>
                  <a:lnTo>
                    <a:pt x="1764" y="739"/>
                  </a:lnTo>
                  <a:lnTo>
                    <a:pt x="1757" y="731"/>
                  </a:lnTo>
                  <a:lnTo>
                    <a:pt x="1748" y="726"/>
                  </a:lnTo>
                  <a:lnTo>
                    <a:pt x="1716" y="726"/>
                  </a:lnTo>
                  <a:lnTo>
                    <a:pt x="1709" y="712"/>
                  </a:lnTo>
                  <a:lnTo>
                    <a:pt x="1702" y="700"/>
                  </a:lnTo>
                  <a:lnTo>
                    <a:pt x="1697" y="689"/>
                  </a:lnTo>
                  <a:lnTo>
                    <a:pt x="1692" y="678"/>
                  </a:lnTo>
                  <a:lnTo>
                    <a:pt x="1686" y="670"/>
                  </a:lnTo>
                  <a:lnTo>
                    <a:pt x="1681" y="663"/>
                  </a:lnTo>
                  <a:lnTo>
                    <a:pt x="1672" y="657"/>
                  </a:lnTo>
                  <a:lnTo>
                    <a:pt x="1663" y="654"/>
                  </a:lnTo>
                  <a:lnTo>
                    <a:pt x="1669" y="654"/>
                  </a:lnTo>
                  <a:lnTo>
                    <a:pt x="1674" y="650"/>
                  </a:lnTo>
                  <a:lnTo>
                    <a:pt x="1679" y="647"/>
                  </a:lnTo>
                  <a:lnTo>
                    <a:pt x="1683" y="643"/>
                  </a:lnTo>
                  <a:lnTo>
                    <a:pt x="1686" y="638"/>
                  </a:lnTo>
                  <a:lnTo>
                    <a:pt x="1690" y="632"/>
                  </a:lnTo>
                  <a:lnTo>
                    <a:pt x="1693" y="627"/>
                  </a:lnTo>
                  <a:lnTo>
                    <a:pt x="1697" y="624"/>
                  </a:lnTo>
                  <a:lnTo>
                    <a:pt x="1695" y="620"/>
                  </a:lnTo>
                  <a:lnTo>
                    <a:pt x="1695" y="617"/>
                  </a:lnTo>
                  <a:lnTo>
                    <a:pt x="1693" y="613"/>
                  </a:lnTo>
                  <a:lnTo>
                    <a:pt x="1692" y="610"/>
                  </a:lnTo>
                  <a:lnTo>
                    <a:pt x="1690" y="606"/>
                  </a:lnTo>
                  <a:lnTo>
                    <a:pt x="1688" y="602"/>
                  </a:lnTo>
                  <a:lnTo>
                    <a:pt x="1688" y="599"/>
                  </a:lnTo>
                  <a:lnTo>
                    <a:pt x="1688" y="595"/>
                  </a:lnTo>
                  <a:lnTo>
                    <a:pt x="1714" y="567"/>
                  </a:lnTo>
                  <a:lnTo>
                    <a:pt x="1707" y="567"/>
                  </a:lnTo>
                  <a:lnTo>
                    <a:pt x="1700" y="567"/>
                  </a:lnTo>
                  <a:lnTo>
                    <a:pt x="1695" y="565"/>
                  </a:lnTo>
                  <a:lnTo>
                    <a:pt x="1688" y="564"/>
                  </a:lnTo>
                  <a:lnTo>
                    <a:pt x="1683" y="562"/>
                  </a:lnTo>
                  <a:lnTo>
                    <a:pt x="1677" y="560"/>
                  </a:lnTo>
                  <a:lnTo>
                    <a:pt x="1674" y="560"/>
                  </a:lnTo>
                  <a:lnTo>
                    <a:pt x="1670" y="560"/>
                  </a:lnTo>
                  <a:lnTo>
                    <a:pt x="1653" y="560"/>
                  </a:lnTo>
                  <a:lnTo>
                    <a:pt x="1626" y="587"/>
                  </a:lnTo>
                  <a:lnTo>
                    <a:pt x="1624" y="585"/>
                  </a:lnTo>
                  <a:lnTo>
                    <a:pt x="1621" y="583"/>
                  </a:lnTo>
                  <a:lnTo>
                    <a:pt x="1616" y="578"/>
                  </a:lnTo>
                  <a:lnTo>
                    <a:pt x="1609" y="572"/>
                  </a:lnTo>
                  <a:lnTo>
                    <a:pt x="1603" y="565"/>
                  </a:lnTo>
                  <a:lnTo>
                    <a:pt x="1598" y="560"/>
                  </a:lnTo>
                  <a:lnTo>
                    <a:pt x="1593" y="553"/>
                  </a:lnTo>
                  <a:lnTo>
                    <a:pt x="1591" y="549"/>
                  </a:lnTo>
                  <a:lnTo>
                    <a:pt x="1591" y="532"/>
                  </a:lnTo>
                  <a:lnTo>
                    <a:pt x="1617" y="519"/>
                  </a:lnTo>
                  <a:lnTo>
                    <a:pt x="1639" y="511"/>
                  </a:lnTo>
                  <a:lnTo>
                    <a:pt x="1660" y="505"/>
                  </a:lnTo>
                  <a:lnTo>
                    <a:pt x="1677" y="503"/>
                  </a:lnTo>
                  <a:lnTo>
                    <a:pt x="1693" y="502"/>
                  </a:lnTo>
                  <a:lnTo>
                    <a:pt x="1707" y="502"/>
                  </a:lnTo>
                  <a:lnTo>
                    <a:pt x="1720" y="502"/>
                  </a:lnTo>
                  <a:lnTo>
                    <a:pt x="1732" y="502"/>
                  </a:lnTo>
                  <a:lnTo>
                    <a:pt x="1729" y="505"/>
                  </a:lnTo>
                  <a:lnTo>
                    <a:pt x="1730" y="509"/>
                  </a:lnTo>
                  <a:lnTo>
                    <a:pt x="1732" y="512"/>
                  </a:lnTo>
                  <a:lnTo>
                    <a:pt x="1737" y="516"/>
                  </a:lnTo>
                  <a:lnTo>
                    <a:pt x="1743" y="521"/>
                  </a:lnTo>
                  <a:lnTo>
                    <a:pt x="1748" y="525"/>
                  </a:lnTo>
                  <a:lnTo>
                    <a:pt x="1753" y="528"/>
                  </a:lnTo>
                  <a:lnTo>
                    <a:pt x="1757" y="532"/>
                  </a:lnTo>
                  <a:lnTo>
                    <a:pt x="1757" y="528"/>
                  </a:lnTo>
                  <a:lnTo>
                    <a:pt x="1759" y="525"/>
                  </a:lnTo>
                  <a:lnTo>
                    <a:pt x="1760" y="521"/>
                  </a:lnTo>
                  <a:lnTo>
                    <a:pt x="1762" y="516"/>
                  </a:lnTo>
                  <a:lnTo>
                    <a:pt x="1764" y="512"/>
                  </a:lnTo>
                  <a:lnTo>
                    <a:pt x="1764" y="509"/>
                  </a:lnTo>
                  <a:lnTo>
                    <a:pt x="1766" y="505"/>
                  </a:lnTo>
                  <a:lnTo>
                    <a:pt x="1766" y="502"/>
                  </a:lnTo>
                  <a:lnTo>
                    <a:pt x="1759" y="498"/>
                  </a:lnTo>
                  <a:lnTo>
                    <a:pt x="1748" y="489"/>
                  </a:lnTo>
                  <a:lnTo>
                    <a:pt x="1736" y="479"/>
                  </a:lnTo>
                  <a:lnTo>
                    <a:pt x="1723" y="466"/>
                  </a:lnTo>
                  <a:lnTo>
                    <a:pt x="1711" y="454"/>
                  </a:lnTo>
                  <a:lnTo>
                    <a:pt x="1700" y="449"/>
                  </a:lnTo>
                  <a:lnTo>
                    <a:pt x="1697" y="447"/>
                  </a:lnTo>
                  <a:lnTo>
                    <a:pt x="1693" y="447"/>
                  </a:lnTo>
                  <a:lnTo>
                    <a:pt x="1690" y="450"/>
                  </a:lnTo>
                  <a:lnTo>
                    <a:pt x="1688" y="456"/>
                  </a:lnTo>
                  <a:lnTo>
                    <a:pt x="1697" y="466"/>
                  </a:lnTo>
                  <a:lnTo>
                    <a:pt x="1693" y="468"/>
                  </a:lnTo>
                  <a:lnTo>
                    <a:pt x="1692" y="470"/>
                  </a:lnTo>
                  <a:lnTo>
                    <a:pt x="1688" y="472"/>
                  </a:lnTo>
                  <a:lnTo>
                    <a:pt x="1684" y="472"/>
                  </a:lnTo>
                  <a:lnTo>
                    <a:pt x="1676" y="472"/>
                  </a:lnTo>
                  <a:lnTo>
                    <a:pt x="1665" y="468"/>
                  </a:lnTo>
                  <a:lnTo>
                    <a:pt x="1656" y="465"/>
                  </a:lnTo>
                  <a:lnTo>
                    <a:pt x="1647" y="461"/>
                  </a:lnTo>
                  <a:lnTo>
                    <a:pt x="1640" y="458"/>
                  </a:lnTo>
                  <a:lnTo>
                    <a:pt x="1635" y="456"/>
                  </a:lnTo>
                  <a:lnTo>
                    <a:pt x="1635" y="463"/>
                  </a:lnTo>
                  <a:lnTo>
                    <a:pt x="1633" y="468"/>
                  </a:lnTo>
                  <a:lnTo>
                    <a:pt x="1631" y="472"/>
                  </a:lnTo>
                  <a:lnTo>
                    <a:pt x="1628" y="473"/>
                  </a:lnTo>
                  <a:lnTo>
                    <a:pt x="1624" y="477"/>
                  </a:lnTo>
                  <a:lnTo>
                    <a:pt x="1621" y="479"/>
                  </a:lnTo>
                  <a:lnTo>
                    <a:pt x="1616" y="481"/>
                  </a:lnTo>
                  <a:lnTo>
                    <a:pt x="1609" y="484"/>
                  </a:lnTo>
                  <a:lnTo>
                    <a:pt x="1609" y="489"/>
                  </a:lnTo>
                  <a:lnTo>
                    <a:pt x="1609" y="493"/>
                  </a:lnTo>
                  <a:lnTo>
                    <a:pt x="1610" y="496"/>
                  </a:lnTo>
                  <a:lnTo>
                    <a:pt x="1610" y="498"/>
                  </a:lnTo>
                  <a:lnTo>
                    <a:pt x="1612" y="500"/>
                  </a:lnTo>
                  <a:lnTo>
                    <a:pt x="1612" y="502"/>
                  </a:lnTo>
                  <a:lnTo>
                    <a:pt x="1612" y="505"/>
                  </a:lnTo>
                  <a:lnTo>
                    <a:pt x="1612" y="511"/>
                  </a:lnTo>
                  <a:lnTo>
                    <a:pt x="1614" y="512"/>
                  </a:lnTo>
                  <a:lnTo>
                    <a:pt x="1614" y="514"/>
                  </a:lnTo>
                  <a:lnTo>
                    <a:pt x="1614" y="516"/>
                  </a:lnTo>
                  <a:lnTo>
                    <a:pt x="1610" y="518"/>
                  </a:lnTo>
                  <a:lnTo>
                    <a:pt x="1607" y="519"/>
                  </a:lnTo>
                  <a:lnTo>
                    <a:pt x="1603" y="519"/>
                  </a:lnTo>
                  <a:lnTo>
                    <a:pt x="1600" y="519"/>
                  </a:lnTo>
                  <a:lnTo>
                    <a:pt x="1596" y="516"/>
                  </a:lnTo>
                  <a:lnTo>
                    <a:pt x="1591" y="519"/>
                  </a:lnTo>
                  <a:lnTo>
                    <a:pt x="1589" y="521"/>
                  </a:lnTo>
                  <a:lnTo>
                    <a:pt x="1587" y="523"/>
                  </a:lnTo>
                  <a:lnTo>
                    <a:pt x="1586" y="521"/>
                  </a:lnTo>
                  <a:lnTo>
                    <a:pt x="1582" y="521"/>
                  </a:lnTo>
                  <a:lnTo>
                    <a:pt x="1573" y="521"/>
                  </a:lnTo>
                  <a:lnTo>
                    <a:pt x="1557" y="541"/>
                  </a:lnTo>
                  <a:lnTo>
                    <a:pt x="1557" y="544"/>
                  </a:lnTo>
                  <a:lnTo>
                    <a:pt x="1559" y="549"/>
                  </a:lnTo>
                  <a:lnTo>
                    <a:pt x="1559" y="553"/>
                  </a:lnTo>
                  <a:lnTo>
                    <a:pt x="1561" y="560"/>
                  </a:lnTo>
                  <a:lnTo>
                    <a:pt x="1563" y="565"/>
                  </a:lnTo>
                  <a:lnTo>
                    <a:pt x="1564" y="572"/>
                  </a:lnTo>
                  <a:lnTo>
                    <a:pt x="1564" y="579"/>
                  </a:lnTo>
                  <a:lnTo>
                    <a:pt x="1564" y="587"/>
                  </a:lnTo>
                  <a:lnTo>
                    <a:pt x="1559" y="585"/>
                  </a:lnTo>
                  <a:lnTo>
                    <a:pt x="1554" y="581"/>
                  </a:lnTo>
                  <a:lnTo>
                    <a:pt x="1548" y="574"/>
                  </a:lnTo>
                  <a:lnTo>
                    <a:pt x="1543" y="567"/>
                  </a:lnTo>
                  <a:lnTo>
                    <a:pt x="1536" y="558"/>
                  </a:lnTo>
                  <a:lnTo>
                    <a:pt x="1531" y="551"/>
                  </a:lnTo>
                  <a:lnTo>
                    <a:pt x="1522" y="544"/>
                  </a:lnTo>
                  <a:lnTo>
                    <a:pt x="1513" y="541"/>
                  </a:lnTo>
                  <a:lnTo>
                    <a:pt x="1513" y="535"/>
                  </a:lnTo>
                  <a:lnTo>
                    <a:pt x="1513" y="530"/>
                  </a:lnTo>
                  <a:lnTo>
                    <a:pt x="1511" y="525"/>
                  </a:lnTo>
                  <a:lnTo>
                    <a:pt x="1506" y="518"/>
                  </a:lnTo>
                  <a:lnTo>
                    <a:pt x="1497" y="507"/>
                  </a:lnTo>
                  <a:lnTo>
                    <a:pt x="1483" y="498"/>
                  </a:lnTo>
                  <a:lnTo>
                    <a:pt x="1469" y="491"/>
                  </a:lnTo>
                  <a:lnTo>
                    <a:pt x="1455" y="486"/>
                  </a:lnTo>
                  <a:lnTo>
                    <a:pt x="1450" y="484"/>
                  </a:lnTo>
                  <a:lnTo>
                    <a:pt x="1444" y="482"/>
                  </a:lnTo>
                  <a:lnTo>
                    <a:pt x="1439" y="484"/>
                  </a:lnTo>
                  <a:lnTo>
                    <a:pt x="1435" y="484"/>
                  </a:lnTo>
                  <a:lnTo>
                    <a:pt x="1439" y="488"/>
                  </a:lnTo>
                  <a:lnTo>
                    <a:pt x="1442" y="493"/>
                  </a:lnTo>
                  <a:lnTo>
                    <a:pt x="1446" y="496"/>
                  </a:lnTo>
                  <a:lnTo>
                    <a:pt x="1450" y="500"/>
                  </a:lnTo>
                  <a:lnTo>
                    <a:pt x="1453" y="503"/>
                  </a:lnTo>
                  <a:lnTo>
                    <a:pt x="1458" y="505"/>
                  </a:lnTo>
                  <a:lnTo>
                    <a:pt x="1464" y="505"/>
                  </a:lnTo>
                  <a:lnTo>
                    <a:pt x="1469" y="502"/>
                  </a:lnTo>
                  <a:lnTo>
                    <a:pt x="1471" y="509"/>
                  </a:lnTo>
                  <a:lnTo>
                    <a:pt x="1471" y="516"/>
                  </a:lnTo>
                  <a:lnTo>
                    <a:pt x="1473" y="521"/>
                  </a:lnTo>
                  <a:lnTo>
                    <a:pt x="1474" y="525"/>
                  </a:lnTo>
                  <a:lnTo>
                    <a:pt x="1478" y="530"/>
                  </a:lnTo>
                  <a:lnTo>
                    <a:pt x="1481" y="534"/>
                  </a:lnTo>
                  <a:lnTo>
                    <a:pt x="1485" y="537"/>
                  </a:lnTo>
                  <a:lnTo>
                    <a:pt x="1487" y="541"/>
                  </a:lnTo>
                  <a:lnTo>
                    <a:pt x="1487" y="544"/>
                  </a:lnTo>
                  <a:lnTo>
                    <a:pt x="1487" y="548"/>
                  </a:lnTo>
                  <a:lnTo>
                    <a:pt x="1485" y="551"/>
                  </a:lnTo>
                  <a:lnTo>
                    <a:pt x="1483" y="555"/>
                  </a:lnTo>
                  <a:lnTo>
                    <a:pt x="1481" y="558"/>
                  </a:lnTo>
                  <a:lnTo>
                    <a:pt x="1480" y="562"/>
                  </a:lnTo>
                  <a:lnTo>
                    <a:pt x="1480" y="565"/>
                  </a:lnTo>
                  <a:lnTo>
                    <a:pt x="1478" y="567"/>
                  </a:lnTo>
                  <a:lnTo>
                    <a:pt x="1478" y="565"/>
                  </a:lnTo>
                  <a:lnTo>
                    <a:pt x="1478" y="562"/>
                  </a:lnTo>
                  <a:lnTo>
                    <a:pt x="1476" y="558"/>
                  </a:lnTo>
                  <a:lnTo>
                    <a:pt x="1474" y="555"/>
                  </a:lnTo>
                  <a:lnTo>
                    <a:pt x="1473" y="551"/>
                  </a:lnTo>
                  <a:lnTo>
                    <a:pt x="1471" y="548"/>
                  </a:lnTo>
                  <a:lnTo>
                    <a:pt x="1471" y="544"/>
                  </a:lnTo>
                  <a:lnTo>
                    <a:pt x="1469" y="541"/>
                  </a:lnTo>
                  <a:lnTo>
                    <a:pt x="1464" y="539"/>
                  </a:lnTo>
                  <a:lnTo>
                    <a:pt x="1457" y="537"/>
                  </a:lnTo>
                  <a:lnTo>
                    <a:pt x="1451" y="534"/>
                  </a:lnTo>
                  <a:lnTo>
                    <a:pt x="1446" y="528"/>
                  </a:lnTo>
                  <a:lnTo>
                    <a:pt x="1441" y="523"/>
                  </a:lnTo>
                  <a:lnTo>
                    <a:pt x="1437" y="516"/>
                  </a:lnTo>
                  <a:lnTo>
                    <a:pt x="1435" y="509"/>
                  </a:lnTo>
                  <a:lnTo>
                    <a:pt x="1435" y="502"/>
                  </a:lnTo>
                  <a:lnTo>
                    <a:pt x="1428" y="502"/>
                  </a:lnTo>
                  <a:lnTo>
                    <a:pt x="1423" y="502"/>
                  </a:lnTo>
                  <a:lnTo>
                    <a:pt x="1418" y="500"/>
                  </a:lnTo>
                  <a:lnTo>
                    <a:pt x="1414" y="496"/>
                  </a:lnTo>
                  <a:lnTo>
                    <a:pt x="1411" y="495"/>
                  </a:lnTo>
                  <a:lnTo>
                    <a:pt x="1407" y="491"/>
                  </a:lnTo>
                  <a:lnTo>
                    <a:pt x="1404" y="488"/>
                  </a:lnTo>
                  <a:lnTo>
                    <a:pt x="1400" y="484"/>
                  </a:lnTo>
                  <a:lnTo>
                    <a:pt x="1397" y="486"/>
                  </a:lnTo>
                  <a:lnTo>
                    <a:pt x="1393" y="486"/>
                  </a:lnTo>
                  <a:lnTo>
                    <a:pt x="1390" y="488"/>
                  </a:lnTo>
                  <a:lnTo>
                    <a:pt x="1388" y="489"/>
                  </a:lnTo>
                  <a:lnTo>
                    <a:pt x="1384" y="491"/>
                  </a:lnTo>
                  <a:lnTo>
                    <a:pt x="1381" y="493"/>
                  </a:lnTo>
                  <a:lnTo>
                    <a:pt x="1377" y="493"/>
                  </a:lnTo>
                  <a:lnTo>
                    <a:pt x="1375" y="495"/>
                  </a:lnTo>
                  <a:lnTo>
                    <a:pt x="1367" y="484"/>
                  </a:lnTo>
                  <a:lnTo>
                    <a:pt x="1356" y="486"/>
                  </a:lnTo>
                  <a:lnTo>
                    <a:pt x="1347" y="491"/>
                  </a:lnTo>
                  <a:lnTo>
                    <a:pt x="1337" y="500"/>
                  </a:lnTo>
                  <a:lnTo>
                    <a:pt x="1326" y="507"/>
                  </a:lnTo>
                  <a:lnTo>
                    <a:pt x="1317" y="516"/>
                  </a:lnTo>
                  <a:lnTo>
                    <a:pt x="1307" y="523"/>
                  </a:lnTo>
                  <a:lnTo>
                    <a:pt x="1298" y="528"/>
                  </a:lnTo>
                  <a:lnTo>
                    <a:pt x="1287" y="532"/>
                  </a:lnTo>
                  <a:lnTo>
                    <a:pt x="1287" y="567"/>
                  </a:lnTo>
                  <a:lnTo>
                    <a:pt x="1275" y="569"/>
                  </a:lnTo>
                  <a:lnTo>
                    <a:pt x="1261" y="569"/>
                  </a:lnTo>
                  <a:lnTo>
                    <a:pt x="1245" y="571"/>
                  </a:lnTo>
                  <a:lnTo>
                    <a:pt x="1231" y="572"/>
                  </a:lnTo>
                  <a:lnTo>
                    <a:pt x="1216" y="574"/>
                  </a:lnTo>
                  <a:lnTo>
                    <a:pt x="1202" y="576"/>
                  </a:lnTo>
                  <a:lnTo>
                    <a:pt x="1188" y="578"/>
                  </a:lnTo>
                  <a:lnTo>
                    <a:pt x="1174" y="578"/>
                  </a:lnTo>
                  <a:lnTo>
                    <a:pt x="1174" y="572"/>
                  </a:lnTo>
                  <a:lnTo>
                    <a:pt x="1174" y="567"/>
                  </a:lnTo>
                  <a:lnTo>
                    <a:pt x="1174" y="562"/>
                  </a:lnTo>
                  <a:lnTo>
                    <a:pt x="1176" y="556"/>
                  </a:lnTo>
                  <a:lnTo>
                    <a:pt x="1176" y="551"/>
                  </a:lnTo>
                  <a:lnTo>
                    <a:pt x="1178" y="548"/>
                  </a:lnTo>
                  <a:lnTo>
                    <a:pt x="1179" y="548"/>
                  </a:lnTo>
                  <a:lnTo>
                    <a:pt x="1183" y="549"/>
                  </a:lnTo>
                  <a:lnTo>
                    <a:pt x="1179" y="542"/>
                  </a:lnTo>
                  <a:lnTo>
                    <a:pt x="1178" y="539"/>
                  </a:lnTo>
                  <a:lnTo>
                    <a:pt x="1178" y="534"/>
                  </a:lnTo>
                  <a:lnTo>
                    <a:pt x="1176" y="530"/>
                  </a:lnTo>
                  <a:lnTo>
                    <a:pt x="1178" y="526"/>
                  </a:lnTo>
                  <a:lnTo>
                    <a:pt x="1178" y="523"/>
                  </a:lnTo>
                  <a:lnTo>
                    <a:pt x="1179" y="518"/>
                  </a:lnTo>
                  <a:lnTo>
                    <a:pt x="1183" y="512"/>
                  </a:lnTo>
                  <a:lnTo>
                    <a:pt x="1183" y="509"/>
                  </a:lnTo>
                  <a:lnTo>
                    <a:pt x="1181" y="505"/>
                  </a:lnTo>
                  <a:lnTo>
                    <a:pt x="1179" y="502"/>
                  </a:lnTo>
                  <a:lnTo>
                    <a:pt x="1179" y="498"/>
                  </a:lnTo>
                  <a:lnTo>
                    <a:pt x="1178" y="495"/>
                  </a:lnTo>
                  <a:lnTo>
                    <a:pt x="1176" y="491"/>
                  </a:lnTo>
                  <a:lnTo>
                    <a:pt x="1174" y="488"/>
                  </a:lnTo>
                  <a:lnTo>
                    <a:pt x="1174" y="484"/>
                  </a:lnTo>
                  <a:lnTo>
                    <a:pt x="1185" y="486"/>
                  </a:lnTo>
                  <a:lnTo>
                    <a:pt x="1197" y="488"/>
                  </a:lnTo>
                  <a:lnTo>
                    <a:pt x="1209" y="489"/>
                  </a:lnTo>
                  <a:lnTo>
                    <a:pt x="1222" y="493"/>
                  </a:lnTo>
                  <a:lnTo>
                    <a:pt x="1236" y="495"/>
                  </a:lnTo>
                  <a:lnTo>
                    <a:pt x="1248" y="496"/>
                  </a:lnTo>
                  <a:lnTo>
                    <a:pt x="1259" y="496"/>
                  </a:lnTo>
                  <a:lnTo>
                    <a:pt x="1269" y="495"/>
                  </a:lnTo>
                  <a:lnTo>
                    <a:pt x="1268" y="488"/>
                  </a:lnTo>
                  <a:lnTo>
                    <a:pt x="1266" y="481"/>
                  </a:lnTo>
                  <a:lnTo>
                    <a:pt x="1266" y="475"/>
                  </a:lnTo>
                  <a:lnTo>
                    <a:pt x="1266" y="470"/>
                  </a:lnTo>
                  <a:lnTo>
                    <a:pt x="1268" y="463"/>
                  </a:lnTo>
                  <a:lnTo>
                    <a:pt x="1269" y="456"/>
                  </a:lnTo>
                  <a:lnTo>
                    <a:pt x="1269" y="447"/>
                  </a:lnTo>
                  <a:lnTo>
                    <a:pt x="1269" y="438"/>
                  </a:lnTo>
                  <a:lnTo>
                    <a:pt x="1266" y="438"/>
                  </a:lnTo>
                  <a:lnTo>
                    <a:pt x="1264" y="436"/>
                  </a:lnTo>
                  <a:lnTo>
                    <a:pt x="1261" y="435"/>
                  </a:lnTo>
                  <a:lnTo>
                    <a:pt x="1257" y="433"/>
                  </a:lnTo>
                  <a:lnTo>
                    <a:pt x="1254" y="431"/>
                  </a:lnTo>
                  <a:lnTo>
                    <a:pt x="1250" y="431"/>
                  </a:lnTo>
                  <a:lnTo>
                    <a:pt x="1248" y="429"/>
                  </a:lnTo>
                  <a:lnTo>
                    <a:pt x="1245" y="429"/>
                  </a:lnTo>
                  <a:lnTo>
                    <a:pt x="1252" y="427"/>
                  </a:lnTo>
                  <a:lnTo>
                    <a:pt x="1259" y="427"/>
                  </a:lnTo>
                  <a:lnTo>
                    <a:pt x="1266" y="426"/>
                  </a:lnTo>
                  <a:lnTo>
                    <a:pt x="1275" y="424"/>
                  </a:lnTo>
                  <a:lnTo>
                    <a:pt x="1282" y="422"/>
                  </a:lnTo>
                  <a:lnTo>
                    <a:pt x="1291" y="420"/>
                  </a:lnTo>
                  <a:lnTo>
                    <a:pt x="1298" y="420"/>
                  </a:lnTo>
                  <a:lnTo>
                    <a:pt x="1305" y="419"/>
                  </a:lnTo>
                  <a:lnTo>
                    <a:pt x="1349" y="373"/>
                  </a:lnTo>
                  <a:lnTo>
                    <a:pt x="1352" y="373"/>
                  </a:lnTo>
                  <a:lnTo>
                    <a:pt x="1356" y="373"/>
                  </a:lnTo>
                  <a:lnTo>
                    <a:pt x="1361" y="373"/>
                  </a:lnTo>
                  <a:lnTo>
                    <a:pt x="1367" y="371"/>
                  </a:lnTo>
                  <a:lnTo>
                    <a:pt x="1374" y="371"/>
                  </a:lnTo>
                  <a:lnTo>
                    <a:pt x="1379" y="369"/>
                  </a:lnTo>
                  <a:lnTo>
                    <a:pt x="1384" y="367"/>
                  </a:lnTo>
                  <a:lnTo>
                    <a:pt x="1391" y="364"/>
                  </a:lnTo>
                  <a:lnTo>
                    <a:pt x="1386" y="357"/>
                  </a:lnTo>
                  <a:lnTo>
                    <a:pt x="1382" y="351"/>
                  </a:lnTo>
                  <a:lnTo>
                    <a:pt x="1381" y="346"/>
                  </a:lnTo>
                  <a:lnTo>
                    <a:pt x="1381" y="341"/>
                  </a:lnTo>
                  <a:lnTo>
                    <a:pt x="1382" y="337"/>
                  </a:lnTo>
                  <a:lnTo>
                    <a:pt x="1386" y="334"/>
                  </a:lnTo>
                  <a:lnTo>
                    <a:pt x="1391" y="330"/>
                  </a:lnTo>
                  <a:lnTo>
                    <a:pt x="1400" y="327"/>
                  </a:lnTo>
                  <a:lnTo>
                    <a:pt x="1400" y="332"/>
                  </a:lnTo>
                  <a:lnTo>
                    <a:pt x="1402" y="339"/>
                  </a:lnTo>
                  <a:lnTo>
                    <a:pt x="1404" y="344"/>
                  </a:lnTo>
                  <a:lnTo>
                    <a:pt x="1405" y="348"/>
                  </a:lnTo>
                  <a:lnTo>
                    <a:pt x="1407" y="353"/>
                  </a:lnTo>
                  <a:lnTo>
                    <a:pt x="1411" y="357"/>
                  </a:lnTo>
                  <a:lnTo>
                    <a:pt x="1414" y="360"/>
                  </a:lnTo>
                  <a:lnTo>
                    <a:pt x="1418" y="364"/>
                  </a:lnTo>
                  <a:lnTo>
                    <a:pt x="1423" y="360"/>
                  </a:lnTo>
                  <a:lnTo>
                    <a:pt x="1427" y="359"/>
                  </a:lnTo>
                  <a:lnTo>
                    <a:pt x="1428" y="359"/>
                  </a:lnTo>
                  <a:lnTo>
                    <a:pt x="1430" y="359"/>
                  </a:lnTo>
                  <a:lnTo>
                    <a:pt x="1432" y="359"/>
                  </a:lnTo>
                  <a:lnTo>
                    <a:pt x="1435" y="359"/>
                  </a:lnTo>
                  <a:lnTo>
                    <a:pt x="1439" y="357"/>
                  </a:lnTo>
                  <a:lnTo>
                    <a:pt x="1444" y="353"/>
                  </a:lnTo>
                  <a:lnTo>
                    <a:pt x="1444" y="355"/>
                  </a:lnTo>
                  <a:lnTo>
                    <a:pt x="1446" y="357"/>
                  </a:lnTo>
                  <a:lnTo>
                    <a:pt x="1450" y="360"/>
                  </a:lnTo>
                  <a:lnTo>
                    <a:pt x="1453" y="364"/>
                  </a:lnTo>
                  <a:lnTo>
                    <a:pt x="1458" y="367"/>
                  </a:lnTo>
                  <a:lnTo>
                    <a:pt x="1462" y="369"/>
                  </a:lnTo>
                  <a:lnTo>
                    <a:pt x="1465" y="373"/>
                  </a:lnTo>
                  <a:lnTo>
                    <a:pt x="1469" y="373"/>
                  </a:lnTo>
                  <a:lnTo>
                    <a:pt x="1480" y="367"/>
                  </a:lnTo>
                  <a:lnTo>
                    <a:pt x="1490" y="362"/>
                  </a:lnTo>
                  <a:lnTo>
                    <a:pt x="1501" y="353"/>
                  </a:lnTo>
                  <a:lnTo>
                    <a:pt x="1513" y="344"/>
                  </a:lnTo>
                  <a:lnTo>
                    <a:pt x="1524" y="336"/>
                  </a:lnTo>
                  <a:lnTo>
                    <a:pt x="1536" y="329"/>
                  </a:lnTo>
                  <a:lnTo>
                    <a:pt x="1547" y="321"/>
                  </a:lnTo>
                  <a:lnTo>
                    <a:pt x="1557" y="318"/>
                  </a:lnTo>
                  <a:lnTo>
                    <a:pt x="1556" y="311"/>
                  </a:lnTo>
                  <a:lnTo>
                    <a:pt x="1556" y="304"/>
                  </a:lnTo>
                  <a:lnTo>
                    <a:pt x="1559" y="300"/>
                  </a:lnTo>
                  <a:lnTo>
                    <a:pt x="1564" y="295"/>
                  </a:lnTo>
                  <a:lnTo>
                    <a:pt x="1571" y="291"/>
                  </a:lnTo>
                  <a:lnTo>
                    <a:pt x="1577" y="286"/>
                  </a:lnTo>
                  <a:lnTo>
                    <a:pt x="1586" y="284"/>
                  </a:lnTo>
                  <a:lnTo>
                    <a:pt x="1591" y="281"/>
                  </a:lnTo>
                  <a:lnTo>
                    <a:pt x="1582" y="281"/>
                  </a:lnTo>
                  <a:lnTo>
                    <a:pt x="1571" y="281"/>
                  </a:lnTo>
                  <a:lnTo>
                    <a:pt x="1559" y="279"/>
                  </a:lnTo>
                  <a:lnTo>
                    <a:pt x="1548" y="279"/>
                  </a:lnTo>
                  <a:lnTo>
                    <a:pt x="1538" y="277"/>
                  </a:lnTo>
                  <a:lnTo>
                    <a:pt x="1529" y="276"/>
                  </a:lnTo>
                  <a:lnTo>
                    <a:pt x="1520" y="274"/>
                  </a:lnTo>
                  <a:lnTo>
                    <a:pt x="1513" y="270"/>
                  </a:lnTo>
                  <a:lnTo>
                    <a:pt x="1548" y="233"/>
                  </a:lnTo>
                  <a:lnTo>
                    <a:pt x="1545" y="233"/>
                  </a:lnTo>
                  <a:lnTo>
                    <a:pt x="1541" y="231"/>
                  </a:lnTo>
                  <a:lnTo>
                    <a:pt x="1538" y="230"/>
                  </a:lnTo>
                  <a:lnTo>
                    <a:pt x="1534" y="228"/>
                  </a:lnTo>
                  <a:lnTo>
                    <a:pt x="1533" y="226"/>
                  </a:lnTo>
                  <a:lnTo>
                    <a:pt x="1529" y="224"/>
                  </a:lnTo>
                  <a:lnTo>
                    <a:pt x="1526" y="224"/>
                  </a:lnTo>
                  <a:lnTo>
                    <a:pt x="1522" y="224"/>
                  </a:lnTo>
                  <a:lnTo>
                    <a:pt x="1469" y="281"/>
                  </a:lnTo>
                  <a:lnTo>
                    <a:pt x="1469" y="284"/>
                  </a:lnTo>
                  <a:lnTo>
                    <a:pt x="1469" y="288"/>
                  </a:lnTo>
                  <a:lnTo>
                    <a:pt x="1469" y="293"/>
                  </a:lnTo>
                  <a:lnTo>
                    <a:pt x="1469" y="298"/>
                  </a:lnTo>
                  <a:lnTo>
                    <a:pt x="1467" y="304"/>
                  </a:lnTo>
                  <a:lnTo>
                    <a:pt x="1465" y="309"/>
                  </a:lnTo>
                  <a:lnTo>
                    <a:pt x="1464" y="313"/>
                  </a:lnTo>
                  <a:lnTo>
                    <a:pt x="1460" y="318"/>
                  </a:lnTo>
                  <a:lnTo>
                    <a:pt x="1462" y="316"/>
                  </a:lnTo>
                  <a:lnTo>
                    <a:pt x="1464" y="316"/>
                  </a:lnTo>
                  <a:lnTo>
                    <a:pt x="1462" y="320"/>
                  </a:lnTo>
                  <a:lnTo>
                    <a:pt x="1460" y="325"/>
                  </a:lnTo>
                  <a:lnTo>
                    <a:pt x="1457" y="332"/>
                  </a:lnTo>
                  <a:lnTo>
                    <a:pt x="1451" y="339"/>
                  </a:lnTo>
                  <a:lnTo>
                    <a:pt x="1444" y="346"/>
                  </a:lnTo>
                  <a:lnTo>
                    <a:pt x="1435" y="351"/>
                  </a:lnTo>
                  <a:lnTo>
                    <a:pt x="1427" y="353"/>
                  </a:lnTo>
                  <a:lnTo>
                    <a:pt x="1428" y="344"/>
                  </a:lnTo>
                  <a:lnTo>
                    <a:pt x="1430" y="337"/>
                  </a:lnTo>
                  <a:lnTo>
                    <a:pt x="1428" y="332"/>
                  </a:lnTo>
                  <a:lnTo>
                    <a:pt x="1427" y="327"/>
                  </a:lnTo>
                  <a:lnTo>
                    <a:pt x="1425" y="323"/>
                  </a:lnTo>
                  <a:lnTo>
                    <a:pt x="1420" y="320"/>
                  </a:lnTo>
                  <a:lnTo>
                    <a:pt x="1414" y="314"/>
                  </a:lnTo>
                  <a:lnTo>
                    <a:pt x="1409" y="307"/>
                  </a:lnTo>
                  <a:lnTo>
                    <a:pt x="1409" y="302"/>
                  </a:lnTo>
                  <a:lnTo>
                    <a:pt x="1411" y="297"/>
                  </a:lnTo>
                  <a:lnTo>
                    <a:pt x="1411" y="293"/>
                  </a:lnTo>
                  <a:lnTo>
                    <a:pt x="1412" y="290"/>
                  </a:lnTo>
                  <a:lnTo>
                    <a:pt x="1412" y="284"/>
                  </a:lnTo>
                  <a:lnTo>
                    <a:pt x="1412" y="281"/>
                  </a:lnTo>
                  <a:lnTo>
                    <a:pt x="1411" y="276"/>
                  </a:lnTo>
                  <a:lnTo>
                    <a:pt x="1409" y="270"/>
                  </a:lnTo>
                  <a:lnTo>
                    <a:pt x="1405" y="277"/>
                  </a:lnTo>
                  <a:lnTo>
                    <a:pt x="1402" y="284"/>
                  </a:lnTo>
                  <a:lnTo>
                    <a:pt x="1398" y="290"/>
                  </a:lnTo>
                  <a:lnTo>
                    <a:pt x="1393" y="297"/>
                  </a:lnTo>
                  <a:lnTo>
                    <a:pt x="1388" y="300"/>
                  </a:lnTo>
                  <a:lnTo>
                    <a:pt x="1382" y="304"/>
                  </a:lnTo>
                  <a:lnTo>
                    <a:pt x="1375" y="307"/>
                  </a:lnTo>
                  <a:lnTo>
                    <a:pt x="1367" y="307"/>
                  </a:lnTo>
                  <a:lnTo>
                    <a:pt x="1365" y="304"/>
                  </a:lnTo>
                  <a:lnTo>
                    <a:pt x="1363" y="298"/>
                  </a:lnTo>
                  <a:lnTo>
                    <a:pt x="1361" y="295"/>
                  </a:lnTo>
                  <a:lnTo>
                    <a:pt x="1358" y="290"/>
                  </a:lnTo>
                  <a:lnTo>
                    <a:pt x="1354" y="284"/>
                  </a:lnTo>
                  <a:lnTo>
                    <a:pt x="1351" y="279"/>
                  </a:lnTo>
                  <a:lnTo>
                    <a:pt x="1349" y="274"/>
                  </a:lnTo>
                  <a:lnTo>
                    <a:pt x="1349" y="270"/>
                  </a:lnTo>
                  <a:lnTo>
                    <a:pt x="1354" y="261"/>
                  </a:lnTo>
                  <a:lnTo>
                    <a:pt x="1361" y="256"/>
                  </a:lnTo>
                  <a:lnTo>
                    <a:pt x="1368" y="251"/>
                  </a:lnTo>
                  <a:lnTo>
                    <a:pt x="1374" y="249"/>
                  </a:lnTo>
                  <a:lnTo>
                    <a:pt x="1381" y="247"/>
                  </a:lnTo>
                  <a:lnTo>
                    <a:pt x="1388" y="247"/>
                  </a:lnTo>
                  <a:lnTo>
                    <a:pt x="1393" y="245"/>
                  </a:lnTo>
                  <a:lnTo>
                    <a:pt x="1400" y="242"/>
                  </a:lnTo>
                  <a:lnTo>
                    <a:pt x="1409" y="233"/>
                  </a:lnTo>
                  <a:lnTo>
                    <a:pt x="1416" y="221"/>
                  </a:lnTo>
                  <a:lnTo>
                    <a:pt x="1425" y="208"/>
                  </a:lnTo>
                  <a:lnTo>
                    <a:pt x="1434" y="198"/>
                  </a:lnTo>
                  <a:lnTo>
                    <a:pt x="1444" y="187"/>
                  </a:lnTo>
                  <a:lnTo>
                    <a:pt x="1455" y="178"/>
                  </a:lnTo>
                  <a:lnTo>
                    <a:pt x="1465" y="169"/>
                  </a:lnTo>
                  <a:lnTo>
                    <a:pt x="1478" y="159"/>
                  </a:lnTo>
                  <a:lnTo>
                    <a:pt x="1487" y="150"/>
                  </a:lnTo>
                  <a:lnTo>
                    <a:pt x="1573" y="150"/>
                  </a:lnTo>
                  <a:lnTo>
                    <a:pt x="1591" y="168"/>
                  </a:lnTo>
                  <a:lnTo>
                    <a:pt x="1626" y="168"/>
                  </a:lnTo>
                  <a:lnTo>
                    <a:pt x="1633" y="175"/>
                  </a:lnTo>
                  <a:lnTo>
                    <a:pt x="1640" y="180"/>
                  </a:lnTo>
                  <a:lnTo>
                    <a:pt x="1646" y="185"/>
                  </a:lnTo>
                  <a:lnTo>
                    <a:pt x="1653" y="187"/>
                  </a:lnTo>
                  <a:lnTo>
                    <a:pt x="1660" y="191"/>
                  </a:lnTo>
                  <a:lnTo>
                    <a:pt x="1665" y="191"/>
                  </a:lnTo>
                  <a:lnTo>
                    <a:pt x="1672" y="189"/>
                  </a:lnTo>
                  <a:lnTo>
                    <a:pt x="1679" y="187"/>
                  </a:lnTo>
                  <a:lnTo>
                    <a:pt x="1697" y="205"/>
                  </a:lnTo>
                  <a:lnTo>
                    <a:pt x="1679" y="224"/>
                  </a:lnTo>
                  <a:lnTo>
                    <a:pt x="1644" y="224"/>
                  </a:lnTo>
                  <a:lnTo>
                    <a:pt x="1626" y="205"/>
                  </a:lnTo>
                  <a:lnTo>
                    <a:pt x="1617" y="215"/>
                  </a:lnTo>
                  <a:lnTo>
                    <a:pt x="1653" y="253"/>
                  </a:lnTo>
                  <a:lnTo>
                    <a:pt x="1670" y="253"/>
                  </a:lnTo>
                  <a:lnTo>
                    <a:pt x="1674" y="251"/>
                  </a:lnTo>
                  <a:lnTo>
                    <a:pt x="1681" y="245"/>
                  </a:lnTo>
                  <a:lnTo>
                    <a:pt x="1688" y="240"/>
                  </a:lnTo>
                  <a:lnTo>
                    <a:pt x="1695" y="233"/>
                  </a:lnTo>
                  <a:lnTo>
                    <a:pt x="1702" y="226"/>
                  </a:lnTo>
                  <a:lnTo>
                    <a:pt x="1707" y="221"/>
                  </a:lnTo>
                  <a:lnTo>
                    <a:pt x="1713" y="217"/>
                  </a:lnTo>
                  <a:lnTo>
                    <a:pt x="1714" y="215"/>
                  </a:lnTo>
                  <a:lnTo>
                    <a:pt x="1732" y="215"/>
                  </a:lnTo>
                  <a:lnTo>
                    <a:pt x="1757" y="187"/>
                  </a:lnTo>
                  <a:lnTo>
                    <a:pt x="1775" y="205"/>
                  </a:lnTo>
                  <a:lnTo>
                    <a:pt x="1801" y="177"/>
                  </a:lnTo>
                  <a:lnTo>
                    <a:pt x="1819" y="196"/>
                  </a:lnTo>
                  <a:lnTo>
                    <a:pt x="1824" y="192"/>
                  </a:lnTo>
                  <a:lnTo>
                    <a:pt x="1831" y="191"/>
                  </a:lnTo>
                  <a:lnTo>
                    <a:pt x="1838" y="189"/>
                  </a:lnTo>
                  <a:lnTo>
                    <a:pt x="1843" y="187"/>
                  </a:lnTo>
                  <a:lnTo>
                    <a:pt x="1850" y="185"/>
                  </a:lnTo>
                  <a:lnTo>
                    <a:pt x="1858" y="184"/>
                  </a:lnTo>
                  <a:lnTo>
                    <a:pt x="1863" y="180"/>
                  </a:lnTo>
                  <a:lnTo>
                    <a:pt x="1870" y="177"/>
                  </a:lnTo>
                  <a:lnTo>
                    <a:pt x="1845" y="150"/>
                  </a:lnTo>
                  <a:lnTo>
                    <a:pt x="1854" y="154"/>
                  </a:lnTo>
                  <a:lnTo>
                    <a:pt x="1865" y="157"/>
                  </a:lnTo>
                  <a:lnTo>
                    <a:pt x="1873" y="161"/>
                  </a:lnTo>
                  <a:lnTo>
                    <a:pt x="1884" y="162"/>
                  </a:lnTo>
                  <a:lnTo>
                    <a:pt x="1895" y="166"/>
                  </a:lnTo>
                  <a:lnTo>
                    <a:pt x="1907" y="168"/>
                  </a:lnTo>
                  <a:lnTo>
                    <a:pt x="1919" y="168"/>
                  </a:lnTo>
                  <a:lnTo>
                    <a:pt x="1932" y="168"/>
                  </a:lnTo>
                  <a:lnTo>
                    <a:pt x="1932" y="164"/>
                  </a:lnTo>
                  <a:lnTo>
                    <a:pt x="1933" y="161"/>
                  </a:lnTo>
                  <a:lnTo>
                    <a:pt x="1933" y="157"/>
                  </a:lnTo>
                  <a:lnTo>
                    <a:pt x="1935" y="154"/>
                  </a:lnTo>
                  <a:lnTo>
                    <a:pt x="1937" y="150"/>
                  </a:lnTo>
                  <a:lnTo>
                    <a:pt x="1939" y="147"/>
                  </a:lnTo>
                  <a:lnTo>
                    <a:pt x="1941" y="143"/>
                  </a:lnTo>
                  <a:lnTo>
                    <a:pt x="1941" y="139"/>
                  </a:lnTo>
                  <a:lnTo>
                    <a:pt x="1983" y="187"/>
                  </a:lnTo>
                  <a:lnTo>
                    <a:pt x="1983" y="191"/>
                  </a:lnTo>
                  <a:lnTo>
                    <a:pt x="1983" y="194"/>
                  </a:lnTo>
                  <a:lnTo>
                    <a:pt x="1981" y="198"/>
                  </a:lnTo>
                  <a:lnTo>
                    <a:pt x="1979" y="201"/>
                  </a:lnTo>
                  <a:lnTo>
                    <a:pt x="1978" y="205"/>
                  </a:lnTo>
                  <a:lnTo>
                    <a:pt x="1976" y="208"/>
                  </a:lnTo>
                  <a:lnTo>
                    <a:pt x="1976" y="212"/>
                  </a:lnTo>
                  <a:lnTo>
                    <a:pt x="1974" y="215"/>
                  </a:lnTo>
                  <a:lnTo>
                    <a:pt x="2009" y="215"/>
                  </a:lnTo>
                  <a:lnTo>
                    <a:pt x="2009" y="177"/>
                  </a:lnTo>
                  <a:lnTo>
                    <a:pt x="2016" y="184"/>
                  </a:lnTo>
                  <a:lnTo>
                    <a:pt x="2024" y="189"/>
                  </a:lnTo>
                  <a:lnTo>
                    <a:pt x="2032" y="192"/>
                  </a:lnTo>
                  <a:lnTo>
                    <a:pt x="2039" y="194"/>
                  </a:lnTo>
                  <a:lnTo>
                    <a:pt x="2048" y="198"/>
                  </a:lnTo>
                  <a:lnTo>
                    <a:pt x="2057" y="200"/>
                  </a:lnTo>
                  <a:lnTo>
                    <a:pt x="2064" y="203"/>
                  </a:lnTo>
                  <a:lnTo>
                    <a:pt x="2071" y="205"/>
                  </a:lnTo>
                  <a:lnTo>
                    <a:pt x="2071" y="201"/>
                  </a:lnTo>
                  <a:lnTo>
                    <a:pt x="2069" y="198"/>
                  </a:lnTo>
                  <a:lnTo>
                    <a:pt x="2068" y="194"/>
                  </a:lnTo>
                  <a:lnTo>
                    <a:pt x="2066" y="191"/>
                  </a:lnTo>
                  <a:lnTo>
                    <a:pt x="2064" y="187"/>
                  </a:lnTo>
                  <a:lnTo>
                    <a:pt x="2062" y="184"/>
                  </a:lnTo>
                  <a:lnTo>
                    <a:pt x="2062" y="180"/>
                  </a:lnTo>
                  <a:lnTo>
                    <a:pt x="2061" y="177"/>
                  </a:lnTo>
                  <a:lnTo>
                    <a:pt x="2045" y="177"/>
                  </a:lnTo>
                  <a:lnTo>
                    <a:pt x="2036" y="187"/>
                  </a:lnTo>
                  <a:lnTo>
                    <a:pt x="2018" y="187"/>
                  </a:lnTo>
                  <a:lnTo>
                    <a:pt x="1992" y="159"/>
                  </a:lnTo>
                  <a:lnTo>
                    <a:pt x="2002" y="157"/>
                  </a:lnTo>
                  <a:lnTo>
                    <a:pt x="2011" y="155"/>
                  </a:lnTo>
                  <a:lnTo>
                    <a:pt x="2022" y="155"/>
                  </a:lnTo>
                  <a:lnTo>
                    <a:pt x="2031" y="154"/>
                  </a:lnTo>
                  <a:lnTo>
                    <a:pt x="2041" y="154"/>
                  </a:lnTo>
                  <a:lnTo>
                    <a:pt x="2052" y="154"/>
                  </a:lnTo>
                  <a:lnTo>
                    <a:pt x="2061" y="152"/>
                  </a:lnTo>
                  <a:lnTo>
                    <a:pt x="2071" y="150"/>
                  </a:lnTo>
                  <a:lnTo>
                    <a:pt x="2068" y="150"/>
                  </a:lnTo>
                  <a:lnTo>
                    <a:pt x="2064" y="148"/>
                  </a:lnTo>
                  <a:lnTo>
                    <a:pt x="2061" y="147"/>
                  </a:lnTo>
                  <a:lnTo>
                    <a:pt x="2057" y="145"/>
                  </a:lnTo>
                  <a:lnTo>
                    <a:pt x="2054" y="143"/>
                  </a:lnTo>
                  <a:lnTo>
                    <a:pt x="2052" y="141"/>
                  </a:lnTo>
                  <a:lnTo>
                    <a:pt x="2048" y="141"/>
                  </a:lnTo>
                  <a:lnTo>
                    <a:pt x="2045" y="139"/>
                  </a:lnTo>
                  <a:lnTo>
                    <a:pt x="2048" y="136"/>
                  </a:lnTo>
                  <a:lnTo>
                    <a:pt x="2052" y="131"/>
                  </a:lnTo>
                  <a:lnTo>
                    <a:pt x="2057" y="124"/>
                  </a:lnTo>
                  <a:lnTo>
                    <a:pt x="2061" y="116"/>
                  </a:lnTo>
                  <a:lnTo>
                    <a:pt x="2064" y="109"/>
                  </a:lnTo>
                  <a:lnTo>
                    <a:pt x="2068" y="104"/>
                  </a:lnTo>
                  <a:lnTo>
                    <a:pt x="2069" y="99"/>
                  </a:lnTo>
                  <a:lnTo>
                    <a:pt x="2071" y="93"/>
                  </a:lnTo>
                  <a:lnTo>
                    <a:pt x="2078" y="93"/>
                  </a:lnTo>
                  <a:lnTo>
                    <a:pt x="2085" y="93"/>
                  </a:lnTo>
                  <a:lnTo>
                    <a:pt x="2092" y="95"/>
                  </a:lnTo>
                  <a:lnTo>
                    <a:pt x="2101" y="95"/>
                  </a:lnTo>
                  <a:lnTo>
                    <a:pt x="2108" y="97"/>
                  </a:lnTo>
                  <a:lnTo>
                    <a:pt x="2117" y="97"/>
                  </a:lnTo>
                  <a:lnTo>
                    <a:pt x="2124" y="101"/>
                  </a:lnTo>
                  <a:lnTo>
                    <a:pt x="2131" y="104"/>
                  </a:lnTo>
                  <a:lnTo>
                    <a:pt x="2135" y="102"/>
                  </a:lnTo>
                  <a:lnTo>
                    <a:pt x="2138" y="102"/>
                  </a:lnTo>
                  <a:lnTo>
                    <a:pt x="2142" y="101"/>
                  </a:lnTo>
                  <a:lnTo>
                    <a:pt x="2144" y="99"/>
                  </a:lnTo>
                  <a:lnTo>
                    <a:pt x="2147" y="97"/>
                  </a:lnTo>
                  <a:lnTo>
                    <a:pt x="2151" y="95"/>
                  </a:lnTo>
                  <a:lnTo>
                    <a:pt x="2154" y="93"/>
                  </a:lnTo>
                  <a:lnTo>
                    <a:pt x="2158" y="93"/>
                  </a:lnTo>
                  <a:lnTo>
                    <a:pt x="2158" y="90"/>
                  </a:lnTo>
                  <a:lnTo>
                    <a:pt x="2158" y="86"/>
                  </a:lnTo>
                  <a:lnTo>
                    <a:pt x="2158" y="83"/>
                  </a:lnTo>
                  <a:lnTo>
                    <a:pt x="2160" y="79"/>
                  </a:lnTo>
                  <a:lnTo>
                    <a:pt x="2160" y="76"/>
                  </a:lnTo>
                  <a:lnTo>
                    <a:pt x="2161" y="72"/>
                  </a:lnTo>
                  <a:lnTo>
                    <a:pt x="2163" y="69"/>
                  </a:lnTo>
                  <a:lnTo>
                    <a:pt x="2167" y="65"/>
                  </a:lnTo>
                  <a:lnTo>
                    <a:pt x="2211" y="93"/>
                  </a:lnTo>
                  <a:lnTo>
                    <a:pt x="2202" y="85"/>
                  </a:lnTo>
                  <a:lnTo>
                    <a:pt x="2220" y="85"/>
                  </a:lnTo>
                  <a:lnTo>
                    <a:pt x="2202" y="85"/>
                  </a:lnTo>
                  <a:lnTo>
                    <a:pt x="2209" y="85"/>
                  </a:lnTo>
                  <a:lnTo>
                    <a:pt x="2218" y="85"/>
                  </a:lnTo>
                  <a:lnTo>
                    <a:pt x="2228" y="85"/>
                  </a:lnTo>
                  <a:lnTo>
                    <a:pt x="2241" y="83"/>
                  </a:lnTo>
                  <a:lnTo>
                    <a:pt x="2251" y="83"/>
                  </a:lnTo>
                  <a:lnTo>
                    <a:pt x="2262" y="81"/>
                  </a:lnTo>
                  <a:lnTo>
                    <a:pt x="2273" y="78"/>
                  </a:lnTo>
                  <a:lnTo>
                    <a:pt x="2280" y="76"/>
                  </a:lnTo>
                  <a:lnTo>
                    <a:pt x="2280" y="79"/>
                  </a:lnTo>
                  <a:lnTo>
                    <a:pt x="2278" y="83"/>
                  </a:lnTo>
                  <a:lnTo>
                    <a:pt x="2276" y="86"/>
                  </a:lnTo>
                  <a:lnTo>
                    <a:pt x="2276" y="90"/>
                  </a:lnTo>
                  <a:lnTo>
                    <a:pt x="2274" y="93"/>
                  </a:lnTo>
                  <a:lnTo>
                    <a:pt x="2273" y="97"/>
                  </a:lnTo>
                  <a:lnTo>
                    <a:pt x="2271" y="101"/>
                  </a:lnTo>
                  <a:lnTo>
                    <a:pt x="2271" y="104"/>
                  </a:lnTo>
                  <a:lnTo>
                    <a:pt x="2288" y="122"/>
                  </a:lnTo>
                  <a:lnTo>
                    <a:pt x="2281" y="125"/>
                  </a:lnTo>
                  <a:lnTo>
                    <a:pt x="2274" y="131"/>
                  </a:lnTo>
                  <a:lnTo>
                    <a:pt x="2265" y="136"/>
                  </a:lnTo>
                  <a:lnTo>
                    <a:pt x="2258" y="141"/>
                  </a:lnTo>
                  <a:lnTo>
                    <a:pt x="2250" y="148"/>
                  </a:lnTo>
                  <a:lnTo>
                    <a:pt x="2243" y="155"/>
                  </a:lnTo>
                  <a:lnTo>
                    <a:pt x="2234" y="162"/>
                  </a:lnTo>
                  <a:lnTo>
                    <a:pt x="2228" y="168"/>
                  </a:lnTo>
                  <a:lnTo>
                    <a:pt x="2235" y="161"/>
                  </a:lnTo>
                  <a:lnTo>
                    <a:pt x="2246" y="154"/>
                  </a:lnTo>
                  <a:lnTo>
                    <a:pt x="2257" y="150"/>
                  </a:lnTo>
                  <a:lnTo>
                    <a:pt x="2269" y="147"/>
                  </a:lnTo>
                  <a:lnTo>
                    <a:pt x="2281" y="143"/>
                  </a:lnTo>
                  <a:lnTo>
                    <a:pt x="2294" y="141"/>
                  </a:lnTo>
                  <a:lnTo>
                    <a:pt x="2308" y="141"/>
                  </a:lnTo>
                  <a:lnTo>
                    <a:pt x="2320" y="141"/>
                  </a:lnTo>
                  <a:lnTo>
                    <a:pt x="2348" y="143"/>
                  </a:lnTo>
                  <a:lnTo>
                    <a:pt x="2377" y="147"/>
                  </a:lnTo>
                  <a:lnTo>
                    <a:pt x="2403" y="148"/>
                  </a:lnTo>
                  <a:lnTo>
                    <a:pt x="2428" y="150"/>
                  </a:lnTo>
                  <a:lnTo>
                    <a:pt x="2454" y="177"/>
                  </a:lnTo>
                  <a:lnTo>
                    <a:pt x="2470" y="171"/>
                  </a:lnTo>
                  <a:lnTo>
                    <a:pt x="2486" y="168"/>
                  </a:lnTo>
                  <a:lnTo>
                    <a:pt x="2506" y="168"/>
                  </a:lnTo>
                  <a:lnTo>
                    <a:pt x="2527" y="169"/>
                  </a:lnTo>
                  <a:lnTo>
                    <a:pt x="2569" y="175"/>
                  </a:lnTo>
                  <a:lnTo>
                    <a:pt x="2615" y="185"/>
                  </a:lnTo>
                  <a:lnTo>
                    <a:pt x="2663" y="198"/>
                  </a:lnTo>
                  <a:lnTo>
                    <a:pt x="2707" y="208"/>
                  </a:lnTo>
                  <a:lnTo>
                    <a:pt x="2728" y="212"/>
                  </a:lnTo>
                  <a:lnTo>
                    <a:pt x="2749" y="214"/>
                  </a:lnTo>
                  <a:lnTo>
                    <a:pt x="2767" y="215"/>
                  </a:lnTo>
                  <a:lnTo>
                    <a:pt x="2785" y="215"/>
                  </a:lnTo>
                  <a:lnTo>
                    <a:pt x="2792" y="215"/>
                  </a:lnTo>
                  <a:lnTo>
                    <a:pt x="2797" y="214"/>
                  </a:lnTo>
                  <a:lnTo>
                    <a:pt x="2804" y="212"/>
                  </a:lnTo>
                  <a:lnTo>
                    <a:pt x="2811" y="212"/>
                  </a:lnTo>
                  <a:lnTo>
                    <a:pt x="2817" y="210"/>
                  </a:lnTo>
                  <a:lnTo>
                    <a:pt x="2824" y="210"/>
                  </a:lnTo>
                  <a:lnTo>
                    <a:pt x="2831" y="212"/>
                  </a:lnTo>
                  <a:lnTo>
                    <a:pt x="2838" y="215"/>
                  </a:lnTo>
                  <a:lnTo>
                    <a:pt x="2839" y="215"/>
                  </a:lnTo>
                  <a:lnTo>
                    <a:pt x="2843" y="214"/>
                  </a:lnTo>
                  <a:lnTo>
                    <a:pt x="2847" y="212"/>
                  </a:lnTo>
                  <a:lnTo>
                    <a:pt x="2850" y="210"/>
                  </a:lnTo>
                  <a:lnTo>
                    <a:pt x="2854" y="208"/>
                  </a:lnTo>
                  <a:lnTo>
                    <a:pt x="2857" y="207"/>
                  </a:lnTo>
                  <a:lnTo>
                    <a:pt x="2859" y="207"/>
                  </a:lnTo>
                  <a:lnTo>
                    <a:pt x="2862" y="205"/>
                  </a:lnTo>
                  <a:lnTo>
                    <a:pt x="2880" y="224"/>
                  </a:lnTo>
                  <a:lnTo>
                    <a:pt x="2889" y="222"/>
                  </a:lnTo>
                  <a:lnTo>
                    <a:pt x="2898" y="222"/>
                  </a:lnTo>
                  <a:lnTo>
                    <a:pt x="2903" y="221"/>
                  </a:lnTo>
                  <a:lnTo>
                    <a:pt x="2910" y="221"/>
                  </a:lnTo>
                  <a:lnTo>
                    <a:pt x="2915" y="219"/>
                  </a:lnTo>
                  <a:lnTo>
                    <a:pt x="2921" y="221"/>
                  </a:lnTo>
                  <a:lnTo>
                    <a:pt x="2926" y="221"/>
                  </a:lnTo>
                  <a:lnTo>
                    <a:pt x="2933" y="224"/>
                  </a:lnTo>
                  <a:lnTo>
                    <a:pt x="2951" y="205"/>
                  </a:lnTo>
                  <a:lnTo>
                    <a:pt x="2933" y="205"/>
                  </a:lnTo>
                  <a:lnTo>
                    <a:pt x="2945" y="207"/>
                  </a:lnTo>
                  <a:lnTo>
                    <a:pt x="2960" y="208"/>
                  </a:lnTo>
                  <a:lnTo>
                    <a:pt x="2972" y="212"/>
                  </a:lnTo>
                  <a:lnTo>
                    <a:pt x="2984" y="214"/>
                  </a:lnTo>
                  <a:lnTo>
                    <a:pt x="2998" y="217"/>
                  </a:lnTo>
                  <a:lnTo>
                    <a:pt x="3011" y="221"/>
                  </a:lnTo>
                  <a:lnTo>
                    <a:pt x="3025" y="222"/>
                  </a:lnTo>
                  <a:lnTo>
                    <a:pt x="3037" y="224"/>
                  </a:lnTo>
                  <a:lnTo>
                    <a:pt x="3055" y="242"/>
                  </a:lnTo>
                  <a:lnTo>
                    <a:pt x="3062" y="242"/>
                  </a:lnTo>
                  <a:lnTo>
                    <a:pt x="3069" y="242"/>
                  </a:lnTo>
                  <a:lnTo>
                    <a:pt x="3076" y="244"/>
                  </a:lnTo>
                  <a:lnTo>
                    <a:pt x="3085" y="244"/>
                  </a:lnTo>
                  <a:lnTo>
                    <a:pt x="3094" y="245"/>
                  </a:lnTo>
                  <a:lnTo>
                    <a:pt x="3101" y="247"/>
                  </a:lnTo>
                  <a:lnTo>
                    <a:pt x="3108" y="249"/>
                  </a:lnTo>
                  <a:lnTo>
                    <a:pt x="3115" y="253"/>
                  </a:lnTo>
                  <a:lnTo>
                    <a:pt x="3113" y="258"/>
                  </a:lnTo>
                  <a:lnTo>
                    <a:pt x="3111" y="261"/>
                  </a:lnTo>
                  <a:lnTo>
                    <a:pt x="3111" y="263"/>
                  </a:lnTo>
                  <a:lnTo>
                    <a:pt x="3111" y="265"/>
                  </a:lnTo>
                  <a:lnTo>
                    <a:pt x="3111" y="268"/>
                  </a:lnTo>
                  <a:lnTo>
                    <a:pt x="3110" y="270"/>
                  </a:lnTo>
                  <a:lnTo>
                    <a:pt x="3110" y="274"/>
                  </a:lnTo>
                  <a:lnTo>
                    <a:pt x="3106" y="281"/>
                  </a:lnTo>
                  <a:lnTo>
                    <a:pt x="3088" y="261"/>
                  </a:lnTo>
                  <a:lnTo>
                    <a:pt x="3037" y="261"/>
                  </a:lnTo>
                  <a:lnTo>
                    <a:pt x="3037" y="258"/>
                  </a:lnTo>
                  <a:lnTo>
                    <a:pt x="3036" y="253"/>
                  </a:lnTo>
                  <a:lnTo>
                    <a:pt x="3032" y="249"/>
                  </a:lnTo>
                  <a:lnTo>
                    <a:pt x="3028" y="244"/>
                  </a:lnTo>
                  <a:lnTo>
                    <a:pt x="3025" y="240"/>
                  </a:lnTo>
                  <a:lnTo>
                    <a:pt x="3023" y="237"/>
                  </a:lnTo>
                  <a:lnTo>
                    <a:pt x="3021" y="233"/>
                  </a:lnTo>
                  <a:lnTo>
                    <a:pt x="3020" y="233"/>
                  </a:lnTo>
                  <a:lnTo>
                    <a:pt x="3020" y="237"/>
                  </a:lnTo>
                  <a:lnTo>
                    <a:pt x="3020" y="240"/>
                  </a:lnTo>
                  <a:lnTo>
                    <a:pt x="3020" y="245"/>
                  </a:lnTo>
                  <a:lnTo>
                    <a:pt x="3021" y="249"/>
                  </a:lnTo>
                  <a:lnTo>
                    <a:pt x="3028" y="260"/>
                  </a:lnTo>
                  <a:lnTo>
                    <a:pt x="3037" y="268"/>
                  </a:lnTo>
                  <a:lnTo>
                    <a:pt x="3048" y="276"/>
                  </a:lnTo>
                  <a:lnTo>
                    <a:pt x="3058" y="283"/>
                  </a:lnTo>
                  <a:lnTo>
                    <a:pt x="3071" y="288"/>
                  </a:lnTo>
                  <a:lnTo>
                    <a:pt x="3081" y="290"/>
                  </a:lnTo>
                  <a:lnTo>
                    <a:pt x="3080" y="293"/>
                  </a:lnTo>
                  <a:lnTo>
                    <a:pt x="3078" y="297"/>
                  </a:lnTo>
                  <a:lnTo>
                    <a:pt x="3076" y="302"/>
                  </a:lnTo>
                  <a:lnTo>
                    <a:pt x="3073" y="307"/>
                  </a:lnTo>
                  <a:lnTo>
                    <a:pt x="3069" y="311"/>
                  </a:lnTo>
                  <a:lnTo>
                    <a:pt x="3066" y="314"/>
                  </a:lnTo>
                  <a:lnTo>
                    <a:pt x="3064" y="316"/>
                  </a:lnTo>
                  <a:lnTo>
                    <a:pt x="3064" y="318"/>
                  </a:lnTo>
                  <a:lnTo>
                    <a:pt x="3060" y="318"/>
                  </a:lnTo>
                  <a:lnTo>
                    <a:pt x="3057" y="318"/>
                  </a:lnTo>
                  <a:lnTo>
                    <a:pt x="3053" y="320"/>
                  </a:lnTo>
                  <a:lnTo>
                    <a:pt x="3050" y="321"/>
                  </a:lnTo>
                  <a:lnTo>
                    <a:pt x="3046" y="323"/>
                  </a:lnTo>
                  <a:lnTo>
                    <a:pt x="3044" y="325"/>
                  </a:lnTo>
                  <a:lnTo>
                    <a:pt x="3041" y="327"/>
                  </a:lnTo>
                  <a:lnTo>
                    <a:pt x="3037" y="327"/>
                  </a:lnTo>
                  <a:lnTo>
                    <a:pt x="3032" y="327"/>
                  </a:lnTo>
                  <a:lnTo>
                    <a:pt x="3025" y="325"/>
                  </a:lnTo>
                  <a:lnTo>
                    <a:pt x="3021" y="323"/>
                  </a:lnTo>
                  <a:lnTo>
                    <a:pt x="3016" y="323"/>
                  </a:lnTo>
                  <a:lnTo>
                    <a:pt x="3011" y="323"/>
                  </a:lnTo>
                  <a:lnTo>
                    <a:pt x="3005" y="323"/>
                  </a:lnTo>
                  <a:lnTo>
                    <a:pt x="3000" y="323"/>
                  </a:lnTo>
                  <a:lnTo>
                    <a:pt x="2993" y="327"/>
                  </a:lnTo>
                  <a:lnTo>
                    <a:pt x="2995" y="336"/>
                  </a:lnTo>
                  <a:lnTo>
                    <a:pt x="2998" y="344"/>
                  </a:lnTo>
                  <a:lnTo>
                    <a:pt x="3002" y="351"/>
                  </a:lnTo>
                  <a:lnTo>
                    <a:pt x="3009" y="357"/>
                  </a:lnTo>
                  <a:lnTo>
                    <a:pt x="3016" y="362"/>
                  </a:lnTo>
                  <a:lnTo>
                    <a:pt x="3023" y="366"/>
                  </a:lnTo>
                  <a:lnTo>
                    <a:pt x="3030" y="369"/>
                  </a:lnTo>
                  <a:lnTo>
                    <a:pt x="3037" y="373"/>
                  </a:lnTo>
                  <a:lnTo>
                    <a:pt x="3037" y="380"/>
                  </a:lnTo>
                  <a:lnTo>
                    <a:pt x="3039" y="389"/>
                  </a:lnTo>
                  <a:lnTo>
                    <a:pt x="3041" y="396"/>
                  </a:lnTo>
                  <a:lnTo>
                    <a:pt x="3041" y="405"/>
                  </a:lnTo>
                  <a:lnTo>
                    <a:pt x="3043" y="413"/>
                  </a:lnTo>
                  <a:lnTo>
                    <a:pt x="3044" y="422"/>
                  </a:lnTo>
                  <a:lnTo>
                    <a:pt x="3046" y="431"/>
                  </a:lnTo>
                  <a:lnTo>
                    <a:pt x="3046" y="438"/>
                  </a:lnTo>
                  <a:lnTo>
                    <a:pt x="3036" y="427"/>
                  </a:lnTo>
                  <a:lnTo>
                    <a:pt x="3023" y="420"/>
                  </a:lnTo>
                  <a:lnTo>
                    <a:pt x="3011" y="412"/>
                  </a:lnTo>
                  <a:lnTo>
                    <a:pt x="2998" y="405"/>
                  </a:lnTo>
                  <a:lnTo>
                    <a:pt x="2984" y="397"/>
                  </a:lnTo>
                  <a:lnTo>
                    <a:pt x="2972" y="390"/>
                  </a:lnTo>
                  <a:lnTo>
                    <a:pt x="2961" y="383"/>
                  </a:lnTo>
                  <a:lnTo>
                    <a:pt x="2951" y="373"/>
                  </a:lnTo>
                  <a:lnTo>
                    <a:pt x="2951" y="369"/>
                  </a:lnTo>
                  <a:lnTo>
                    <a:pt x="2951" y="366"/>
                  </a:lnTo>
                  <a:lnTo>
                    <a:pt x="2952" y="362"/>
                  </a:lnTo>
                  <a:lnTo>
                    <a:pt x="2954" y="359"/>
                  </a:lnTo>
                  <a:lnTo>
                    <a:pt x="2956" y="355"/>
                  </a:lnTo>
                  <a:lnTo>
                    <a:pt x="2958" y="351"/>
                  </a:lnTo>
                  <a:lnTo>
                    <a:pt x="2958" y="348"/>
                  </a:lnTo>
                  <a:lnTo>
                    <a:pt x="2960" y="344"/>
                  </a:lnTo>
                  <a:lnTo>
                    <a:pt x="2958" y="341"/>
                  </a:lnTo>
                  <a:lnTo>
                    <a:pt x="2956" y="334"/>
                  </a:lnTo>
                  <a:lnTo>
                    <a:pt x="2952" y="329"/>
                  </a:lnTo>
                  <a:lnTo>
                    <a:pt x="2951" y="320"/>
                  </a:lnTo>
                  <a:lnTo>
                    <a:pt x="2947" y="313"/>
                  </a:lnTo>
                  <a:lnTo>
                    <a:pt x="2944" y="304"/>
                  </a:lnTo>
                  <a:lnTo>
                    <a:pt x="2942" y="297"/>
                  </a:lnTo>
                  <a:lnTo>
                    <a:pt x="2942" y="290"/>
                  </a:lnTo>
                  <a:lnTo>
                    <a:pt x="2935" y="291"/>
                  </a:lnTo>
                  <a:lnTo>
                    <a:pt x="2931" y="293"/>
                  </a:lnTo>
                  <a:lnTo>
                    <a:pt x="2928" y="293"/>
                  </a:lnTo>
                  <a:lnTo>
                    <a:pt x="2924" y="293"/>
                  </a:lnTo>
                  <a:lnTo>
                    <a:pt x="2921" y="291"/>
                  </a:lnTo>
                  <a:lnTo>
                    <a:pt x="2917" y="290"/>
                  </a:lnTo>
                  <a:lnTo>
                    <a:pt x="2912" y="290"/>
                  </a:lnTo>
                  <a:lnTo>
                    <a:pt x="2907" y="290"/>
                  </a:lnTo>
                  <a:lnTo>
                    <a:pt x="2903" y="297"/>
                  </a:lnTo>
                  <a:lnTo>
                    <a:pt x="2898" y="304"/>
                  </a:lnTo>
                  <a:lnTo>
                    <a:pt x="2894" y="313"/>
                  </a:lnTo>
                  <a:lnTo>
                    <a:pt x="2887" y="321"/>
                  </a:lnTo>
                  <a:lnTo>
                    <a:pt x="2882" y="330"/>
                  </a:lnTo>
                  <a:lnTo>
                    <a:pt x="2877" y="339"/>
                  </a:lnTo>
                  <a:lnTo>
                    <a:pt x="2869" y="346"/>
                  </a:lnTo>
                  <a:lnTo>
                    <a:pt x="2862" y="353"/>
                  </a:lnTo>
                  <a:lnTo>
                    <a:pt x="2854" y="353"/>
                  </a:lnTo>
                  <a:lnTo>
                    <a:pt x="2847" y="351"/>
                  </a:lnTo>
                  <a:lnTo>
                    <a:pt x="2841" y="350"/>
                  </a:lnTo>
                  <a:lnTo>
                    <a:pt x="2836" y="346"/>
                  </a:lnTo>
                  <a:lnTo>
                    <a:pt x="2832" y="343"/>
                  </a:lnTo>
                  <a:lnTo>
                    <a:pt x="2831" y="339"/>
                  </a:lnTo>
                  <a:lnTo>
                    <a:pt x="2829" y="332"/>
                  </a:lnTo>
                  <a:lnTo>
                    <a:pt x="2829" y="327"/>
                  </a:lnTo>
                  <a:lnTo>
                    <a:pt x="2811" y="344"/>
                  </a:lnTo>
                  <a:lnTo>
                    <a:pt x="2794" y="327"/>
                  </a:lnTo>
                  <a:lnTo>
                    <a:pt x="2790" y="330"/>
                  </a:lnTo>
                  <a:lnTo>
                    <a:pt x="2785" y="336"/>
                  </a:lnTo>
                  <a:lnTo>
                    <a:pt x="2778" y="343"/>
                  </a:lnTo>
                  <a:lnTo>
                    <a:pt x="2772" y="350"/>
                  </a:lnTo>
                  <a:lnTo>
                    <a:pt x="2767" y="359"/>
                  </a:lnTo>
                  <a:lnTo>
                    <a:pt x="2762" y="367"/>
                  </a:lnTo>
                  <a:lnTo>
                    <a:pt x="2760" y="374"/>
                  </a:lnTo>
                  <a:lnTo>
                    <a:pt x="2758" y="382"/>
                  </a:lnTo>
                  <a:lnTo>
                    <a:pt x="2762" y="382"/>
                  </a:lnTo>
                  <a:lnTo>
                    <a:pt x="2767" y="385"/>
                  </a:lnTo>
                  <a:lnTo>
                    <a:pt x="2771" y="387"/>
                  </a:lnTo>
                  <a:lnTo>
                    <a:pt x="2776" y="390"/>
                  </a:lnTo>
                  <a:lnTo>
                    <a:pt x="2781" y="394"/>
                  </a:lnTo>
                  <a:lnTo>
                    <a:pt x="2785" y="397"/>
                  </a:lnTo>
                  <a:lnTo>
                    <a:pt x="2790" y="399"/>
                  </a:lnTo>
                  <a:lnTo>
                    <a:pt x="2794" y="401"/>
                  </a:lnTo>
                  <a:lnTo>
                    <a:pt x="2802" y="390"/>
                  </a:lnTo>
                  <a:lnTo>
                    <a:pt x="2809" y="392"/>
                  </a:lnTo>
                  <a:lnTo>
                    <a:pt x="2817" y="396"/>
                  </a:lnTo>
                  <a:lnTo>
                    <a:pt x="2824" y="401"/>
                  </a:lnTo>
                  <a:lnTo>
                    <a:pt x="2831" y="406"/>
                  </a:lnTo>
                  <a:lnTo>
                    <a:pt x="2838" y="413"/>
                  </a:lnTo>
                  <a:lnTo>
                    <a:pt x="2845" y="419"/>
                  </a:lnTo>
                  <a:lnTo>
                    <a:pt x="2850" y="424"/>
                  </a:lnTo>
                  <a:lnTo>
                    <a:pt x="2855" y="429"/>
                  </a:lnTo>
                  <a:lnTo>
                    <a:pt x="2855" y="466"/>
                  </a:lnTo>
                  <a:lnTo>
                    <a:pt x="2857" y="470"/>
                  </a:lnTo>
                  <a:lnTo>
                    <a:pt x="2862" y="473"/>
                  </a:lnTo>
                  <a:lnTo>
                    <a:pt x="2866" y="477"/>
                  </a:lnTo>
                  <a:lnTo>
                    <a:pt x="2871" y="481"/>
                  </a:lnTo>
                  <a:lnTo>
                    <a:pt x="2877" y="484"/>
                  </a:lnTo>
                  <a:lnTo>
                    <a:pt x="2882" y="488"/>
                  </a:lnTo>
                  <a:lnTo>
                    <a:pt x="2885" y="491"/>
                  </a:lnTo>
                  <a:lnTo>
                    <a:pt x="2889" y="495"/>
                  </a:lnTo>
                  <a:lnTo>
                    <a:pt x="2889" y="498"/>
                  </a:lnTo>
                  <a:lnTo>
                    <a:pt x="2887" y="503"/>
                  </a:lnTo>
                  <a:lnTo>
                    <a:pt x="2884" y="511"/>
                  </a:lnTo>
                  <a:lnTo>
                    <a:pt x="2880" y="518"/>
                  </a:lnTo>
                  <a:lnTo>
                    <a:pt x="2877" y="523"/>
                  </a:lnTo>
                  <a:lnTo>
                    <a:pt x="2875" y="530"/>
                  </a:lnTo>
                  <a:lnTo>
                    <a:pt x="2873" y="535"/>
                  </a:lnTo>
                  <a:lnTo>
                    <a:pt x="2871" y="541"/>
                  </a:lnTo>
                  <a:lnTo>
                    <a:pt x="2868" y="541"/>
                  </a:lnTo>
                  <a:lnTo>
                    <a:pt x="2864" y="539"/>
                  </a:lnTo>
                  <a:lnTo>
                    <a:pt x="2859" y="539"/>
                  </a:lnTo>
                  <a:lnTo>
                    <a:pt x="2855" y="537"/>
                  </a:lnTo>
                  <a:lnTo>
                    <a:pt x="2852" y="539"/>
                  </a:lnTo>
                  <a:lnTo>
                    <a:pt x="2848" y="541"/>
                  </a:lnTo>
                  <a:lnTo>
                    <a:pt x="2847" y="544"/>
                  </a:lnTo>
                  <a:lnTo>
                    <a:pt x="2847" y="549"/>
                  </a:lnTo>
                  <a:lnTo>
                    <a:pt x="2847" y="567"/>
                  </a:lnTo>
                  <a:lnTo>
                    <a:pt x="2848" y="579"/>
                  </a:lnTo>
                  <a:lnTo>
                    <a:pt x="2852" y="590"/>
                  </a:lnTo>
                  <a:lnTo>
                    <a:pt x="2859" y="602"/>
                  </a:lnTo>
                  <a:lnTo>
                    <a:pt x="2868" y="615"/>
                  </a:lnTo>
                  <a:lnTo>
                    <a:pt x="2875" y="627"/>
                  </a:lnTo>
                  <a:lnTo>
                    <a:pt x="2882" y="638"/>
                  </a:lnTo>
                  <a:lnTo>
                    <a:pt x="2887" y="650"/>
                  </a:lnTo>
                  <a:lnTo>
                    <a:pt x="2889" y="661"/>
                  </a:lnTo>
                  <a:lnTo>
                    <a:pt x="2880" y="661"/>
                  </a:lnTo>
                  <a:lnTo>
                    <a:pt x="2875" y="659"/>
                  </a:lnTo>
                  <a:lnTo>
                    <a:pt x="2871" y="657"/>
                  </a:lnTo>
                  <a:lnTo>
                    <a:pt x="2869" y="654"/>
                  </a:lnTo>
                  <a:lnTo>
                    <a:pt x="2868" y="650"/>
                  </a:lnTo>
                  <a:lnTo>
                    <a:pt x="2866" y="645"/>
                  </a:lnTo>
                  <a:lnTo>
                    <a:pt x="2866" y="640"/>
                  </a:lnTo>
                  <a:lnTo>
                    <a:pt x="2862" y="632"/>
                  </a:lnTo>
                  <a:lnTo>
                    <a:pt x="2855" y="624"/>
                  </a:lnTo>
                  <a:lnTo>
                    <a:pt x="2845" y="620"/>
                  </a:lnTo>
                  <a:lnTo>
                    <a:pt x="2836" y="613"/>
                  </a:lnTo>
                  <a:lnTo>
                    <a:pt x="2829" y="606"/>
                  </a:lnTo>
                  <a:lnTo>
                    <a:pt x="2820" y="599"/>
                  </a:lnTo>
                  <a:lnTo>
                    <a:pt x="2813" y="592"/>
                  </a:lnTo>
                  <a:lnTo>
                    <a:pt x="2808" y="583"/>
                  </a:lnTo>
                  <a:lnTo>
                    <a:pt x="2801" y="576"/>
                  </a:lnTo>
                  <a:lnTo>
                    <a:pt x="2794" y="567"/>
                  </a:lnTo>
                  <a:lnTo>
                    <a:pt x="2786" y="571"/>
                  </a:lnTo>
                  <a:lnTo>
                    <a:pt x="2779" y="574"/>
                  </a:lnTo>
                  <a:lnTo>
                    <a:pt x="2771" y="579"/>
                  </a:lnTo>
                  <a:lnTo>
                    <a:pt x="2762" y="583"/>
                  </a:lnTo>
                  <a:lnTo>
                    <a:pt x="2755" y="588"/>
                  </a:lnTo>
                  <a:lnTo>
                    <a:pt x="2746" y="594"/>
                  </a:lnTo>
                  <a:lnTo>
                    <a:pt x="2739" y="599"/>
                  </a:lnTo>
                  <a:lnTo>
                    <a:pt x="2732" y="606"/>
                  </a:lnTo>
                  <a:lnTo>
                    <a:pt x="2739" y="606"/>
                  </a:lnTo>
                  <a:lnTo>
                    <a:pt x="2744" y="608"/>
                  </a:lnTo>
                  <a:lnTo>
                    <a:pt x="2751" y="608"/>
                  </a:lnTo>
                  <a:lnTo>
                    <a:pt x="2756" y="610"/>
                  </a:lnTo>
                  <a:lnTo>
                    <a:pt x="2764" y="611"/>
                  </a:lnTo>
                  <a:lnTo>
                    <a:pt x="2767" y="613"/>
                  </a:lnTo>
                  <a:lnTo>
                    <a:pt x="2772" y="613"/>
                  </a:lnTo>
                  <a:lnTo>
                    <a:pt x="2776" y="615"/>
                  </a:lnTo>
                  <a:lnTo>
                    <a:pt x="2776" y="620"/>
                  </a:lnTo>
                  <a:lnTo>
                    <a:pt x="2776" y="625"/>
                  </a:lnTo>
                  <a:lnTo>
                    <a:pt x="2778" y="631"/>
                  </a:lnTo>
                  <a:lnTo>
                    <a:pt x="2781" y="636"/>
                  </a:lnTo>
                  <a:lnTo>
                    <a:pt x="2788" y="647"/>
                  </a:lnTo>
                  <a:lnTo>
                    <a:pt x="2799" y="657"/>
                  </a:lnTo>
                  <a:lnTo>
                    <a:pt x="2809" y="670"/>
                  </a:lnTo>
                  <a:lnTo>
                    <a:pt x="2818" y="682"/>
                  </a:lnTo>
                  <a:lnTo>
                    <a:pt x="2822" y="687"/>
                  </a:lnTo>
                  <a:lnTo>
                    <a:pt x="2825" y="694"/>
                  </a:lnTo>
                  <a:lnTo>
                    <a:pt x="2827" y="700"/>
                  </a:lnTo>
                  <a:lnTo>
                    <a:pt x="2829" y="707"/>
                  </a:lnTo>
                  <a:lnTo>
                    <a:pt x="2832" y="708"/>
                  </a:lnTo>
                  <a:lnTo>
                    <a:pt x="2836" y="710"/>
                  </a:lnTo>
                  <a:lnTo>
                    <a:pt x="2839" y="712"/>
                  </a:lnTo>
                  <a:lnTo>
                    <a:pt x="2845" y="716"/>
                  </a:lnTo>
                  <a:lnTo>
                    <a:pt x="2848" y="719"/>
                  </a:lnTo>
                  <a:lnTo>
                    <a:pt x="2852" y="723"/>
                  </a:lnTo>
                  <a:lnTo>
                    <a:pt x="2854" y="724"/>
                  </a:lnTo>
                  <a:lnTo>
                    <a:pt x="2855" y="726"/>
                  </a:lnTo>
                  <a:lnTo>
                    <a:pt x="2854" y="730"/>
                  </a:lnTo>
                  <a:lnTo>
                    <a:pt x="2854" y="735"/>
                  </a:lnTo>
                  <a:lnTo>
                    <a:pt x="2852" y="740"/>
                  </a:lnTo>
                  <a:lnTo>
                    <a:pt x="2850" y="746"/>
                  </a:lnTo>
                  <a:lnTo>
                    <a:pt x="2848" y="753"/>
                  </a:lnTo>
                  <a:lnTo>
                    <a:pt x="2847" y="760"/>
                  </a:lnTo>
                  <a:lnTo>
                    <a:pt x="2847" y="767"/>
                  </a:lnTo>
                  <a:lnTo>
                    <a:pt x="2847" y="774"/>
                  </a:lnTo>
                  <a:lnTo>
                    <a:pt x="2829" y="792"/>
                  </a:lnTo>
                  <a:lnTo>
                    <a:pt x="2794" y="792"/>
                  </a:lnTo>
                  <a:lnTo>
                    <a:pt x="2788" y="797"/>
                  </a:lnTo>
                  <a:lnTo>
                    <a:pt x="2783" y="800"/>
                  </a:lnTo>
                  <a:lnTo>
                    <a:pt x="2779" y="802"/>
                  </a:lnTo>
                  <a:lnTo>
                    <a:pt x="2776" y="802"/>
                  </a:lnTo>
                  <a:lnTo>
                    <a:pt x="2772" y="802"/>
                  </a:lnTo>
                  <a:lnTo>
                    <a:pt x="2769" y="802"/>
                  </a:lnTo>
                  <a:lnTo>
                    <a:pt x="2764" y="800"/>
                  </a:lnTo>
                  <a:lnTo>
                    <a:pt x="2758" y="800"/>
                  </a:lnTo>
                  <a:lnTo>
                    <a:pt x="2776" y="781"/>
                  </a:lnTo>
                  <a:lnTo>
                    <a:pt x="2771" y="784"/>
                  </a:lnTo>
                  <a:lnTo>
                    <a:pt x="2767" y="786"/>
                  </a:lnTo>
                  <a:lnTo>
                    <a:pt x="2764" y="786"/>
                  </a:lnTo>
                  <a:lnTo>
                    <a:pt x="2762" y="788"/>
                  </a:lnTo>
                  <a:lnTo>
                    <a:pt x="2758" y="792"/>
                  </a:lnTo>
                  <a:lnTo>
                    <a:pt x="2755" y="795"/>
                  </a:lnTo>
                  <a:lnTo>
                    <a:pt x="2749" y="800"/>
                  </a:lnTo>
                  <a:lnTo>
                    <a:pt x="2742" y="797"/>
                  </a:lnTo>
                  <a:lnTo>
                    <a:pt x="2737" y="795"/>
                  </a:lnTo>
                  <a:lnTo>
                    <a:pt x="2730" y="793"/>
                  </a:lnTo>
                  <a:lnTo>
                    <a:pt x="2723" y="793"/>
                  </a:lnTo>
                  <a:lnTo>
                    <a:pt x="2718" y="793"/>
                  </a:lnTo>
                  <a:lnTo>
                    <a:pt x="2711" y="795"/>
                  </a:lnTo>
                  <a:lnTo>
                    <a:pt x="2703" y="797"/>
                  </a:lnTo>
                  <a:lnTo>
                    <a:pt x="2698" y="800"/>
                  </a:lnTo>
                  <a:lnTo>
                    <a:pt x="2700" y="807"/>
                  </a:lnTo>
                  <a:lnTo>
                    <a:pt x="2702" y="816"/>
                  </a:lnTo>
                  <a:lnTo>
                    <a:pt x="2707" y="823"/>
                  </a:lnTo>
                  <a:lnTo>
                    <a:pt x="2712" y="832"/>
                  </a:lnTo>
                  <a:lnTo>
                    <a:pt x="2718" y="839"/>
                  </a:lnTo>
                  <a:lnTo>
                    <a:pt x="2723" y="846"/>
                  </a:lnTo>
                  <a:lnTo>
                    <a:pt x="2728" y="852"/>
                  </a:lnTo>
                  <a:lnTo>
                    <a:pt x="2732" y="857"/>
                  </a:lnTo>
                  <a:lnTo>
                    <a:pt x="2732" y="860"/>
                  </a:lnTo>
                  <a:lnTo>
                    <a:pt x="2730" y="864"/>
                  </a:lnTo>
                  <a:lnTo>
                    <a:pt x="2730" y="868"/>
                  </a:lnTo>
                  <a:lnTo>
                    <a:pt x="2728" y="871"/>
                  </a:lnTo>
                  <a:lnTo>
                    <a:pt x="2726" y="875"/>
                  </a:lnTo>
                  <a:lnTo>
                    <a:pt x="2725" y="878"/>
                  </a:lnTo>
                  <a:lnTo>
                    <a:pt x="2725" y="882"/>
                  </a:lnTo>
                  <a:lnTo>
                    <a:pt x="2723" y="885"/>
                  </a:lnTo>
                  <a:lnTo>
                    <a:pt x="2726" y="889"/>
                  </a:lnTo>
                  <a:lnTo>
                    <a:pt x="2732" y="892"/>
                  </a:lnTo>
                  <a:lnTo>
                    <a:pt x="2735" y="898"/>
                  </a:lnTo>
                  <a:lnTo>
                    <a:pt x="2739" y="905"/>
                  </a:lnTo>
                  <a:lnTo>
                    <a:pt x="2744" y="910"/>
                  </a:lnTo>
                  <a:lnTo>
                    <a:pt x="2746" y="917"/>
                  </a:lnTo>
                  <a:lnTo>
                    <a:pt x="2749" y="924"/>
                  </a:lnTo>
                  <a:lnTo>
                    <a:pt x="2749" y="931"/>
                  </a:lnTo>
                  <a:lnTo>
                    <a:pt x="2744" y="931"/>
                  </a:lnTo>
                  <a:lnTo>
                    <a:pt x="2739" y="933"/>
                  </a:lnTo>
                  <a:lnTo>
                    <a:pt x="2735" y="935"/>
                  </a:lnTo>
                  <a:lnTo>
                    <a:pt x="2734" y="938"/>
                  </a:lnTo>
                  <a:lnTo>
                    <a:pt x="2730" y="942"/>
                  </a:lnTo>
                  <a:lnTo>
                    <a:pt x="2728" y="947"/>
                  </a:lnTo>
                  <a:lnTo>
                    <a:pt x="2726" y="952"/>
                  </a:lnTo>
                  <a:lnTo>
                    <a:pt x="2723" y="958"/>
                  </a:lnTo>
                  <a:lnTo>
                    <a:pt x="2718" y="956"/>
                  </a:lnTo>
                  <a:lnTo>
                    <a:pt x="2707" y="949"/>
                  </a:lnTo>
                  <a:lnTo>
                    <a:pt x="2691" y="940"/>
                  </a:lnTo>
                  <a:lnTo>
                    <a:pt x="2675" y="929"/>
                  </a:lnTo>
                  <a:lnTo>
                    <a:pt x="2659" y="919"/>
                  </a:lnTo>
                  <a:lnTo>
                    <a:pt x="2645" y="908"/>
                  </a:lnTo>
                  <a:lnTo>
                    <a:pt x="2635" y="899"/>
                  </a:lnTo>
                  <a:lnTo>
                    <a:pt x="2628" y="894"/>
                  </a:lnTo>
                  <a:lnTo>
                    <a:pt x="2624" y="903"/>
                  </a:lnTo>
                  <a:lnTo>
                    <a:pt x="2624" y="913"/>
                  </a:lnTo>
                  <a:lnTo>
                    <a:pt x="2624" y="924"/>
                  </a:lnTo>
                  <a:lnTo>
                    <a:pt x="2628" y="933"/>
                  </a:lnTo>
                  <a:lnTo>
                    <a:pt x="2638" y="951"/>
                  </a:lnTo>
                  <a:lnTo>
                    <a:pt x="2654" y="968"/>
                  </a:lnTo>
                  <a:lnTo>
                    <a:pt x="2668" y="986"/>
                  </a:lnTo>
                  <a:lnTo>
                    <a:pt x="2684" y="1004"/>
                  </a:lnTo>
                  <a:lnTo>
                    <a:pt x="2689" y="1012"/>
                  </a:lnTo>
                  <a:lnTo>
                    <a:pt x="2695" y="1023"/>
                  </a:lnTo>
                  <a:lnTo>
                    <a:pt x="2696" y="1032"/>
                  </a:lnTo>
                  <a:lnTo>
                    <a:pt x="2698" y="1042"/>
                  </a:lnTo>
                  <a:lnTo>
                    <a:pt x="2688" y="1041"/>
                  </a:lnTo>
                  <a:lnTo>
                    <a:pt x="2677" y="1039"/>
                  </a:lnTo>
                  <a:lnTo>
                    <a:pt x="2666" y="1034"/>
                  </a:lnTo>
                  <a:lnTo>
                    <a:pt x="2658" y="1027"/>
                  </a:lnTo>
                  <a:lnTo>
                    <a:pt x="2647" y="1018"/>
                  </a:lnTo>
                  <a:lnTo>
                    <a:pt x="2636" y="1007"/>
                  </a:lnTo>
                  <a:lnTo>
                    <a:pt x="2628" y="997"/>
                  </a:lnTo>
                  <a:lnTo>
                    <a:pt x="2619" y="986"/>
                  </a:lnTo>
                  <a:lnTo>
                    <a:pt x="2612" y="974"/>
                  </a:lnTo>
                  <a:lnTo>
                    <a:pt x="2605" y="961"/>
                  </a:lnTo>
                  <a:lnTo>
                    <a:pt x="2599" y="949"/>
                  </a:lnTo>
                  <a:lnTo>
                    <a:pt x="2594" y="936"/>
                  </a:lnTo>
                  <a:lnTo>
                    <a:pt x="2592" y="924"/>
                  </a:lnTo>
                  <a:lnTo>
                    <a:pt x="2590" y="913"/>
                  </a:lnTo>
                  <a:lnTo>
                    <a:pt x="2590" y="903"/>
                  </a:lnTo>
                  <a:lnTo>
                    <a:pt x="2592" y="894"/>
                  </a:lnTo>
                  <a:lnTo>
                    <a:pt x="2589" y="892"/>
                  </a:lnTo>
                  <a:lnTo>
                    <a:pt x="2587" y="892"/>
                  </a:lnTo>
                  <a:lnTo>
                    <a:pt x="2583" y="890"/>
                  </a:lnTo>
                  <a:lnTo>
                    <a:pt x="2580" y="889"/>
                  </a:lnTo>
                  <a:lnTo>
                    <a:pt x="2576" y="887"/>
                  </a:lnTo>
                  <a:lnTo>
                    <a:pt x="2573" y="885"/>
                  </a:lnTo>
                  <a:lnTo>
                    <a:pt x="2571" y="885"/>
                  </a:lnTo>
                  <a:lnTo>
                    <a:pt x="2567" y="885"/>
                  </a:lnTo>
                  <a:lnTo>
                    <a:pt x="2560" y="875"/>
                  </a:lnTo>
                  <a:lnTo>
                    <a:pt x="2550" y="859"/>
                  </a:lnTo>
                  <a:lnTo>
                    <a:pt x="2536" y="839"/>
                  </a:lnTo>
                  <a:lnTo>
                    <a:pt x="2522" y="818"/>
                  </a:lnTo>
                  <a:lnTo>
                    <a:pt x="2507" y="799"/>
                  </a:lnTo>
                  <a:lnTo>
                    <a:pt x="2495" y="784"/>
                  </a:lnTo>
                  <a:lnTo>
                    <a:pt x="2490" y="774"/>
                  </a:lnTo>
                  <a:lnTo>
                    <a:pt x="2488" y="774"/>
                  </a:lnTo>
                  <a:lnTo>
                    <a:pt x="2484" y="772"/>
                  </a:lnTo>
                  <a:lnTo>
                    <a:pt x="2483" y="772"/>
                  </a:lnTo>
                  <a:lnTo>
                    <a:pt x="2479" y="770"/>
                  </a:lnTo>
                  <a:lnTo>
                    <a:pt x="2476" y="769"/>
                  </a:lnTo>
                  <a:lnTo>
                    <a:pt x="2472" y="767"/>
                  </a:lnTo>
                  <a:lnTo>
                    <a:pt x="2469" y="765"/>
                  </a:lnTo>
                  <a:lnTo>
                    <a:pt x="2465" y="763"/>
                  </a:lnTo>
                  <a:lnTo>
                    <a:pt x="2462" y="763"/>
                  </a:lnTo>
                  <a:lnTo>
                    <a:pt x="2458" y="767"/>
                  </a:lnTo>
                  <a:lnTo>
                    <a:pt x="2454" y="769"/>
                  </a:lnTo>
                  <a:lnTo>
                    <a:pt x="2449" y="770"/>
                  </a:lnTo>
                  <a:lnTo>
                    <a:pt x="2446" y="772"/>
                  </a:lnTo>
                  <a:lnTo>
                    <a:pt x="2440" y="774"/>
                  </a:lnTo>
                  <a:lnTo>
                    <a:pt x="2435" y="776"/>
                  </a:lnTo>
                  <a:lnTo>
                    <a:pt x="2432" y="779"/>
                  </a:lnTo>
                  <a:lnTo>
                    <a:pt x="2428" y="781"/>
                  </a:lnTo>
                  <a:lnTo>
                    <a:pt x="2419" y="792"/>
                  </a:lnTo>
                  <a:lnTo>
                    <a:pt x="2419" y="809"/>
                  </a:lnTo>
                  <a:lnTo>
                    <a:pt x="2410" y="820"/>
                  </a:lnTo>
                  <a:lnTo>
                    <a:pt x="2393" y="820"/>
                  </a:lnTo>
                  <a:lnTo>
                    <a:pt x="2384" y="829"/>
                  </a:lnTo>
                  <a:lnTo>
                    <a:pt x="2380" y="836"/>
                  </a:lnTo>
                  <a:lnTo>
                    <a:pt x="2377" y="841"/>
                  </a:lnTo>
                  <a:lnTo>
                    <a:pt x="2373" y="846"/>
                  </a:lnTo>
                  <a:lnTo>
                    <a:pt x="2370" y="852"/>
                  </a:lnTo>
                  <a:lnTo>
                    <a:pt x="2366" y="857"/>
                  </a:lnTo>
                  <a:lnTo>
                    <a:pt x="2361" y="862"/>
                  </a:lnTo>
                  <a:lnTo>
                    <a:pt x="2356" y="869"/>
                  </a:lnTo>
                  <a:lnTo>
                    <a:pt x="2348" y="875"/>
                  </a:lnTo>
                  <a:lnTo>
                    <a:pt x="2352" y="882"/>
                  </a:lnTo>
                  <a:lnTo>
                    <a:pt x="2354" y="889"/>
                  </a:lnTo>
                  <a:lnTo>
                    <a:pt x="2356" y="896"/>
                  </a:lnTo>
                  <a:lnTo>
                    <a:pt x="2357" y="901"/>
                  </a:lnTo>
                  <a:lnTo>
                    <a:pt x="2357" y="908"/>
                  </a:lnTo>
                  <a:lnTo>
                    <a:pt x="2357" y="913"/>
                  </a:lnTo>
                  <a:lnTo>
                    <a:pt x="2357" y="917"/>
                  </a:lnTo>
                  <a:lnTo>
                    <a:pt x="2357" y="922"/>
                  </a:lnTo>
                  <a:lnTo>
                    <a:pt x="2333" y="951"/>
                  </a:lnTo>
                  <a:lnTo>
                    <a:pt x="2315" y="951"/>
                  </a:lnTo>
                  <a:lnTo>
                    <a:pt x="2311" y="949"/>
                  </a:lnTo>
                  <a:lnTo>
                    <a:pt x="2306" y="944"/>
                  </a:lnTo>
                  <a:lnTo>
                    <a:pt x="2303" y="938"/>
                  </a:lnTo>
                  <a:lnTo>
                    <a:pt x="2297" y="929"/>
                  </a:lnTo>
                  <a:lnTo>
                    <a:pt x="2294" y="922"/>
                  </a:lnTo>
                  <a:lnTo>
                    <a:pt x="2292" y="913"/>
                  </a:lnTo>
                  <a:lnTo>
                    <a:pt x="2288" y="908"/>
                  </a:lnTo>
                  <a:lnTo>
                    <a:pt x="2288" y="903"/>
                  </a:lnTo>
                  <a:lnTo>
                    <a:pt x="2285" y="903"/>
                  </a:lnTo>
                  <a:lnTo>
                    <a:pt x="2281" y="901"/>
                  </a:lnTo>
                  <a:lnTo>
                    <a:pt x="2278" y="899"/>
                  </a:lnTo>
                  <a:lnTo>
                    <a:pt x="2276" y="898"/>
                  </a:lnTo>
                  <a:lnTo>
                    <a:pt x="2273" y="896"/>
                  </a:lnTo>
                  <a:lnTo>
                    <a:pt x="2269" y="894"/>
                  </a:lnTo>
                  <a:lnTo>
                    <a:pt x="2265" y="894"/>
                  </a:lnTo>
                  <a:lnTo>
                    <a:pt x="2262" y="894"/>
                  </a:lnTo>
                  <a:lnTo>
                    <a:pt x="2262" y="887"/>
                  </a:lnTo>
                  <a:lnTo>
                    <a:pt x="2260" y="882"/>
                  </a:lnTo>
                  <a:lnTo>
                    <a:pt x="2260" y="876"/>
                  </a:lnTo>
                  <a:lnTo>
                    <a:pt x="2258" y="871"/>
                  </a:lnTo>
                  <a:lnTo>
                    <a:pt x="2258" y="866"/>
                  </a:lnTo>
                  <a:lnTo>
                    <a:pt x="2258" y="859"/>
                  </a:lnTo>
                  <a:lnTo>
                    <a:pt x="2260" y="853"/>
                  </a:lnTo>
                  <a:lnTo>
                    <a:pt x="2262" y="846"/>
                  </a:lnTo>
                  <a:lnTo>
                    <a:pt x="2257" y="839"/>
                  </a:lnTo>
                  <a:lnTo>
                    <a:pt x="2250" y="829"/>
                  </a:lnTo>
                  <a:lnTo>
                    <a:pt x="2246" y="816"/>
                  </a:lnTo>
                  <a:lnTo>
                    <a:pt x="2243" y="804"/>
                  </a:lnTo>
                  <a:lnTo>
                    <a:pt x="2239" y="792"/>
                  </a:lnTo>
                  <a:lnTo>
                    <a:pt x="2237" y="777"/>
                  </a:lnTo>
                  <a:lnTo>
                    <a:pt x="2235" y="765"/>
                  </a:lnTo>
                  <a:lnTo>
                    <a:pt x="2235" y="754"/>
                  </a:lnTo>
                  <a:lnTo>
                    <a:pt x="2235" y="758"/>
                  </a:lnTo>
                  <a:lnTo>
                    <a:pt x="2234" y="761"/>
                  </a:lnTo>
                  <a:lnTo>
                    <a:pt x="2234" y="765"/>
                  </a:lnTo>
                  <a:lnTo>
                    <a:pt x="2232" y="769"/>
                  </a:lnTo>
                  <a:lnTo>
                    <a:pt x="2230" y="772"/>
                  </a:lnTo>
                  <a:lnTo>
                    <a:pt x="2228" y="776"/>
                  </a:lnTo>
                  <a:lnTo>
                    <a:pt x="2228" y="779"/>
                  </a:lnTo>
                  <a:lnTo>
                    <a:pt x="2228" y="781"/>
                  </a:lnTo>
                  <a:lnTo>
                    <a:pt x="2221" y="781"/>
                  </a:lnTo>
                  <a:lnTo>
                    <a:pt x="2216" y="781"/>
                  </a:lnTo>
                  <a:lnTo>
                    <a:pt x="2211" y="779"/>
                  </a:lnTo>
                  <a:lnTo>
                    <a:pt x="2207" y="776"/>
                  </a:lnTo>
                  <a:lnTo>
                    <a:pt x="2202" y="774"/>
                  </a:lnTo>
                  <a:lnTo>
                    <a:pt x="2198" y="770"/>
                  </a:lnTo>
                  <a:lnTo>
                    <a:pt x="2195" y="767"/>
                  </a:lnTo>
                  <a:lnTo>
                    <a:pt x="2193" y="763"/>
                  </a:lnTo>
                  <a:lnTo>
                    <a:pt x="2158" y="763"/>
                  </a:lnTo>
                  <a:lnTo>
                    <a:pt x="2158" y="760"/>
                  </a:lnTo>
                  <a:lnTo>
                    <a:pt x="2160" y="756"/>
                  </a:lnTo>
                  <a:lnTo>
                    <a:pt x="2161" y="753"/>
                  </a:lnTo>
                  <a:lnTo>
                    <a:pt x="2161" y="749"/>
                  </a:lnTo>
                  <a:lnTo>
                    <a:pt x="2163" y="746"/>
                  </a:lnTo>
                  <a:lnTo>
                    <a:pt x="2165" y="742"/>
                  </a:lnTo>
                  <a:lnTo>
                    <a:pt x="2167" y="739"/>
                  </a:lnTo>
                  <a:lnTo>
                    <a:pt x="2167" y="735"/>
                  </a:lnTo>
                  <a:lnTo>
                    <a:pt x="2161" y="737"/>
                  </a:lnTo>
                  <a:lnTo>
                    <a:pt x="2156" y="737"/>
                  </a:lnTo>
                  <a:lnTo>
                    <a:pt x="2152" y="737"/>
                  </a:lnTo>
                  <a:lnTo>
                    <a:pt x="2151" y="733"/>
                  </a:lnTo>
                  <a:lnTo>
                    <a:pt x="2149" y="730"/>
                  </a:lnTo>
                  <a:lnTo>
                    <a:pt x="2149" y="724"/>
                  </a:lnTo>
                  <a:lnTo>
                    <a:pt x="2149" y="721"/>
                  </a:lnTo>
                  <a:lnTo>
                    <a:pt x="2149" y="717"/>
                  </a:lnTo>
                  <a:lnTo>
                    <a:pt x="2114" y="754"/>
                  </a:lnTo>
                  <a:lnTo>
                    <a:pt x="2110" y="753"/>
                  </a:lnTo>
                  <a:lnTo>
                    <a:pt x="2105" y="751"/>
                  </a:lnTo>
                  <a:lnTo>
                    <a:pt x="2099" y="747"/>
                  </a:lnTo>
                  <a:lnTo>
                    <a:pt x="2092" y="744"/>
                  </a:lnTo>
                  <a:lnTo>
                    <a:pt x="2085" y="739"/>
                  </a:lnTo>
                  <a:lnTo>
                    <a:pt x="2080" y="735"/>
                  </a:lnTo>
                  <a:lnTo>
                    <a:pt x="2075" y="730"/>
                  </a:lnTo>
                  <a:lnTo>
                    <a:pt x="2071" y="726"/>
                  </a:lnTo>
                  <a:lnTo>
                    <a:pt x="2064" y="728"/>
                  </a:lnTo>
                  <a:lnTo>
                    <a:pt x="2057" y="728"/>
                  </a:lnTo>
                  <a:lnTo>
                    <a:pt x="2048" y="726"/>
                  </a:lnTo>
                  <a:lnTo>
                    <a:pt x="2041" y="724"/>
                  </a:lnTo>
                  <a:lnTo>
                    <a:pt x="2034" y="719"/>
                  </a:lnTo>
                  <a:lnTo>
                    <a:pt x="2027" y="716"/>
                  </a:lnTo>
                  <a:lnTo>
                    <a:pt x="2022" y="710"/>
                  </a:lnTo>
                  <a:lnTo>
                    <a:pt x="2018" y="707"/>
                  </a:lnTo>
                  <a:lnTo>
                    <a:pt x="2011" y="714"/>
                  </a:lnTo>
                  <a:lnTo>
                    <a:pt x="2002" y="717"/>
                  </a:lnTo>
                  <a:lnTo>
                    <a:pt x="1994" y="721"/>
                  </a:lnTo>
                  <a:lnTo>
                    <a:pt x="1983" y="723"/>
                  </a:lnTo>
                  <a:lnTo>
                    <a:pt x="1974" y="723"/>
                  </a:lnTo>
                  <a:lnTo>
                    <a:pt x="1963" y="723"/>
                  </a:lnTo>
                  <a:lnTo>
                    <a:pt x="1955" y="721"/>
                  </a:lnTo>
                  <a:lnTo>
                    <a:pt x="1948" y="717"/>
                  </a:lnTo>
                  <a:lnTo>
                    <a:pt x="1941" y="707"/>
                  </a:lnTo>
                  <a:lnTo>
                    <a:pt x="1937" y="700"/>
                  </a:lnTo>
                  <a:lnTo>
                    <a:pt x="1933" y="691"/>
                  </a:lnTo>
                  <a:lnTo>
                    <a:pt x="1928" y="682"/>
                  </a:lnTo>
                  <a:lnTo>
                    <a:pt x="1923" y="675"/>
                  </a:lnTo>
                  <a:lnTo>
                    <a:pt x="1918" y="670"/>
                  </a:lnTo>
                  <a:lnTo>
                    <a:pt x="1909" y="666"/>
                  </a:lnTo>
                  <a:lnTo>
                    <a:pt x="1905" y="666"/>
                  </a:lnTo>
                  <a:lnTo>
                    <a:pt x="1900" y="666"/>
                  </a:lnTo>
                  <a:lnTo>
                    <a:pt x="1895" y="668"/>
                  </a:lnTo>
                  <a:lnTo>
                    <a:pt x="1888" y="671"/>
                  </a:lnTo>
                  <a:lnTo>
                    <a:pt x="1898" y="680"/>
                  </a:lnTo>
                  <a:lnTo>
                    <a:pt x="1907" y="691"/>
                  </a:lnTo>
                  <a:lnTo>
                    <a:pt x="1916" y="700"/>
                  </a:lnTo>
                  <a:lnTo>
                    <a:pt x="1926" y="708"/>
                  </a:lnTo>
                  <a:lnTo>
                    <a:pt x="1935" y="719"/>
                  </a:lnTo>
                  <a:lnTo>
                    <a:pt x="1942" y="730"/>
                  </a:lnTo>
                  <a:lnTo>
                    <a:pt x="1951" y="740"/>
                  </a:lnTo>
                  <a:lnTo>
                    <a:pt x="1958" y="754"/>
                  </a:lnTo>
                  <a:lnTo>
                    <a:pt x="1963" y="753"/>
                  </a:lnTo>
                  <a:lnTo>
                    <a:pt x="1969" y="751"/>
                  </a:lnTo>
                  <a:lnTo>
                    <a:pt x="1974" y="749"/>
                  </a:lnTo>
                  <a:lnTo>
                    <a:pt x="1978" y="746"/>
                  </a:lnTo>
                  <a:lnTo>
                    <a:pt x="1983" y="744"/>
                  </a:lnTo>
                  <a:lnTo>
                    <a:pt x="1986" y="740"/>
                  </a:lnTo>
                  <a:lnTo>
                    <a:pt x="1990" y="739"/>
                  </a:lnTo>
                  <a:lnTo>
                    <a:pt x="1994" y="739"/>
                  </a:lnTo>
                  <a:lnTo>
                    <a:pt x="1997" y="723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569156" y="1812513"/>
              <a:ext cx="2012244" cy="2303198"/>
            </a:xfrm>
            <a:custGeom>
              <a:avLst/>
              <a:gdLst>
                <a:gd name="T0" fmla="*/ 1450975 w 1426"/>
                <a:gd name="T1" fmla="*/ 2227262 h 1741"/>
                <a:gd name="T2" fmla="*/ 1155700 w 1426"/>
                <a:gd name="T3" fmla="*/ 1839912 h 1741"/>
                <a:gd name="T4" fmla="*/ 1200150 w 1426"/>
                <a:gd name="T5" fmla="*/ 1536700 h 1741"/>
                <a:gd name="T6" fmla="*/ 1506538 w 1426"/>
                <a:gd name="T7" fmla="*/ 1473200 h 1741"/>
                <a:gd name="T8" fmla="*/ 1795463 w 1426"/>
                <a:gd name="T9" fmla="*/ 1649412 h 1741"/>
                <a:gd name="T10" fmla="*/ 2165350 w 1426"/>
                <a:gd name="T11" fmla="*/ 1865312 h 1741"/>
                <a:gd name="T12" fmla="*/ 1971675 w 1426"/>
                <a:gd name="T13" fmla="*/ 2260600 h 1741"/>
                <a:gd name="T14" fmla="*/ 1800225 w 1426"/>
                <a:gd name="T15" fmla="*/ 2446337 h 1741"/>
                <a:gd name="T16" fmla="*/ 1752600 w 1426"/>
                <a:gd name="T17" fmla="*/ 2673350 h 1741"/>
                <a:gd name="T18" fmla="*/ 785813 w 1426"/>
                <a:gd name="T19" fmla="*/ 1360487 h 1741"/>
                <a:gd name="T20" fmla="*/ 628650 w 1426"/>
                <a:gd name="T21" fmla="*/ 1196975 h 1741"/>
                <a:gd name="T22" fmla="*/ 544513 w 1426"/>
                <a:gd name="T23" fmla="*/ 992187 h 1741"/>
                <a:gd name="T24" fmla="*/ 742950 w 1426"/>
                <a:gd name="T25" fmla="*/ 498475 h 1741"/>
                <a:gd name="T26" fmla="*/ 527050 w 1426"/>
                <a:gd name="T27" fmla="*/ 465137 h 1741"/>
                <a:gd name="T28" fmla="*/ 233363 w 1426"/>
                <a:gd name="T29" fmla="*/ 533400 h 1741"/>
                <a:gd name="T30" fmla="*/ 409575 w 1426"/>
                <a:gd name="T31" fmla="*/ 392112 h 1741"/>
                <a:gd name="T32" fmla="*/ 584200 w 1426"/>
                <a:gd name="T33" fmla="*/ 311150 h 1741"/>
                <a:gd name="T34" fmla="*/ 862013 w 1426"/>
                <a:gd name="T35" fmla="*/ 285750 h 1741"/>
                <a:gd name="T36" fmla="*/ 1104900 w 1426"/>
                <a:gd name="T37" fmla="*/ 392112 h 1741"/>
                <a:gd name="T38" fmla="*/ 1366838 w 1426"/>
                <a:gd name="T39" fmla="*/ 341312 h 1741"/>
                <a:gd name="T40" fmla="*/ 1595438 w 1426"/>
                <a:gd name="T41" fmla="*/ 339725 h 1741"/>
                <a:gd name="T42" fmla="*/ 1725613 w 1426"/>
                <a:gd name="T43" fmla="*/ 381000 h 1741"/>
                <a:gd name="T44" fmla="*/ 1535113 w 1426"/>
                <a:gd name="T45" fmla="*/ 428625 h 1741"/>
                <a:gd name="T46" fmla="*/ 1609725 w 1426"/>
                <a:gd name="T47" fmla="*/ 628650 h 1741"/>
                <a:gd name="T48" fmla="*/ 1738313 w 1426"/>
                <a:gd name="T49" fmla="*/ 465137 h 1741"/>
                <a:gd name="T50" fmla="*/ 1954213 w 1426"/>
                <a:gd name="T51" fmla="*/ 628650 h 1741"/>
                <a:gd name="T52" fmla="*/ 1716088 w 1426"/>
                <a:gd name="T53" fmla="*/ 763587 h 1741"/>
                <a:gd name="T54" fmla="*/ 1744663 w 1426"/>
                <a:gd name="T55" fmla="*/ 812800 h 1741"/>
                <a:gd name="T56" fmla="*/ 1309688 w 1426"/>
                <a:gd name="T57" fmla="*/ 1063625 h 1741"/>
                <a:gd name="T58" fmla="*/ 1198563 w 1426"/>
                <a:gd name="T59" fmla="*/ 1090612 h 1741"/>
                <a:gd name="T60" fmla="*/ 936625 w 1426"/>
                <a:gd name="T61" fmla="*/ 1122362 h 1741"/>
                <a:gd name="T62" fmla="*/ 1066800 w 1426"/>
                <a:gd name="T63" fmla="*/ 1257300 h 1741"/>
                <a:gd name="T64" fmla="*/ 1319213 w 1426"/>
                <a:gd name="T65" fmla="*/ 768350 h 1741"/>
                <a:gd name="T66" fmla="*/ 1371600 w 1426"/>
                <a:gd name="T67" fmla="*/ 841375 h 1741"/>
                <a:gd name="T68" fmla="*/ 1257300 w 1426"/>
                <a:gd name="T69" fmla="*/ 754062 h 1741"/>
                <a:gd name="T70" fmla="*/ 1960563 w 1426"/>
                <a:gd name="T71" fmla="*/ 684212 h 1741"/>
                <a:gd name="T72" fmla="*/ 1990725 w 1426"/>
                <a:gd name="T73" fmla="*/ 303212 h 1741"/>
                <a:gd name="T74" fmla="*/ 1954213 w 1426"/>
                <a:gd name="T75" fmla="*/ 409575 h 1741"/>
                <a:gd name="T76" fmla="*/ 1876425 w 1426"/>
                <a:gd name="T77" fmla="*/ 307975 h 1741"/>
                <a:gd name="T78" fmla="*/ 1828800 w 1426"/>
                <a:gd name="T79" fmla="*/ 171450 h 1741"/>
                <a:gd name="T80" fmla="*/ 2187575 w 1426"/>
                <a:gd name="T81" fmla="*/ 33337 h 1741"/>
                <a:gd name="T82" fmla="*/ 2111375 w 1426"/>
                <a:gd name="T83" fmla="*/ 15875 h 1741"/>
                <a:gd name="T84" fmla="*/ 1452563 w 1426"/>
                <a:gd name="T85" fmla="*/ 233362 h 1741"/>
                <a:gd name="T86" fmla="*/ 1214438 w 1426"/>
                <a:gd name="T87" fmla="*/ 266700 h 1741"/>
                <a:gd name="T88" fmla="*/ 1414463 w 1426"/>
                <a:gd name="T89" fmla="*/ 304800 h 1741"/>
                <a:gd name="T90" fmla="*/ 1679575 w 1426"/>
                <a:gd name="T91" fmla="*/ 66675 h 1741"/>
                <a:gd name="T92" fmla="*/ 1470025 w 1426"/>
                <a:gd name="T93" fmla="*/ 173037 h 1741"/>
                <a:gd name="T94" fmla="*/ 1408113 w 1426"/>
                <a:gd name="T95" fmla="*/ 161925 h 1741"/>
                <a:gd name="T96" fmla="*/ 1506538 w 1426"/>
                <a:gd name="T97" fmla="*/ 76200 h 1741"/>
                <a:gd name="T98" fmla="*/ 1601788 w 1426"/>
                <a:gd name="T99" fmla="*/ 22225 h 1741"/>
                <a:gd name="T100" fmla="*/ 1579563 w 1426"/>
                <a:gd name="T101" fmla="*/ 134937 h 1741"/>
                <a:gd name="T102" fmla="*/ 1379538 w 1426"/>
                <a:gd name="T103" fmla="*/ 1323975 h 1741"/>
                <a:gd name="T104" fmla="*/ 1173163 w 1426"/>
                <a:gd name="T105" fmla="*/ 1236662 h 1741"/>
                <a:gd name="T106" fmla="*/ 109538 w 1426"/>
                <a:gd name="T107" fmla="*/ 608012 h 1741"/>
                <a:gd name="T108" fmla="*/ 120650 w 1426"/>
                <a:gd name="T109" fmla="*/ 596900 h 1741"/>
                <a:gd name="T110" fmla="*/ 138113 w 1426"/>
                <a:gd name="T111" fmla="*/ 596900 h 1741"/>
                <a:gd name="T112" fmla="*/ 155575 w 1426"/>
                <a:gd name="T113" fmla="*/ 603250 h 1741"/>
                <a:gd name="T114" fmla="*/ 185738 w 1426"/>
                <a:gd name="T115" fmla="*/ 581025 h 1741"/>
                <a:gd name="T116" fmla="*/ 211138 w 1426"/>
                <a:gd name="T117" fmla="*/ 581025 h 1741"/>
                <a:gd name="T118" fmla="*/ 228600 w 1426"/>
                <a:gd name="T119" fmla="*/ 577850 h 1741"/>
                <a:gd name="T120" fmla="*/ 65088 w 1426"/>
                <a:gd name="T121" fmla="*/ 611187 h 1741"/>
                <a:gd name="T122" fmla="*/ 12700 w 1426"/>
                <a:gd name="T123" fmla="*/ 611187 h 17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6"/>
                <a:gd name="T187" fmla="*/ 0 h 1741"/>
                <a:gd name="T188" fmla="*/ 1426 w 1426"/>
                <a:gd name="T189" fmla="*/ 1741 h 17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6" h="1741">
                  <a:moveTo>
                    <a:pt x="1078" y="1741"/>
                  </a:moveTo>
                  <a:lnTo>
                    <a:pt x="1069" y="1735"/>
                  </a:lnTo>
                  <a:lnTo>
                    <a:pt x="1058" y="1730"/>
                  </a:lnTo>
                  <a:lnTo>
                    <a:pt x="1046" y="1723"/>
                  </a:lnTo>
                  <a:lnTo>
                    <a:pt x="1034" y="1714"/>
                  </a:lnTo>
                  <a:lnTo>
                    <a:pt x="1021" y="1705"/>
                  </a:lnTo>
                  <a:lnTo>
                    <a:pt x="1012" y="1696"/>
                  </a:lnTo>
                  <a:lnTo>
                    <a:pt x="1011" y="1691"/>
                  </a:lnTo>
                  <a:lnTo>
                    <a:pt x="1009" y="1686"/>
                  </a:lnTo>
                  <a:lnTo>
                    <a:pt x="1007" y="1680"/>
                  </a:lnTo>
                  <a:lnTo>
                    <a:pt x="1009" y="1675"/>
                  </a:lnTo>
                  <a:lnTo>
                    <a:pt x="1005" y="1675"/>
                  </a:lnTo>
                  <a:lnTo>
                    <a:pt x="1000" y="1672"/>
                  </a:lnTo>
                  <a:lnTo>
                    <a:pt x="997" y="1670"/>
                  </a:lnTo>
                  <a:lnTo>
                    <a:pt x="991" y="1666"/>
                  </a:lnTo>
                  <a:lnTo>
                    <a:pt x="986" y="1663"/>
                  </a:lnTo>
                  <a:lnTo>
                    <a:pt x="981" y="1659"/>
                  </a:lnTo>
                  <a:lnTo>
                    <a:pt x="977" y="1657"/>
                  </a:lnTo>
                  <a:lnTo>
                    <a:pt x="974" y="1656"/>
                  </a:lnTo>
                  <a:lnTo>
                    <a:pt x="974" y="1620"/>
                  </a:lnTo>
                  <a:lnTo>
                    <a:pt x="963" y="1606"/>
                  </a:lnTo>
                  <a:lnTo>
                    <a:pt x="956" y="1594"/>
                  </a:lnTo>
                  <a:lnTo>
                    <a:pt x="949" y="1578"/>
                  </a:lnTo>
                  <a:lnTo>
                    <a:pt x="944" y="1564"/>
                  </a:lnTo>
                  <a:lnTo>
                    <a:pt x="938" y="1532"/>
                  </a:lnTo>
                  <a:lnTo>
                    <a:pt x="935" y="1498"/>
                  </a:lnTo>
                  <a:lnTo>
                    <a:pt x="931" y="1465"/>
                  </a:lnTo>
                  <a:lnTo>
                    <a:pt x="924" y="1433"/>
                  </a:lnTo>
                  <a:lnTo>
                    <a:pt x="921" y="1419"/>
                  </a:lnTo>
                  <a:lnTo>
                    <a:pt x="914" y="1403"/>
                  </a:lnTo>
                  <a:lnTo>
                    <a:pt x="906" y="1391"/>
                  </a:lnTo>
                  <a:lnTo>
                    <a:pt x="896" y="1378"/>
                  </a:lnTo>
                  <a:lnTo>
                    <a:pt x="896" y="1368"/>
                  </a:lnTo>
                  <a:lnTo>
                    <a:pt x="898" y="1357"/>
                  </a:lnTo>
                  <a:lnTo>
                    <a:pt x="901" y="1346"/>
                  </a:lnTo>
                  <a:lnTo>
                    <a:pt x="905" y="1336"/>
                  </a:lnTo>
                  <a:lnTo>
                    <a:pt x="906" y="1325"/>
                  </a:lnTo>
                  <a:lnTo>
                    <a:pt x="910" y="1315"/>
                  </a:lnTo>
                  <a:lnTo>
                    <a:pt x="912" y="1304"/>
                  </a:lnTo>
                  <a:lnTo>
                    <a:pt x="912" y="1293"/>
                  </a:lnTo>
                  <a:lnTo>
                    <a:pt x="898" y="1292"/>
                  </a:lnTo>
                  <a:lnTo>
                    <a:pt x="882" y="1286"/>
                  </a:lnTo>
                  <a:lnTo>
                    <a:pt x="862" y="1278"/>
                  </a:lnTo>
                  <a:lnTo>
                    <a:pt x="845" y="1267"/>
                  </a:lnTo>
                  <a:lnTo>
                    <a:pt x="825" y="1255"/>
                  </a:lnTo>
                  <a:lnTo>
                    <a:pt x="809" y="1242"/>
                  </a:lnTo>
                  <a:lnTo>
                    <a:pt x="793" y="1230"/>
                  </a:lnTo>
                  <a:lnTo>
                    <a:pt x="783" y="1219"/>
                  </a:lnTo>
                  <a:lnTo>
                    <a:pt x="783" y="1182"/>
                  </a:lnTo>
                  <a:lnTo>
                    <a:pt x="776" y="1182"/>
                  </a:lnTo>
                  <a:lnTo>
                    <a:pt x="770" y="1180"/>
                  </a:lnTo>
                  <a:lnTo>
                    <a:pt x="765" y="1179"/>
                  </a:lnTo>
                  <a:lnTo>
                    <a:pt x="760" y="1177"/>
                  </a:lnTo>
                  <a:lnTo>
                    <a:pt x="755" y="1175"/>
                  </a:lnTo>
                  <a:lnTo>
                    <a:pt x="749" y="1175"/>
                  </a:lnTo>
                  <a:lnTo>
                    <a:pt x="744" y="1173"/>
                  </a:lnTo>
                  <a:lnTo>
                    <a:pt x="739" y="1173"/>
                  </a:lnTo>
                  <a:lnTo>
                    <a:pt x="735" y="1170"/>
                  </a:lnTo>
                  <a:lnTo>
                    <a:pt x="732" y="1164"/>
                  </a:lnTo>
                  <a:lnTo>
                    <a:pt x="728" y="1159"/>
                  </a:lnTo>
                  <a:lnTo>
                    <a:pt x="725" y="1154"/>
                  </a:lnTo>
                  <a:lnTo>
                    <a:pt x="719" y="1148"/>
                  </a:lnTo>
                  <a:lnTo>
                    <a:pt x="716" y="1143"/>
                  </a:lnTo>
                  <a:lnTo>
                    <a:pt x="710" y="1140"/>
                  </a:lnTo>
                  <a:lnTo>
                    <a:pt x="703" y="1136"/>
                  </a:lnTo>
                  <a:lnTo>
                    <a:pt x="705" y="1131"/>
                  </a:lnTo>
                  <a:lnTo>
                    <a:pt x="707" y="1126"/>
                  </a:lnTo>
                  <a:lnTo>
                    <a:pt x="710" y="1120"/>
                  </a:lnTo>
                  <a:lnTo>
                    <a:pt x="714" y="1113"/>
                  </a:lnTo>
                  <a:lnTo>
                    <a:pt x="717" y="1106"/>
                  </a:lnTo>
                  <a:lnTo>
                    <a:pt x="723" y="1099"/>
                  </a:lnTo>
                  <a:lnTo>
                    <a:pt x="726" y="1094"/>
                  </a:lnTo>
                  <a:lnTo>
                    <a:pt x="730" y="1088"/>
                  </a:lnTo>
                  <a:lnTo>
                    <a:pt x="730" y="1085"/>
                  </a:lnTo>
                  <a:lnTo>
                    <a:pt x="728" y="1083"/>
                  </a:lnTo>
                  <a:lnTo>
                    <a:pt x="726" y="1080"/>
                  </a:lnTo>
                  <a:lnTo>
                    <a:pt x="725" y="1076"/>
                  </a:lnTo>
                  <a:lnTo>
                    <a:pt x="725" y="1073"/>
                  </a:lnTo>
                  <a:lnTo>
                    <a:pt x="723" y="1069"/>
                  </a:lnTo>
                  <a:lnTo>
                    <a:pt x="721" y="1065"/>
                  </a:lnTo>
                  <a:lnTo>
                    <a:pt x="721" y="1062"/>
                  </a:lnTo>
                  <a:lnTo>
                    <a:pt x="728" y="1053"/>
                  </a:lnTo>
                  <a:lnTo>
                    <a:pt x="733" y="1044"/>
                  </a:lnTo>
                  <a:lnTo>
                    <a:pt x="740" y="1034"/>
                  </a:lnTo>
                  <a:lnTo>
                    <a:pt x="748" y="1025"/>
                  </a:lnTo>
                  <a:lnTo>
                    <a:pt x="753" y="1014"/>
                  </a:lnTo>
                  <a:lnTo>
                    <a:pt x="760" y="1004"/>
                  </a:lnTo>
                  <a:lnTo>
                    <a:pt x="767" y="995"/>
                  </a:lnTo>
                  <a:lnTo>
                    <a:pt x="772" y="986"/>
                  </a:lnTo>
                  <a:lnTo>
                    <a:pt x="756" y="968"/>
                  </a:lnTo>
                  <a:lnTo>
                    <a:pt x="756" y="951"/>
                  </a:lnTo>
                  <a:lnTo>
                    <a:pt x="783" y="922"/>
                  </a:lnTo>
                  <a:lnTo>
                    <a:pt x="790" y="924"/>
                  </a:lnTo>
                  <a:lnTo>
                    <a:pt x="799" y="926"/>
                  </a:lnTo>
                  <a:lnTo>
                    <a:pt x="808" y="924"/>
                  </a:lnTo>
                  <a:lnTo>
                    <a:pt x="816" y="922"/>
                  </a:lnTo>
                  <a:lnTo>
                    <a:pt x="827" y="919"/>
                  </a:lnTo>
                  <a:lnTo>
                    <a:pt x="836" y="915"/>
                  </a:lnTo>
                  <a:lnTo>
                    <a:pt x="845" y="910"/>
                  </a:lnTo>
                  <a:lnTo>
                    <a:pt x="852" y="903"/>
                  </a:lnTo>
                  <a:lnTo>
                    <a:pt x="859" y="906"/>
                  </a:lnTo>
                  <a:lnTo>
                    <a:pt x="864" y="910"/>
                  </a:lnTo>
                  <a:lnTo>
                    <a:pt x="871" y="912"/>
                  </a:lnTo>
                  <a:lnTo>
                    <a:pt x="878" y="913"/>
                  </a:lnTo>
                  <a:lnTo>
                    <a:pt x="883" y="915"/>
                  </a:lnTo>
                  <a:lnTo>
                    <a:pt x="891" y="917"/>
                  </a:lnTo>
                  <a:lnTo>
                    <a:pt x="898" y="919"/>
                  </a:lnTo>
                  <a:lnTo>
                    <a:pt x="903" y="922"/>
                  </a:lnTo>
                  <a:lnTo>
                    <a:pt x="906" y="921"/>
                  </a:lnTo>
                  <a:lnTo>
                    <a:pt x="910" y="921"/>
                  </a:lnTo>
                  <a:lnTo>
                    <a:pt x="914" y="919"/>
                  </a:lnTo>
                  <a:lnTo>
                    <a:pt x="917" y="917"/>
                  </a:lnTo>
                  <a:lnTo>
                    <a:pt x="921" y="915"/>
                  </a:lnTo>
                  <a:lnTo>
                    <a:pt x="924" y="913"/>
                  </a:lnTo>
                  <a:lnTo>
                    <a:pt x="928" y="913"/>
                  </a:lnTo>
                  <a:lnTo>
                    <a:pt x="929" y="913"/>
                  </a:lnTo>
                  <a:lnTo>
                    <a:pt x="938" y="931"/>
                  </a:lnTo>
                  <a:lnTo>
                    <a:pt x="942" y="931"/>
                  </a:lnTo>
                  <a:lnTo>
                    <a:pt x="945" y="929"/>
                  </a:lnTo>
                  <a:lnTo>
                    <a:pt x="949" y="928"/>
                  </a:lnTo>
                  <a:lnTo>
                    <a:pt x="952" y="926"/>
                  </a:lnTo>
                  <a:lnTo>
                    <a:pt x="954" y="924"/>
                  </a:lnTo>
                  <a:lnTo>
                    <a:pt x="958" y="922"/>
                  </a:lnTo>
                  <a:lnTo>
                    <a:pt x="961" y="922"/>
                  </a:lnTo>
                  <a:lnTo>
                    <a:pt x="965" y="922"/>
                  </a:lnTo>
                  <a:lnTo>
                    <a:pt x="972" y="926"/>
                  </a:lnTo>
                  <a:lnTo>
                    <a:pt x="981" y="929"/>
                  </a:lnTo>
                  <a:lnTo>
                    <a:pt x="989" y="933"/>
                  </a:lnTo>
                  <a:lnTo>
                    <a:pt x="998" y="936"/>
                  </a:lnTo>
                  <a:lnTo>
                    <a:pt x="1007" y="940"/>
                  </a:lnTo>
                  <a:lnTo>
                    <a:pt x="1014" y="944"/>
                  </a:lnTo>
                  <a:lnTo>
                    <a:pt x="1021" y="947"/>
                  </a:lnTo>
                  <a:lnTo>
                    <a:pt x="1025" y="951"/>
                  </a:lnTo>
                  <a:lnTo>
                    <a:pt x="1034" y="959"/>
                  </a:lnTo>
                  <a:lnTo>
                    <a:pt x="1034" y="977"/>
                  </a:lnTo>
                  <a:lnTo>
                    <a:pt x="1042" y="986"/>
                  </a:lnTo>
                  <a:lnTo>
                    <a:pt x="1048" y="989"/>
                  </a:lnTo>
                  <a:lnTo>
                    <a:pt x="1055" y="993"/>
                  </a:lnTo>
                  <a:lnTo>
                    <a:pt x="1062" y="995"/>
                  </a:lnTo>
                  <a:lnTo>
                    <a:pt x="1071" y="995"/>
                  </a:lnTo>
                  <a:lnTo>
                    <a:pt x="1080" y="997"/>
                  </a:lnTo>
                  <a:lnTo>
                    <a:pt x="1088" y="997"/>
                  </a:lnTo>
                  <a:lnTo>
                    <a:pt x="1095" y="997"/>
                  </a:lnTo>
                  <a:lnTo>
                    <a:pt x="1104" y="997"/>
                  </a:lnTo>
                  <a:lnTo>
                    <a:pt x="1110" y="1004"/>
                  </a:lnTo>
                  <a:lnTo>
                    <a:pt x="1115" y="1011"/>
                  </a:lnTo>
                  <a:lnTo>
                    <a:pt x="1120" y="1018"/>
                  </a:lnTo>
                  <a:lnTo>
                    <a:pt x="1124" y="1025"/>
                  </a:lnTo>
                  <a:lnTo>
                    <a:pt x="1127" y="1032"/>
                  </a:lnTo>
                  <a:lnTo>
                    <a:pt x="1131" y="1039"/>
                  </a:lnTo>
                  <a:lnTo>
                    <a:pt x="1134" y="1046"/>
                  </a:lnTo>
                  <a:lnTo>
                    <a:pt x="1138" y="1051"/>
                  </a:lnTo>
                  <a:lnTo>
                    <a:pt x="1122" y="1071"/>
                  </a:lnTo>
                  <a:lnTo>
                    <a:pt x="1138" y="1088"/>
                  </a:lnTo>
                  <a:lnTo>
                    <a:pt x="1141" y="1085"/>
                  </a:lnTo>
                  <a:lnTo>
                    <a:pt x="1148" y="1081"/>
                  </a:lnTo>
                  <a:lnTo>
                    <a:pt x="1154" y="1076"/>
                  </a:lnTo>
                  <a:lnTo>
                    <a:pt x="1161" y="1073"/>
                  </a:lnTo>
                  <a:lnTo>
                    <a:pt x="1168" y="1067"/>
                  </a:lnTo>
                  <a:lnTo>
                    <a:pt x="1177" y="1064"/>
                  </a:lnTo>
                  <a:lnTo>
                    <a:pt x="1184" y="1062"/>
                  </a:lnTo>
                  <a:lnTo>
                    <a:pt x="1191" y="1062"/>
                  </a:lnTo>
                  <a:lnTo>
                    <a:pt x="1200" y="1071"/>
                  </a:lnTo>
                  <a:lnTo>
                    <a:pt x="1210" y="1080"/>
                  </a:lnTo>
                  <a:lnTo>
                    <a:pt x="1221" y="1088"/>
                  </a:lnTo>
                  <a:lnTo>
                    <a:pt x="1231" y="1095"/>
                  </a:lnTo>
                  <a:lnTo>
                    <a:pt x="1244" y="1101"/>
                  </a:lnTo>
                  <a:lnTo>
                    <a:pt x="1256" y="1104"/>
                  </a:lnTo>
                  <a:lnTo>
                    <a:pt x="1270" y="1106"/>
                  </a:lnTo>
                  <a:lnTo>
                    <a:pt x="1286" y="1108"/>
                  </a:lnTo>
                  <a:lnTo>
                    <a:pt x="1293" y="1115"/>
                  </a:lnTo>
                  <a:lnTo>
                    <a:pt x="1302" y="1120"/>
                  </a:lnTo>
                  <a:lnTo>
                    <a:pt x="1313" y="1126"/>
                  </a:lnTo>
                  <a:lnTo>
                    <a:pt x="1321" y="1129"/>
                  </a:lnTo>
                  <a:lnTo>
                    <a:pt x="1332" y="1131"/>
                  </a:lnTo>
                  <a:lnTo>
                    <a:pt x="1344" y="1134"/>
                  </a:lnTo>
                  <a:lnTo>
                    <a:pt x="1355" y="1134"/>
                  </a:lnTo>
                  <a:lnTo>
                    <a:pt x="1364" y="1136"/>
                  </a:lnTo>
                  <a:lnTo>
                    <a:pt x="1364" y="1156"/>
                  </a:lnTo>
                  <a:lnTo>
                    <a:pt x="1364" y="1175"/>
                  </a:lnTo>
                  <a:lnTo>
                    <a:pt x="1362" y="1191"/>
                  </a:lnTo>
                  <a:lnTo>
                    <a:pt x="1359" y="1207"/>
                  </a:lnTo>
                  <a:lnTo>
                    <a:pt x="1352" y="1221"/>
                  </a:lnTo>
                  <a:lnTo>
                    <a:pt x="1343" y="1233"/>
                  </a:lnTo>
                  <a:lnTo>
                    <a:pt x="1330" y="1246"/>
                  </a:lnTo>
                  <a:lnTo>
                    <a:pt x="1313" y="1256"/>
                  </a:lnTo>
                  <a:lnTo>
                    <a:pt x="1316" y="1267"/>
                  </a:lnTo>
                  <a:lnTo>
                    <a:pt x="1318" y="1278"/>
                  </a:lnTo>
                  <a:lnTo>
                    <a:pt x="1320" y="1288"/>
                  </a:lnTo>
                  <a:lnTo>
                    <a:pt x="1318" y="1299"/>
                  </a:lnTo>
                  <a:lnTo>
                    <a:pt x="1316" y="1309"/>
                  </a:lnTo>
                  <a:lnTo>
                    <a:pt x="1313" y="1320"/>
                  </a:lnTo>
                  <a:lnTo>
                    <a:pt x="1309" y="1329"/>
                  </a:lnTo>
                  <a:lnTo>
                    <a:pt x="1302" y="1338"/>
                  </a:lnTo>
                  <a:lnTo>
                    <a:pt x="1297" y="1346"/>
                  </a:lnTo>
                  <a:lnTo>
                    <a:pt x="1290" y="1353"/>
                  </a:lnTo>
                  <a:lnTo>
                    <a:pt x="1281" y="1361"/>
                  </a:lnTo>
                  <a:lnTo>
                    <a:pt x="1272" y="1366"/>
                  </a:lnTo>
                  <a:lnTo>
                    <a:pt x="1263" y="1371"/>
                  </a:lnTo>
                  <a:lnTo>
                    <a:pt x="1254" y="1375"/>
                  </a:lnTo>
                  <a:lnTo>
                    <a:pt x="1244" y="1376"/>
                  </a:lnTo>
                  <a:lnTo>
                    <a:pt x="1235" y="1378"/>
                  </a:lnTo>
                  <a:lnTo>
                    <a:pt x="1235" y="1385"/>
                  </a:lnTo>
                  <a:lnTo>
                    <a:pt x="1235" y="1391"/>
                  </a:lnTo>
                  <a:lnTo>
                    <a:pt x="1237" y="1398"/>
                  </a:lnTo>
                  <a:lnTo>
                    <a:pt x="1238" y="1405"/>
                  </a:lnTo>
                  <a:lnTo>
                    <a:pt x="1240" y="1410"/>
                  </a:lnTo>
                  <a:lnTo>
                    <a:pt x="1242" y="1415"/>
                  </a:lnTo>
                  <a:lnTo>
                    <a:pt x="1242" y="1421"/>
                  </a:lnTo>
                  <a:lnTo>
                    <a:pt x="1242" y="1424"/>
                  </a:lnTo>
                  <a:lnTo>
                    <a:pt x="1242" y="1428"/>
                  </a:lnTo>
                  <a:lnTo>
                    <a:pt x="1242" y="1433"/>
                  </a:lnTo>
                  <a:lnTo>
                    <a:pt x="1240" y="1438"/>
                  </a:lnTo>
                  <a:lnTo>
                    <a:pt x="1238" y="1444"/>
                  </a:lnTo>
                  <a:lnTo>
                    <a:pt x="1237" y="1451"/>
                  </a:lnTo>
                  <a:lnTo>
                    <a:pt x="1235" y="1458"/>
                  </a:lnTo>
                  <a:lnTo>
                    <a:pt x="1235" y="1463"/>
                  </a:lnTo>
                  <a:lnTo>
                    <a:pt x="1235" y="1470"/>
                  </a:lnTo>
                  <a:lnTo>
                    <a:pt x="1217" y="1490"/>
                  </a:lnTo>
                  <a:lnTo>
                    <a:pt x="1208" y="1479"/>
                  </a:lnTo>
                  <a:lnTo>
                    <a:pt x="1203" y="1481"/>
                  </a:lnTo>
                  <a:lnTo>
                    <a:pt x="1200" y="1486"/>
                  </a:lnTo>
                  <a:lnTo>
                    <a:pt x="1193" y="1491"/>
                  </a:lnTo>
                  <a:lnTo>
                    <a:pt x="1187" y="1498"/>
                  </a:lnTo>
                  <a:lnTo>
                    <a:pt x="1182" y="1505"/>
                  </a:lnTo>
                  <a:lnTo>
                    <a:pt x="1177" y="1511"/>
                  </a:lnTo>
                  <a:lnTo>
                    <a:pt x="1175" y="1516"/>
                  </a:lnTo>
                  <a:lnTo>
                    <a:pt x="1173" y="1518"/>
                  </a:lnTo>
                  <a:lnTo>
                    <a:pt x="1166" y="1518"/>
                  </a:lnTo>
                  <a:lnTo>
                    <a:pt x="1161" y="1518"/>
                  </a:lnTo>
                  <a:lnTo>
                    <a:pt x="1154" y="1520"/>
                  </a:lnTo>
                  <a:lnTo>
                    <a:pt x="1148" y="1521"/>
                  </a:lnTo>
                  <a:lnTo>
                    <a:pt x="1143" y="1523"/>
                  </a:lnTo>
                  <a:lnTo>
                    <a:pt x="1138" y="1525"/>
                  </a:lnTo>
                  <a:lnTo>
                    <a:pt x="1133" y="1525"/>
                  </a:lnTo>
                  <a:lnTo>
                    <a:pt x="1129" y="1527"/>
                  </a:lnTo>
                  <a:lnTo>
                    <a:pt x="1129" y="1530"/>
                  </a:lnTo>
                  <a:lnTo>
                    <a:pt x="1131" y="1534"/>
                  </a:lnTo>
                  <a:lnTo>
                    <a:pt x="1133" y="1537"/>
                  </a:lnTo>
                  <a:lnTo>
                    <a:pt x="1134" y="1541"/>
                  </a:lnTo>
                  <a:lnTo>
                    <a:pt x="1136" y="1544"/>
                  </a:lnTo>
                  <a:lnTo>
                    <a:pt x="1136" y="1548"/>
                  </a:lnTo>
                  <a:lnTo>
                    <a:pt x="1138" y="1551"/>
                  </a:lnTo>
                  <a:lnTo>
                    <a:pt x="1138" y="1555"/>
                  </a:lnTo>
                  <a:lnTo>
                    <a:pt x="1131" y="1555"/>
                  </a:lnTo>
                  <a:lnTo>
                    <a:pt x="1124" y="1557"/>
                  </a:lnTo>
                  <a:lnTo>
                    <a:pt x="1117" y="1558"/>
                  </a:lnTo>
                  <a:lnTo>
                    <a:pt x="1108" y="1560"/>
                  </a:lnTo>
                  <a:lnTo>
                    <a:pt x="1099" y="1562"/>
                  </a:lnTo>
                  <a:lnTo>
                    <a:pt x="1092" y="1566"/>
                  </a:lnTo>
                  <a:lnTo>
                    <a:pt x="1085" y="1569"/>
                  </a:lnTo>
                  <a:lnTo>
                    <a:pt x="1078" y="1573"/>
                  </a:lnTo>
                  <a:lnTo>
                    <a:pt x="1081" y="1573"/>
                  </a:lnTo>
                  <a:lnTo>
                    <a:pt x="1085" y="1574"/>
                  </a:lnTo>
                  <a:lnTo>
                    <a:pt x="1087" y="1574"/>
                  </a:lnTo>
                  <a:lnTo>
                    <a:pt x="1090" y="1576"/>
                  </a:lnTo>
                  <a:lnTo>
                    <a:pt x="1094" y="1578"/>
                  </a:lnTo>
                  <a:lnTo>
                    <a:pt x="1097" y="1580"/>
                  </a:lnTo>
                  <a:lnTo>
                    <a:pt x="1101" y="1581"/>
                  </a:lnTo>
                  <a:lnTo>
                    <a:pt x="1104" y="1581"/>
                  </a:lnTo>
                  <a:lnTo>
                    <a:pt x="1087" y="1601"/>
                  </a:lnTo>
                  <a:lnTo>
                    <a:pt x="1088" y="1608"/>
                  </a:lnTo>
                  <a:lnTo>
                    <a:pt x="1090" y="1615"/>
                  </a:lnTo>
                  <a:lnTo>
                    <a:pt x="1090" y="1622"/>
                  </a:lnTo>
                  <a:lnTo>
                    <a:pt x="1088" y="1629"/>
                  </a:lnTo>
                  <a:lnTo>
                    <a:pt x="1088" y="1638"/>
                  </a:lnTo>
                  <a:lnTo>
                    <a:pt x="1087" y="1647"/>
                  </a:lnTo>
                  <a:lnTo>
                    <a:pt x="1087" y="1656"/>
                  </a:lnTo>
                  <a:lnTo>
                    <a:pt x="1087" y="1666"/>
                  </a:lnTo>
                  <a:lnTo>
                    <a:pt x="1104" y="1684"/>
                  </a:lnTo>
                  <a:lnTo>
                    <a:pt x="1104" y="1703"/>
                  </a:lnTo>
                  <a:lnTo>
                    <a:pt x="1087" y="1721"/>
                  </a:lnTo>
                  <a:lnTo>
                    <a:pt x="1087" y="1728"/>
                  </a:lnTo>
                  <a:lnTo>
                    <a:pt x="1087" y="1732"/>
                  </a:lnTo>
                  <a:lnTo>
                    <a:pt x="1088" y="1735"/>
                  </a:lnTo>
                  <a:lnTo>
                    <a:pt x="1088" y="1737"/>
                  </a:lnTo>
                  <a:lnTo>
                    <a:pt x="1088" y="1739"/>
                  </a:lnTo>
                  <a:lnTo>
                    <a:pt x="1087" y="1739"/>
                  </a:lnTo>
                  <a:lnTo>
                    <a:pt x="1083" y="1741"/>
                  </a:lnTo>
                  <a:lnTo>
                    <a:pt x="1078" y="1741"/>
                  </a:lnTo>
                  <a:close/>
                  <a:moveTo>
                    <a:pt x="783" y="922"/>
                  </a:moveTo>
                  <a:lnTo>
                    <a:pt x="756" y="951"/>
                  </a:lnTo>
                  <a:lnTo>
                    <a:pt x="748" y="942"/>
                  </a:lnTo>
                  <a:lnTo>
                    <a:pt x="737" y="933"/>
                  </a:lnTo>
                  <a:lnTo>
                    <a:pt x="726" y="926"/>
                  </a:lnTo>
                  <a:lnTo>
                    <a:pt x="714" y="919"/>
                  </a:lnTo>
                  <a:lnTo>
                    <a:pt x="687" y="905"/>
                  </a:lnTo>
                  <a:lnTo>
                    <a:pt x="659" y="892"/>
                  </a:lnTo>
                  <a:lnTo>
                    <a:pt x="631" y="880"/>
                  </a:lnTo>
                  <a:lnTo>
                    <a:pt x="603" y="868"/>
                  </a:lnTo>
                  <a:lnTo>
                    <a:pt x="578" y="857"/>
                  </a:lnTo>
                  <a:lnTo>
                    <a:pt x="557" y="846"/>
                  </a:lnTo>
                  <a:lnTo>
                    <a:pt x="550" y="850"/>
                  </a:lnTo>
                  <a:lnTo>
                    <a:pt x="541" y="852"/>
                  </a:lnTo>
                  <a:lnTo>
                    <a:pt x="534" y="853"/>
                  </a:lnTo>
                  <a:lnTo>
                    <a:pt x="525" y="855"/>
                  </a:lnTo>
                  <a:lnTo>
                    <a:pt x="518" y="855"/>
                  </a:lnTo>
                  <a:lnTo>
                    <a:pt x="509" y="857"/>
                  </a:lnTo>
                  <a:lnTo>
                    <a:pt x="502" y="857"/>
                  </a:lnTo>
                  <a:lnTo>
                    <a:pt x="495" y="857"/>
                  </a:lnTo>
                  <a:lnTo>
                    <a:pt x="442" y="800"/>
                  </a:lnTo>
                  <a:lnTo>
                    <a:pt x="442" y="744"/>
                  </a:lnTo>
                  <a:lnTo>
                    <a:pt x="435" y="733"/>
                  </a:lnTo>
                  <a:lnTo>
                    <a:pt x="428" y="723"/>
                  </a:lnTo>
                  <a:lnTo>
                    <a:pt x="423" y="710"/>
                  </a:lnTo>
                  <a:lnTo>
                    <a:pt x="417" y="698"/>
                  </a:lnTo>
                  <a:lnTo>
                    <a:pt x="414" y="684"/>
                  </a:lnTo>
                  <a:lnTo>
                    <a:pt x="410" y="670"/>
                  </a:lnTo>
                  <a:lnTo>
                    <a:pt x="405" y="657"/>
                  </a:lnTo>
                  <a:lnTo>
                    <a:pt x="400" y="643"/>
                  </a:lnTo>
                  <a:lnTo>
                    <a:pt x="396" y="648"/>
                  </a:lnTo>
                  <a:lnTo>
                    <a:pt x="394" y="654"/>
                  </a:lnTo>
                  <a:lnTo>
                    <a:pt x="393" y="657"/>
                  </a:lnTo>
                  <a:lnTo>
                    <a:pt x="393" y="661"/>
                  </a:lnTo>
                  <a:lnTo>
                    <a:pt x="393" y="664"/>
                  </a:lnTo>
                  <a:lnTo>
                    <a:pt x="394" y="668"/>
                  </a:lnTo>
                  <a:lnTo>
                    <a:pt x="396" y="673"/>
                  </a:lnTo>
                  <a:lnTo>
                    <a:pt x="400" y="680"/>
                  </a:lnTo>
                  <a:lnTo>
                    <a:pt x="382" y="698"/>
                  </a:lnTo>
                  <a:lnTo>
                    <a:pt x="382" y="707"/>
                  </a:lnTo>
                  <a:lnTo>
                    <a:pt x="382" y="716"/>
                  </a:lnTo>
                  <a:lnTo>
                    <a:pt x="382" y="726"/>
                  </a:lnTo>
                  <a:lnTo>
                    <a:pt x="384" y="737"/>
                  </a:lnTo>
                  <a:lnTo>
                    <a:pt x="385" y="746"/>
                  </a:lnTo>
                  <a:lnTo>
                    <a:pt x="389" y="753"/>
                  </a:lnTo>
                  <a:lnTo>
                    <a:pt x="391" y="754"/>
                  </a:lnTo>
                  <a:lnTo>
                    <a:pt x="394" y="754"/>
                  </a:lnTo>
                  <a:lnTo>
                    <a:pt x="396" y="754"/>
                  </a:lnTo>
                  <a:lnTo>
                    <a:pt x="400" y="754"/>
                  </a:lnTo>
                  <a:lnTo>
                    <a:pt x="396" y="754"/>
                  </a:lnTo>
                  <a:lnTo>
                    <a:pt x="393" y="756"/>
                  </a:lnTo>
                  <a:lnTo>
                    <a:pt x="389" y="758"/>
                  </a:lnTo>
                  <a:lnTo>
                    <a:pt x="385" y="758"/>
                  </a:lnTo>
                  <a:lnTo>
                    <a:pt x="384" y="760"/>
                  </a:lnTo>
                  <a:lnTo>
                    <a:pt x="380" y="761"/>
                  </a:lnTo>
                  <a:lnTo>
                    <a:pt x="377" y="763"/>
                  </a:lnTo>
                  <a:lnTo>
                    <a:pt x="373" y="763"/>
                  </a:lnTo>
                  <a:lnTo>
                    <a:pt x="375" y="758"/>
                  </a:lnTo>
                  <a:lnTo>
                    <a:pt x="373" y="753"/>
                  </a:lnTo>
                  <a:lnTo>
                    <a:pt x="371" y="749"/>
                  </a:lnTo>
                  <a:lnTo>
                    <a:pt x="368" y="744"/>
                  </a:lnTo>
                  <a:lnTo>
                    <a:pt x="363" y="740"/>
                  </a:lnTo>
                  <a:lnTo>
                    <a:pt x="359" y="737"/>
                  </a:lnTo>
                  <a:lnTo>
                    <a:pt x="357" y="731"/>
                  </a:lnTo>
                  <a:lnTo>
                    <a:pt x="355" y="726"/>
                  </a:lnTo>
                  <a:lnTo>
                    <a:pt x="355" y="707"/>
                  </a:lnTo>
                  <a:lnTo>
                    <a:pt x="373" y="689"/>
                  </a:lnTo>
                  <a:lnTo>
                    <a:pt x="355" y="671"/>
                  </a:lnTo>
                  <a:lnTo>
                    <a:pt x="355" y="668"/>
                  </a:lnTo>
                  <a:lnTo>
                    <a:pt x="357" y="663"/>
                  </a:lnTo>
                  <a:lnTo>
                    <a:pt x="357" y="659"/>
                  </a:lnTo>
                  <a:lnTo>
                    <a:pt x="359" y="657"/>
                  </a:lnTo>
                  <a:lnTo>
                    <a:pt x="361" y="654"/>
                  </a:lnTo>
                  <a:lnTo>
                    <a:pt x="363" y="650"/>
                  </a:lnTo>
                  <a:lnTo>
                    <a:pt x="364" y="647"/>
                  </a:lnTo>
                  <a:lnTo>
                    <a:pt x="364" y="643"/>
                  </a:lnTo>
                  <a:lnTo>
                    <a:pt x="361" y="638"/>
                  </a:lnTo>
                  <a:lnTo>
                    <a:pt x="355" y="634"/>
                  </a:lnTo>
                  <a:lnTo>
                    <a:pt x="348" y="629"/>
                  </a:lnTo>
                  <a:lnTo>
                    <a:pt x="343" y="625"/>
                  </a:lnTo>
                  <a:lnTo>
                    <a:pt x="336" y="620"/>
                  </a:lnTo>
                  <a:lnTo>
                    <a:pt x="331" y="617"/>
                  </a:lnTo>
                  <a:lnTo>
                    <a:pt x="325" y="615"/>
                  </a:lnTo>
                  <a:lnTo>
                    <a:pt x="320" y="615"/>
                  </a:lnTo>
                  <a:lnTo>
                    <a:pt x="338" y="578"/>
                  </a:lnTo>
                  <a:lnTo>
                    <a:pt x="338" y="574"/>
                  </a:lnTo>
                  <a:lnTo>
                    <a:pt x="338" y="571"/>
                  </a:lnTo>
                  <a:lnTo>
                    <a:pt x="336" y="567"/>
                  </a:lnTo>
                  <a:lnTo>
                    <a:pt x="334" y="564"/>
                  </a:lnTo>
                  <a:lnTo>
                    <a:pt x="332" y="560"/>
                  </a:lnTo>
                  <a:lnTo>
                    <a:pt x="331" y="556"/>
                  </a:lnTo>
                  <a:lnTo>
                    <a:pt x="331" y="553"/>
                  </a:lnTo>
                  <a:lnTo>
                    <a:pt x="329" y="549"/>
                  </a:lnTo>
                  <a:lnTo>
                    <a:pt x="341" y="542"/>
                  </a:lnTo>
                  <a:lnTo>
                    <a:pt x="354" y="534"/>
                  </a:lnTo>
                  <a:lnTo>
                    <a:pt x="363" y="523"/>
                  </a:lnTo>
                  <a:lnTo>
                    <a:pt x="371" y="514"/>
                  </a:lnTo>
                  <a:lnTo>
                    <a:pt x="387" y="491"/>
                  </a:lnTo>
                  <a:lnTo>
                    <a:pt x="401" y="468"/>
                  </a:lnTo>
                  <a:lnTo>
                    <a:pt x="414" y="443"/>
                  </a:lnTo>
                  <a:lnTo>
                    <a:pt x="428" y="419"/>
                  </a:lnTo>
                  <a:lnTo>
                    <a:pt x="442" y="396"/>
                  </a:lnTo>
                  <a:lnTo>
                    <a:pt x="460" y="373"/>
                  </a:lnTo>
                  <a:lnTo>
                    <a:pt x="461" y="366"/>
                  </a:lnTo>
                  <a:lnTo>
                    <a:pt x="461" y="357"/>
                  </a:lnTo>
                  <a:lnTo>
                    <a:pt x="463" y="350"/>
                  </a:lnTo>
                  <a:lnTo>
                    <a:pt x="465" y="341"/>
                  </a:lnTo>
                  <a:lnTo>
                    <a:pt x="467" y="332"/>
                  </a:lnTo>
                  <a:lnTo>
                    <a:pt x="467" y="323"/>
                  </a:lnTo>
                  <a:lnTo>
                    <a:pt x="468" y="314"/>
                  </a:lnTo>
                  <a:lnTo>
                    <a:pt x="468" y="307"/>
                  </a:lnTo>
                  <a:lnTo>
                    <a:pt x="461" y="307"/>
                  </a:lnTo>
                  <a:lnTo>
                    <a:pt x="454" y="309"/>
                  </a:lnTo>
                  <a:lnTo>
                    <a:pt x="447" y="311"/>
                  </a:lnTo>
                  <a:lnTo>
                    <a:pt x="438" y="313"/>
                  </a:lnTo>
                  <a:lnTo>
                    <a:pt x="430" y="314"/>
                  </a:lnTo>
                  <a:lnTo>
                    <a:pt x="423" y="316"/>
                  </a:lnTo>
                  <a:lnTo>
                    <a:pt x="415" y="316"/>
                  </a:lnTo>
                  <a:lnTo>
                    <a:pt x="408" y="318"/>
                  </a:lnTo>
                  <a:lnTo>
                    <a:pt x="408" y="314"/>
                  </a:lnTo>
                  <a:lnTo>
                    <a:pt x="407" y="311"/>
                  </a:lnTo>
                  <a:lnTo>
                    <a:pt x="405" y="307"/>
                  </a:lnTo>
                  <a:lnTo>
                    <a:pt x="403" y="304"/>
                  </a:lnTo>
                  <a:lnTo>
                    <a:pt x="401" y="300"/>
                  </a:lnTo>
                  <a:lnTo>
                    <a:pt x="401" y="297"/>
                  </a:lnTo>
                  <a:lnTo>
                    <a:pt x="400" y="293"/>
                  </a:lnTo>
                  <a:lnTo>
                    <a:pt x="400" y="290"/>
                  </a:lnTo>
                  <a:lnTo>
                    <a:pt x="396" y="288"/>
                  </a:lnTo>
                  <a:lnTo>
                    <a:pt x="393" y="288"/>
                  </a:lnTo>
                  <a:lnTo>
                    <a:pt x="389" y="286"/>
                  </a:lnTo>
                  <a:lnTo>
                    <a:pt x="385" y="284"/>
                  </a:lnTo>
                  <a:lnTo>
                    <a:pt x="384" y="283"/>
                  </a:lnTo>
                  <a:lnTo>
                    <a:pt x="380" y="281"/>
                  </a:lnTo>
                  <a:lnTo>
                    <a:pt x="377" y="281"/>
                  </a:lnTo>
                  <a:lnTo>
                    <a:pt x="373" y="281"/>
                  </a:lnTo>
                  <a:lnTo>
                    <a:pt x="355" y="281"/>
                  </a:lnTo>
                  <a:lnTo>
                    <a:pt x="348" y="283"/>
                  </a:lnTo>
                  <a:lnTo>
                    <a:pt x="343" y="286"/>
                  </a:lnTo>
                  <a:lnTo>
                    <a:pt x="338" y="290"/>
                  </a:lnTo>
                  <a:lnTo>
                    <a:pt x="332" y="293"/>
                  </a:lnTo>
                  <a:lnTo>
                    <a:pt x="329" y="297"/>
                  </a:lnTo>
                  <a:lnTo>
                    <a:pt x="327" y="300"/>
                  </a:lnTo>
                  <a:lnTo>
                    <a:pt x="327" y="304"/>
                  </a:lnTo>
                  <a:lnTo>
                    <a:pt x="329" y="307"/>
                  </a:lnTo>
                  <a:lnTo>
                    <a:pt x="311" y="290"/>
                  </a:lnTo>
                  <a:lnTo>
                    <a:pt x="304" y="295"/>
                  </a:lnTo>
                  <a:lnTo>
                    <a:pt x="295" y="302"/>
                  </a:lnTo>
                  <a:lnTo>
                    <a:pt x="287" y="306"/>
                  </a:lnTo>
                  <a:lnTo>
                    <a:pt x="276" y="311"/>
                  </a:lnTo>
                  <a:lnTo>
                    <a:pt x="265" y="313"/>
                  </a:lnTo>
                  <a:lnTo>
                    <a:pt x="255" y="316"/>
                  </a:lnTo>
                  <a:lnTo>
                    <a:pt x="244" y="316"/>
                  </a:lnTo>
                  <a:lnTo>
                    <a:pt x="234" y="318"/>
                  </a:lnTo>
                  <a:lnTo>
                    <a:pt x="232" y="323"/>
                  </a:lnTo>
                  <a:lnTo>
                    <a:pt x="228" y="329"/>
                  </a:lnTo>
                  <a:lnTo>
                    <a:pt x="221" y="334"/>
                  </a:lnTo>
                  <a:lnTo>
                    <a:pt x="212" y="337"/>
                  </a:lnTo>
                  <a:lnTo>
                    <a:pt x="204" y="341"/>
                  </a:lnTo>
                  <a:lnTo>
                    <a:pt x="193" y="343"/>
                  </a:lnTo>
                  <a:lnTo>
                    <a:pt x="182" y="344"/>
                  </a:lnTo>
                  <a:lnTo>
                    <a:pt x="174" y="344"/>
                  </a:lnTo>
                  <a:lnTo>
                    <a:pt x="156" y="364"/>
                  </a:lnTo>
                  <a:lnTo>
                    <a:pt x="154" y="360"/>
                  </a:lnTo>
                  <a:lnTo>
                    <a:pt x="154" y="357"/>
                  </a:lnTo>
                  <a:lnTo>
                    <a:pt x="152" y="353"/>
                  </a:lnTo>
                  <a:lnTo>
                    <a:pt x="151" y="350"/>
                  </a:lnTo>
                  <a:lnTo>
                    <a:pt x="149" y="346"/>
                  </a:lnTo>
                  <a:lnTo>
                    <a:pt x="147" y="343"/>
                  </a:lnTo>
                  <a:lnTo>
                    <a:pt x="147" y="339"/>
                  </a:lnTo>
                  <a:lnTo>
                    <a:pt x="147" y="336"/>
                  </a:lnTo>
                  <a:lnTo>
                    <a:pt x="182" y="336"/>
                  </a:lnTo>
                  <a:lnTo>
                    <a:pt x="216" y="298"/>
                  </a:lnTo>
                  <a:lnTo>
                    <a:pt x="212" y="298"/>
                  </a:lnTo>
                  <a:lnTo>
                    <a:pt x="211" y="300"/>
                  </a:lnTo>
                  <a:lnTo>
                    <a:pt x="207" y="302"/>
                  </a:lnTo>
                  <a:lnTo>
                    <a:pt x="204" y="304"/>
                  </a:lnTo>
                  <a:lnTo>
                    <a:pt x="200" y="306"/>
                  </a:lnTo>
                  <a:lnTo>
                    <a:pt x="196" y="306"/>
                  </a:lnTo>
                  <a:lnTo>
                    <a:pt x="193" y="307"/>
                  </a:lnTo>
                  <a:lnTo>
                    <a:pt x="191" y="307"/>
                  </a:lnTo>
                  <a:lnTo>
                    <a:pt x="188" y="307"/>
                  </a:lnTo>
                  <a:lnTo>
                    <a:pt x="184" y="306"/>
                  </a:lnTo>
                  <a:lnTo>
                    <a:pt x="181" y="306"/>
                  </a:lnTo>
                  <a:lnTo>
                    <a:pt x="177" y="304"/>
                  </a:lnTo>
                  <a:lnTo>
                    <a:pt x="174" y="302"/>
                  </a:lnTo>
                  <a:lnTo>
                    <a:pt x="170" y="300"/>
                  </a:lnTo>
                  <a:lnTo>
                    <a:pt x="168" y="298"/>
                  </a:lnTo>
                  <a:lnTo>
                    <a:pt x="165" y="298"/>
                  </a:lnTo>
                  <a:lnTo>
                    <a:pt x="174" y="288"/>
                  </a:lnTo>
                  <a:lnTo>
                    <a:pt x="184" y="281"/>
                  </a:lnTo>
                  <a:lnTo>
                    <a:pt x="195" y="274"/>
                  </a:lnTo>
                  <a:lnTo>
                    <a:pt x="205" y="268"/>
                  </a:lnTo>
                  <a:lnTo>
                    <a:pt x="216" y="265"/>
                  </a:lnTo>
                  <a:lnTo>
                    <a:pt x="227" y="263"/>
                  </a:lnTo>
                  <a:lnTo>
                    <a:pt x="239" y="261"/>
                  </a:lnTo>
                  <a:lnTo>
                    <a:pt x="251" y="261"/>
                  </a:lnTo>
                  <a:lnTo>
                    <a:pt x="253" y="258"/>
                  </a:lnTo>
                  <a:lnTo>
                    <a:pt x="257" y="254"/>
                  </a:lnTo>
                  <a:lnTo>
                    <a:pt x="258" y="251"/>
                  </a:lnTo>
                  <a:lnTo>
                    <a:pt x="258" y="247"/>
                  </a:lnTo>
                  <a:lnTo>
                    <a:pt x="260" y="244"/>
                  </a:lnTo>
                  <a:lnTo>
                    <a:pt x="260" y="240"/>
                  </a:lnTo>
                  <a:lnTo>
                    <a:pt x="260" y="237"/>
                  </a:lnTo>
                  <a:lnTo>
                    <a:pt x="260" y="233"/>
                  </a:lnTo>
                  <a:lnTo>
                    <a:pt x="264" y="231"/>
                  </a:lnTo>
                  <a:lnTo>
                    <a:pt x="267" y="230"/>
                  </a:lnTo>
                  <a:lnTo>
                    <a:pt x="272" y="228"/>
                  </a:lnTo>
                  <a:lnTo>
                    <a:pt x="278" y="224"/>
                  </a:lnTo>
                  <a:lnTo>
                    <a:pt x="283" y="221"/>
                  </a:lnTo>
                  <a:lnTo>
                    <a:pt x="287" y="217"/>
                  </a:lnTo>
                  <a:lnTo>
                    <a:pt x="292" y="215"/>
                  </a:lnTo>
                  <a:lnTo>
                    <a:pt x="295" y="215"/>
                  </a:lnTo>
                  <a:lnTo>
                    <a:pt x="299" y="215"/>
                  </a:lnTo>
                  <a:lnTo>
                    <a:pt x="301" y="215"/>
                  </a:lnTo>
                  <a:lnTo>
                    <a:pt x="304" y="217"/>
                  </a:lnTo>
                  <a:lnTo>
                    <a:pt x="308" y="219"/>
                  </a:lnTo>
                  <a:lnTo>
                    <a:pt x="311" y="221"/>
                  </a:lnTo>
                  <a:lnTo>
                    <a:pt x="315" y="222"/>
                  </a:lnTo>
                  <a:lnTo>
                    <a:pt x="317" y="222"/>
                  </a:lnTo>
                  <a:lnTo>
                    <a:pt x="320" y="224"/>
                  </a:lnTo>
                  <a:lnTo>
                    <a:pt x="324" y="221"/>
                  </a:lnTo>
                  <a:lnTo>
                    <a:pt x="329" y="215"/>
                  </a:lnTo>
                  <a:lnTo>
                    <a:pt x="332" y="210"/>
                  </a:lnTo>
                  <a:lnTo>
                    <a:pt x="338" y="205"/>
                  </a:lnTo>
                  <a:lnTo>
                    <a:pt x="341" y="198"/>
                  </a:lnTo>
                  <a:lnTo>
                    <a:pt x="345" y="191"/>
                  </a:lnTo>
                  <a:lnTo>
                    <a:pt x="347" y="184"/>
                  </a:lnTo>
                  <a:lnTo>
                    <a:pt x="347" y="177"/>
                  </a:lnTo>
                  <a:lnTo>
                    <a:pt x="364" y="196"/>
                  </a:lnTo>
                  <a:lnTo>
                    <a:pt x="368" y="196"/>
                  </a:lnTo>
                  <a:lnTo>
                    <a:pt x="373" y="192"/>
                  </a:lnTo>
                  <a:lnTo>
                    <a:pt x="380" y="191"/>
                  </a:lnTo>
                  <a:lnTo>
                    <a:pt x="385" y="187"/>
                  </a:lnTo>
                  <a:lnTo>
                    <a:pt x="393" y="184"/>
                  </a:lnTo>
                  <a:lnTo>
                    <a:pt x="400" y="180"/>
                  </a:lnTo>
                  <a:lnTo>
                    <a:pt x="405" y="178"/>
                  </a:lnTo>
                  <a:lnTo>
                    <a:pt x="408" y="177"/>
                  </a:lnTo>
                  <a:lnTo>
                    <a:pt x="424" y="196"/>
                  </a:lnTo>
                  <a:lnTo>
                    <a:pt x="431" y="194"/>
                  </a:lnTo>
                  <a:lnTo>
                    <a:pt x="435" y="192"/>
                  </a:lnTo>
                  <a:lnTo>
                    <a:pt x="437" y="191"/>
                  </a:lnTo>
                  <a:lnTo>
                    <a:pt x="438" y="191"/>
                  </a:lnTo>
                  <a:lnTo>
                    <a:pt x="440" y="191"/>
                  </a:lnTo>
                  <a:lnTo>
                    <a:pt x="442" y="191"/>
                  </a:lnTo>
                  <a:lnTo>
                    <a:pt x="446" y="189"/>
                  </a:lnTo>
                  <a:lnTo>
                    <a:pt x="451" y="187"/>
                  </a:lnTo>
                  <a:lnTo>
                    <a:pt x="456" y="187"/>
                  </a:lnTo>
                  <a:lnTo>
                    <a:pt x="460" y="189"/>
                  </a:lnTo>
                  <a:lnTo>
                    <a:pt x="463" y="192"/>
                  </a:lnTo>
                  <a:lnTo>
                    <a:pt x="468" y="196"/>
                  </a:lnTo>
                  <a:lnTo>
                    <a:pt x="472" y="200"/>
                  </a:lnTo>
                  <a:lnTo>
                    <a:pt x="476" y="203"/>
                  </a:lnTo>
                  <a:lnTo>
                    <a:pt x="477" y="205"/>
                  </a:lnTo>
                  <a:lnTo>
                    <a:pt x="486" y="201"/>
                  </a:lnTo>
                  <a:lnTo>
                    <a:pt x="495" y="198"/>
                  </a:lnTo>
                  <a:lnTo>
                    <a:pt x="506" y="192"/>
                  </a:lnTo>
                  <a:lnTo>
                    <a:pt x="518" y="187"/>
                  </a:lnTo>
                  <a:lnTo>
                    <a:pt x="530" y="184"/>
                  </a:lnTo>
                  <a:lnTo>
                    <a:pt x="543" y="180"/>
                  </a:lnTo>
                  <a:lnTo>
                    <a:pt x="555" y="178"/>
                  </a:lnTo>
                  <a:lnTo>
                    <a:pt x="566" y="177"/>
                  </a:lnTo>
                  <a:lnTo>
                    <a:pt x="592" y="205"/>
                  </a:lnTo>
                  <a:lnTo>
                    <a:pt x="596" y="207"/>
                  </a:lnTo>
                  <a:lnTo>
                    <a:pt x="604" y="207"/>
                  </a:lnTo>
                  <a:lnTo>
                    <a:pt x="613" y="208"/>
                  </a:lnTo>
                  <a:lnTo>
                    <a:pt x="622" y="208"/>
                  </a:lnTo>
                  <a:lnTo>
                    <a:pt x="631" y="207"/>
                  </a:lnTo>
                  <a:lnTo>
                    <a:pt x="636" y="205"/>
                  </a:lnTo>
                  <a:lnTo>
                    <a:pt x="638" y="205"/>
                  </a:lnTo>
                  <a:lnTo>
                    <a:pt x="638" y="201"/>
                  </a:lnTo>
                  <a:lnTo>
                    <a:pt x="636" y="200"/>
                  </a:lnTo>
                  <a:lnTo>
                    <a:pt x="634" y="196"/>
                  </a:lnTo>
                  <a:lnTo>
                    <a:pt x="638" y="196"/>
                  </a:lnTo>
                  <a:lnTo>
                    <a:pt x="642" y="196"/>
                  </a:lnTo>
                  <a:lnTo>
                    <a:pt x="645" y="196"/>
                  </a:lnTo>
                  <a:lnTo>
                    <a:pt x="647" y="194"/>
                  </a:lnTo>
                  <a:lnTo>
                    <a:pt x="650" y="194"/>
                  </a:lnTo>
                  <a:lnTo>
                    <a:pt x="654" y="192"/>
                  </a:lnTo>
                  <a:lnTo>
                    <a:pt x="657" y="189"/>
                  </a:lnTo>
                  <a:lnTo>
                    <a:pt x="661" y="187"/>
                  </a:lnTo>
                  <a:lnTo>
                    <a:pt x="712" y="187"/>
                  </a:lnTo>
                  <a:lnTo>
                    <a:pt x="730" y="205"/>
                  </a:lnTo>
                  <a:lnTo>
                    <a:pt x="765" y="205"/>
                  </a:lnTo>
                  <a:lnTo>
                    <a:pt x="756" y="212"/>
                  </a:lnTo>
                  <a:lnTo>
                    <a:pt x="748" y="221"/>
                  </a:lnTo>
                  <a:lnTo>
                    <a:pt x="737" y="228"/>
                  </a:lnTo>
                  <a:lnTo>
                    <a:pt x="725" y="235"/>
                  </a:lnTo>
                  <a:lnTo>
                    <a:pt x="710" y="242"/>
                  </a:lnTo>
                  <a:lnTo>
                    <a:pt x="696" y="247"/>
                  </a:lnTo>
                  <a:lnTo>
                    <a:pt x="682" y="251"/>
                  </a:lnTo>
                  <a:lnTo>
                    <a:pt x="670" y="253"/>
                  </a:lnTo>
                  <a:lnTo>
                    <a:pt x="673" y="253"/>
                  </a:lnTo>
                  <a:lnTo>
                    <a:pt x="677" y="253"/>
                  </a:lnTo>
                  <a:lnTo>
                    <a:pt x="682" y="254"/>
                  </a:lnTo>
                  <a:lnTo>
                    <a:pt x="687" y="256"/>
                  </a:lnTo>
                  <a:lnTo>
                    <a:pt x="693" y="258"/>
                  </a:lnTo>
                  <a:lnTo>
                    <a:pt x="700" y="260"/>
                  </a:lnTo>
                  <a:lnTo>
                    <a:pt x="705" y="261"/>
                  </a:lnTo>
                  <a:lnTo>
                    <a:pt x="712" y="261"/>
                  </a:lnTo>
                  <a:lnTo>
                    <a:pt x="719" y="254"/>
                  </a:lnTo>
                  <a:lnTo>
                    <a:pt x="728" y="247"/>
                  </a:lnTo>
                  <a:lnTo>
                    <a:pt x="737" y="240"/>
                  </a:lnTo>
                  <a:lnTo>
                    <a:pt x="748" y="233"/>
                  </a:lnTo>
                  <a:lnTo>
                    <a:pt x="756" y="226"/>
                  </a:lnTo>
                  <a:lnTo>
                    <a:pt x="767" y="219"/>
                  </a:lnTo>
                  <a:lnTo>
                    <a:pt x="776" y="212"/>
                  </a:lnTo>
                  <a:lnTo>
                    <a:pt x="783" y="205"/>
                  </a:lnTo>
                  <a:lnTo>
                    <a:pt x="800" y="224"/>
                  </a:lnTo>
                  <a:lnTo>
                    <a:pt x="806" y="222"/>
                  </a:lnTo>
                  <a:lnTo>
                    <a:pt x="813" y="222"/>
                  </a:lnTo>
                  <a:lnTo>
                    <a:pt x="822" y="222"/>
                  </a:lnTo>
                  <a:lnTo>
                    <a:pt x="831" y="221"/>
                  </a:lnTo>
                  <a:lnTo>
                    <a:pt x="839" y="222"/>
                  </a:lnTo>
                  <a:lnTo>
                    <a:pt x="845" y="224"/>
                  </a:lnTo>
                  <a:lnTo>
                    <a:pt x="846" y="226"/>
                  </a:lnTo>
                  <a:lnTo>
                    <a:pt x="846" y="228"/>
                  </a:lnTo>
                  <a:lnTo>
                    <a:pt x="846" y="230"/>
                  </a:lnTo>
                  <a:lnTo>
                    <a:pt x="843" y="233"/>
                  </a:lnTo>
                  <a:lnTo>
                    <a:pt x="861" y="215"/>
                  </a:lnTo>
                  <a:lnTo>
                    <a:pt x="871" y="215"/>
                  </a:lnTo>
                  <a:lnTo>
                    <a:pt x="880" y="215"/>
                  </a:lnTo>
                  <a:lnTo>
                    <a:pt x="891" y="217"/>
                  </a:lnTo>
                  <a:lnTo>
                    <a:pt x="899" y="219"/>
                  </a:lnTo>
                  <a:lnTo>
                    <a:pt x="908" y="219"/>
                  </a:lnTo>
                  <a:lnTo>
                    <a:pt x="915" y="219"/>
                  </a:lnTo>
                  <a:lnTo>
                    <a:pt x="924" y="217"/>
                  </a:lnTo>
                  <a:lnTo>
                    <a:pt x="931" y="215"/>
                  </a:lnTo>
                  <a:lnTo>
                    <a:pt x="926" y="221"/>
                  </a:lnTo>
                  <a:lnTo>
                    <a:pt x="926" y="224"/>
                  </a:lnTo>
                  <a:lnTo>
                    <a:pt x="929" y="226"/>
                  </a:lnTo>
                  <a:lnTo>
                    <a:pt x="933" y="226"/>
                  </a:lnTo>
                  <a:lnTo>
                    <a:pt x="940" y="226"/>
                  </a:lnTo>
                  <a:lnTo>
                    <a:pt x="947" y="224"/>
                  </a:lnTo>
                  <a:lnTo>
                    <a:pt x="952" y="224"/>
                  </a:lnTo>
                  <a:lnTo>
                    <a:pt x="956" y="224"/>
                  </a:lnTo>
                  <a:lnTo>
                    <a:pt x="974" y="242"/>
                  </a:lnTo>
                  <a:lnTo>
                    <a:pt x="977" y="242"/>
                  </a:lnTo>
                  <a:lnTo>
                    <a:pt x="981" y="240"/>
                  </a:lnTo>
                  <a:lnTo>
                    <a:pt x="984" y="240"/>
                  </a:lnTo>
                  <a:lnTo>
                    <a:pt x="986" y="238"/>
                  </a:lnTo>
                  <a:lnTo>
                    <a:pt x="989" y="237"/>
                  </a:lnTo>
                  <a:lnTo>
                    <a:pt x="993" y="235"/>
                  </a:lnTo>
                  <a:lnTo>
                    <a:pt x="997" y="233"/>
                  </a:lnTo>
                  <a:lnTo>
                    <a:pt x="1000" y="233"/>
                  </a:lnTo>
                  <a:lnTo>
                    <a:pt x="998" y="228"/>
                  </a:lnTo>
                  <a:lnTo>
                    <a:pt x="998" y="222"/>
                  </a:lnTo>
                  <a:lnTo>
                    <a:pt x="1000" y="219"/>
                  </a:lnTo>
                  <a:lnTo>
                    <a:pt x="1002" y="215"/>
                  </a:lnTo>
                  <a:lnTo>
                    <a:pt x="1005" y="214"/>
                  </a:lnTo>
                  <a:lnTo>
                    <a:pt x="1011" y="212"/>
                  </a:lnTo>
                  <a:lnTo>
                    <a:pt x="1014" y="208"/>
                  </a:lnTo>
                  <a:lnTo>
                    <a:pt x="1018" y="205"/>
                  </a:lnTo>
                  <a:lnTo>
                    <a:pt x="1016" y="196"/>
                  </a:lnTo>
                  <a:lnTo>
                    <a:pt x="1014" y="187"/>
                  </a:lnTo>
                  <a:lnTo>
                    <a:pt x="1009" y="180"/>
                  </a:lnTo>
                  <a:lnTo>
                    <a:pt x="1005" y="173"/>
                  </a:lnTo>
                  <a:lnTo>
                    <a:pt x="1002" y="166"/>
                  </a:lnTo>
                  <a:lnTo>
                    <a:pt x="998" y="159"/>
                  </a:lnTo>
                  <a:lnTo>
                    <a:pt x="998" y="150"/>
                  </a:lnTo>
                  <a:lnTo>
                    <a:pt x="1000" y="139"/>
                  </a:lnTo>
                  <a:lnTo>
                    <a:pt x="1007" y="148"/>
                  </a:lnTo>
                  <a:lnTo>
                    <a:pt x="1014" y="155"/>
                  </a:lnTo>
                  <a:lnTo>
                    <a:pt x="1021" y="164"/>
                  </a:lnTo>
                  <a:lnTo>
                    <a:pt x="1030" y="175"/>
                  </a:lnTo>
                  <a:lnTo>
                    <a:pt x="1037" y="184"/>
                  </a:lnTo>
                  <a:lnTo>
                    <a:pt x="1042" y="194"/>
                  </a:lnTo>
                  <a:lnTo>
                    <a:pt x="1048" y="205"/>
                  </a:lnTo>
                  <a:lnTo>
                    <a:pt x="1051" y="215"/>
                  </a:lnTo>
                  <a:lnTo>
                    <a:pt x="1058" y="214"/>
                  </a:lnTo>
                  <a:lnTo>
                    <a:pt x="1067" y="212"/>
                  </a:lnTo>
                  <a:lnTo>
                    <a:pt x="1074" y="208"/>
                  </a:lnTo>
                  <a:lnTo>
                    <a:pt x="1081" y="205"/>
                  </a:lnTo>
                  <a:lnTo>
                    <a:pt x="1088" y="201"/>
                  </a:lnTo>
                  <a:lnTo>
                    <a:pt x="1095" y="200"/>
                  </a:lnTo>
                  <a:lnTo>
                    <a:pt x="1101" y="198"/>
                  </a:lnTo>
                  <a:lnTo>
                    <a:pt x="1104" y="196"/>
                  </a:lnTo>
                  <a:lnTo>
                    <a:pt x="1122" y="215"/>
                  </a:lnTo>
                  <a:lnTo>
                    <a:pt x="1095" y="242"/>
                  </a:lnTo>
                  <a:lnTo>
                    <a:pt x="1087" y="240"/>
                  </a:lnTo>
                  <a:lnTo>
                    <a:pt x="1076" y="238"/>
                  </a:lnTo>
                  <a:lnTo>
                    <a:pt x="1067" y="238"/>
                  </a:lnTo>
                  <a:lnTo>
                    <a:pt x="1057" y="240"/>
                  </a:lnTo>
                  <a:lnTo>
                    <a:pt x="1048" y="242"/>
                  </a:lnTo>
                  <a:lnTo>
                    <a:pt x="1037" y="245"/>
                  </a:lnTo>
                  <a:lnTo>
                    <a:pt x="1028" y="249"/>
                  </a:lnTo>
                  <a:lnTo>
                    <a:pt x="1018" y="253"/>
                  </a:lnTo>
                  <a:lnTo>
                    <a:pt x="1012" y="249"/>
                  </a:lnTo>
                  <a:lnTo>
                    <a:pt x="1007" y="247"/>
                  </a:lnTo>
                  <a:lnTo>
                    <a:pt x="1004" y="245"/>
                  </a:lnTo>
                  <a:lnTo>
                    <a:pt x="1000" y="245"/>
                  </a:lnTo>
                  <a:lnTo>
                    <a:pt x="997" y="245"/>
                  </a:lnTo>
                  <a:lnTo>
                    <a:pt x="993" y="247"/>
                  </a:lnTo>
                  <a:lnTo>
                    <a:pt x="988" y="249"/>
                  </a:lnTo>
                  <a:lnTo>
                    <a:pt x="982" y="253"/>
                  </a:lnTo>
                  <a:lnTo>
                    <a:pt x="986" y="253"/>
                  </a:lnTo>
                  <a:lnTo>
                    <a:pt x="991" y="253"/>
                  </a:lnTo>
                  <a:lnTo>
                    <a:pt x="995" y="254"/>
                  </a:lnTo>
                  <a:lnTo>
                    <a:pt x="1002" y="256"/>
                  </a:lnTo>
                  <a:lnTo>
                    <a:pt x="1007" y="258"/>
                  </a:lnTo>
                  <a:lnTo>
                    <a:pt x="1014" y="260"/>
                  </a:lnTo>
                  <a:lnTo>
                    <a:pt x="1019" y="261"/>
                  </a:lnTo>
                  <a:lnTo>
                    <a:pt x="1027" y="261"/>
                  </a:lnTo>
                  <a:lnTo>
                    <a:pt x="1019" y="261"/>
                  </a:lnTo>
                  <a:lnTo>
                    <a:pt x="1012" y="263"/>
                  </a:lnTo>
                  <a:lnTo>
                    <a:pt x="1004" y="265"/>
                  </a:lnTo>
                  <a:lnTo>
                    <a:pt x="995" y="265"/>
                  </a:lnTo>
                  <a:lnTo>
                    <a:pt x="986" y="267"/>
                  </a:lnTo>
                  <a:lnTo>
                    <a:pt x="975" y="268"/>
                  </a:lnTo>
                  <a:lnTo>
                    <a:pt x="967" y="270"/>
                  </a:lnTo>
                  <a:lnTo>
                    <a:pt x="956" y="270"/>
                  </a:lnTo>
                  <a:lnTo>
                    <a:pt x="954" y="274"/>
                  </a:lnTo>
                  <a:lnTo>
                    <a:pt x="951" y="279"/>
                  </a:lnTo>
                  <a:lnTo>
                    <a:pt x="949" y="284"/>
                  </a:lnTo>
                  <a:lnTo>
                    <a:pt x="947" y="290"/>
                  </a:lnTo>
                  <a:lnTo>
                    <a:pt x="945" y="295"/>
                  </a:lnTo>
                  <a:lnTo>
                    <a:pt x="944" y="298"/>
                  </a:lnTo>
                  <a:lnTo>
                    <a:pt x="942" y="304"/>
                  </a:lnTo>
                  <a:lnTo>
                    <a:pt x="938" y="307"/>
                  </a:lnTo>
                  <a:lnTo>
                    <a:pt x="931" y="318"/>
                  </a:lnTo>
                  <a:lnTo>
                    <a:pt x="928" y="320"/>
                  </a:lnTo>
                  <a:lnTo>
                    <a:pt x="922" y="323"/>
                  </a:lnTo>
                  <a:lnTo>
                    <a:pt x="917" y="325"/>
                  </a:lnTo>
                  <a:lnTo>
                    <a:pt x="914" y="327"/>
                  </a:lnTo>
                  <a:lnTo>
                    <a:pt x="908" y="329"/>
                  </a:lnTo>
                  <a:lnTo>
                    <a:pt x="903" y="330"/>
                  </a:lnTo>
                  <a:lnTo>
                    <a:pt x="899" y="332"/>
                  </a:lnTo>
                  <a:lnTo>
                    <a:pt x="896" y="336"/>
                  </a:lnTo>
                  <a:lnTo>
                    <a:pt x="901" y="344"/>
                  </a:lnTo>
                  <a:lnTo>
                    <a:pt x="910" y="357"/>
                  </a:lnTo>
                  <a:lnTo>
                    <a:pt x="922" y="371"/>
                  </a:lnTo>
                  <a:lnTo>
                    <a:pt x="936" y="387"/>
                  </a:lnTo>
                  <a:lnTo>
                    <a:pt x="951" y="403"/>
                  </a:lnTo>
                  <a:lnTo>
                    <a:pt x="963" y="417"/>
                  </a:lnTo>
                  <a:lnTo>
                    <a:pt x="974" y="429"/>
                  </a:lnTo>
                  <a:lnTo>
                    <a:pt x="982" y="438"/>
                  </a:lnTo>
                  <a:lnTo>
                    <a:pt x="988" y="427"/>
                  </a:lnTo>
                  <a:lnTo>
                    <a:pt x="995" y="417"/>
                  </a:lnTo>
                  <a:lnTo>
                    <a:pt x="1005" y="405"/>
                  </a:lnTo>
                  <a:lnTo>
                    <a:pt x="1014" y="396"/>
                  </a:lnTo>
                  <a:lnTo>
                    <a:pt x="1023" y="387"/>
                  </a:lnTo>
                  <a:lnTo>
                    <a:pt x="1028" y="380"/>
                  </a:lnTo>
                  <a:lnTo>
                    <a:pt x="1030" y="376"/>
                  </a:lnTo>
                  <a:lnTo>
                    <a:pt x="1030" y="374"/>
                  </a:lnTo>
                  <a:lnTo>
                    <a:pt x="1028" y="373"/>
                  </a:lnTo>
                  <a:lnTo>
                    <a:pt x="1027" y="373"/>
                  </a:lnTo>
                  <a:lnTo>
                    <a:pt x="1030" y="373"/>
                  </a:lnTo>
                  <a:lnTo>
                    <a:pt x="1034" y="369"/>
                  </a:lnTo>
                  <a:lnTo>
                    <a:pt x="1039" y="367"/>
                  </a:lnTo>
                  <a:lnTo>
                    <a:pt x="1042" y="364"/>
                  </a:lnTo>
                  <a:lnTo>
                    <a:pt x="1046" y="360"/>
                  </a:lnTo>
                  <a:lnTo>
                    <a:pt x="1050" y="357"/>
                  </a:lnTo>
                  <a:lnTo>
                    <a:pt x="1051" y="355"/>
                  </a:lnTo>
                  <a:lnTo>
                    <a:pt x="1051" y="353"/>
                  </a:lnTo>
                  <a:lnTo>
                    <a:pt x="1053" y="348"/>
                  </a:lnTo>
                  <a:lnTo>
                    <a:pt x="1053" y="341"/>
                  </a:lnTo>
                  <a:lnTo>
                    <a:pt x="1055" y="337"/>
                  </a:lnTo>
                  <a:lnTo>
                    <a:pt x="1058" y="332"/>
                  </a:lnTo>
                  <a:lnTo>
                    <a:pt x="1060" y="329"/>
                  </a:lnTo>
                  <a:lnTo>
                    <a:pt x="1064" y="325"/>
                  </a:lnTo>
                  <a:lnTo>
                    <a:pt x="1067" y="321"/>
                  </a:lnTo>
                  <a:lnTo>
                    <a:pt x="1069" y="318"/>
                  </a:lnTo>
                  <a:lnTo>
                    <a:pt x="1104" y="318"/>
                  </a:lnTo>
                  <a:lnTo>
                    <a:pt x="1104" y="314"/>
                  </a:lnTo>
                  <a:lnTo>
                    <a:pt x="1102" y="311"/>
                  </a:lnTo>
                  <a:lnTo>
                    <a:pt x="1101" y="307"/>
                  </a:lnTo>
                  <a:lnTo>
                    <a:pt x="1101" y="304"/>
                  </a:lnTo>
                  <a:lnTo>
                    <a:pt x="1099" y="300"/>
                  </a:lnTo>
                  <a:lnTo>
                    <a:pt x="1097" y="297"/>
                  </a:lnTo>
                  <a:lnTo>
                    <a:pt x="1095" y="293"/>
                  </a:lnTo>
                  <a:lnTo>
                    <a:pt x="1095" y="290"/>
                  </a:lnTo>
                  <a:lnTo>
                    <a:pt x="1108" y="290"/>
                  </a:lnTo>
                  <a:lnTo>
                    <a:pt x="1118" y="293"/>
                  </a:lnTo>
                  <a:lnTo>
                    <a:pt x="1129" y="298"/>
                  </a:lnTo>
                  <a:lnTo>
                    <a:pt x="1136" y="306"/>
                  </a:lnTo>
                  <a:lnTo>
                    <a:pt x="1143" y="313"/>
                  </a:lnTo>
                  <a:lnTo>
                    <a:pt x="1148" y="320"/>
                  </a:lnTo>
                  <a:lnTo>
                    <a:pt x="1154" y="329"/>
                  </a:lnTo>
                  <a:lnTo>
                    <a:pt x="1157" y="336"/>
                  </a:lnTo>
                  <a:lnTo>
                    <a:pt x="1164" y="332"/>
                  </a:lnTo>
                  <a:lnTo>
                    <a:pt x="1173" y="330"/>
                  </a:lnTo>
                  <a:lnTo>
                    <a:pt x="1182" y="329"/>
                  </a:lnTo>
                  <a:lnTo>
                    <a:pt x="1191" y="329"/>
                  </a:lnTo>
                  <a:lnTo>
                    <a:pt x="1201" y="329"/>
                  </a:lnTo>
                  <a:lnTo>
                    <a:pt x="1210" y="330"/>
                  </a:lnTo>
                  <a:lnTo>
                    <a:pt x="1219" y="332"/>
                  </a:lnTo>
                  <a:lnTo>
                    <a:pt x="1226" y="336"/>
                  </a:lnTo>
                  <a:lnTo>
                    <a:pt x="1226" y="339"/>
                  </a:lnTo>
                  <a:lnTo>
                    <a:pt x="1224" y="343"/>
                  </a:lnTo>
                  <a:lnTo>
                    <a:pt x="1224" y="346"/>
                  </a:lnTo>
                  <a:lnTo>
                    <a:pt x="1223" y="350"/>
                  </a:lnTo>
                  <a:lnTo>
                    <a:pt x="1221" y="353"/>
                  </a:lnTo>
                  <a:lnTo>
                    <a:pt x="1219" y="357"/>
                  </a:lnTo>
                  <a:lnTo>
                    <a:pt x="1217" y="360"/>
                  </a:lnTo>
                  <a:lnTo>
                    <a:pt x="1217" y="364"/>
                  </a:lnTo>
                  <a:lnTo>
                    <a:pt x="1235" y="382"/>
                  </a:lnTo>
                  <a:lnTo>
                    <a:pt x="1235" y="385"/>
                  </a:lnTo>
                  <a:lnTo>
                    <a:pt x="1233" y="389"/>
                  </a:lnTo>
                  <a:lnTo>
                    <a:pt x="1233" y="392"/>
                  </a:lnTo>
                  <a:lnTo>
                    <a:pt x="1231" y="396"/>
                  </a:lnTo>
                  <a:lnTo>
                    <a:pt x="1230" y="399"/>
                  </a:lnTo>
                  <a:lnTo>
                    <a:pt x="1228" y="403"/>
                  </a:lnTo>
                  <a:lnTo>
                    <a:pt x="1226" y="406"/>
                  </a:lnTo>
                  <a:lnTo>
                    <a:pt x="1226" y="410"/>
                  </a:lnTo>
                  <a:lnTo>
                    <a:pt x="1230" y="410"/>
                  </a:lnTo>
                  <a:lnTo>
                    <a:pt x="1235" y="408"/>
                  </a:lnTo>
                  <a:lnTo>
                    <a:pt x="1240" y="406"/>
                  </a:lnTo>
                  <a:lnTo>
                    <a:pt x="1246" y="405"/>
                  </a:lnTo>
                  <a:lnTo>
                    <a:pt x="1251" y="403"/>
                  </a:lnTo>
                  <a:lnTo>
                    <a:pt x="1258" y="403"/>
                  </a:lnTo>
                  <a:lnTo>
                    <a:pt x="1263" y="401"/>
                  </a:lnTo>
                  <a:lnTo>
                    <a:pt x="1270" y="401"/>
                  </a:lnTo>
                  <a:lnTo>
                    <a:pt x="1263" y="406"/>
                  </a:lnTo>
                  <a:lnTo>
                    <a:pt x="1256" y="413"/>
                  </a:lnTo>
                  <a:lnTo>
                    <a:pt x="1247" y="419"/>
                  </a:lnTo>
                  <a:lnTo>
                    <a:pt x="1240" y="424"/>
                  </a:lnTo>
                  <a:lnTo>
                    <a:pt x="1231" y="429"/>
                  </a:lnTo>
                  <a:lnTo>
                    <a:pt x="1223" y="435"/>
                  </a:lnTo>
                  <a:lnTo>
                    <a:pt x="1216" y="440"/>
                  </a:lnTo>
                  <a:lnTo>
                    <a:pt x="1208" y="447"/>
                  </a:lnTo>
                  <a:lnTo>
                    <a:pt x="1189" y="447"/>
                  </a:lnTo>
                  <a:lnTo>
                    <a:pt x="1171" y="447"/>
                  </a:lnTo>
                  <a:lnTo>
                    <a:pt x="1154" y="449"/>
                  </a:lnTo>
                  <a:lnTo>
                    <a:pt x="1134" y="452"/>
                  </a:lnTo>
                  <a:lnTo>
                    <a:pt x="1117" y="456"/>
                  </a:lnTo>
                  <a:lnTo>
                    <a:pt x="1099" y="463"/>
                  </a:lnTo>
                  <a:lnTo>
                    <a:pt x="1080" y="472"/>
                  </a:lnTo>
                  <a:lnTo>
                    <a:pt x="1060" y="484"/>
                  </a:lnTo>
                  <a:lnTo>
                    <a:pt x="1071" y="484"/>
                  </a:lnTo>
                  <a:lnTo>
                    <a:pt x="1081" y="481"/>
                  </a:lnTo>
                  <a:lnTo>
                    <a:pt x="1090" y="475"/>
                  </a:lnTo>
                  <a:lnTo>
                    <a:pt x="1101" y="472"/>
                  </a:lnTo>
                  <a:lnTo>
                    <a:pt x="1110" y="468"/>
                  </a:lnTo>
                  <a:lnTo>
                    <a:pt x="1120" y="465"/>
                  </a:lnTo>
                  <a:lnTo>
                    <a:pt x="1129" y="465"/>
                  </a:lnTo>
                  <a:lnTo>
                    <a:pt x="1140" y="466"/>
                  </a:lnTo>
                  <a:lnTo>
                    <a:pt x="1122" y="484"/>
                  </a:lnTo>
                  <a:lnTo>
                    <a:pt x="1125" y="488"/>
                  </a:lnTo>
                  <a:lnTo>
                    <a:pt x="1129" y="491"/>
                  </a:lnTo>
                  <a:lnTo>
                    <a:pt x="1133" y="495"/>
                  </a:lnTo>
                  <a:lnTo>
                    <a:pt x="1136" y="496"/>
                  </a:lnTo>
                  <a:lnTo>
                    <a:pt x="1141" y="500"/>
                  </a:lnTo>
                  <a:lnTo>
                    <a:pt x="1145" y="502"/>
                  </a:lnTo>
                  <a:lnTo>
                    <a:pt x="1152" y="502"/>
                  </a:lnTo>
                  <a:lnTo>
                    <a:pt x="1157" y="502"/>
                  </a:lnTo>
                  <a:lnTo>
                    <a:pt x="1152" y="503"/>
                  </a:lnTo>
                  <a:lnTo>
                    <a:pt x="1145" y="503"/>
                  </a:lnTo>
                  <a:lnTo>
                    <a:pt x="1141" y="505"/>
                  </a:lnTo>
                  <a:lnTo>
                    <a:pt x="1136" y="509"/>
                  </a:lnTo>
                  <a:lnTo>
                    <a:pt x="1133" y="511"/>
                  </a:lnTo>
                  <a:lnTo>
                    <a:pt x="1129" y="514"/>
                  </a:lnTo>
                  <a:lnTo>
                    <a:pt x="1125" y="518"/>
                  </a:lnTo>
                  <a:lnTo>
                    <a:pt x="1122" y="521"/>
                  </a:lnTo>
                  <a:lnTo>
                    <a:pt x="1118" y="521"/>
                  </a:lnTo>
                  <a:lnTo>
                    <a:pt x="1115" y="519"/>
                  </a:lnTo>
                  <a:lnTo>
                    <a:pt x="1111" y="518"/>
                  </a:lnTo>
                  <a:lnTo>
                    <a:pt x="1110" y="516"/>
                  </a:lnTo>
                  <a:lnTo>
                    <a:pt x="1106" y="516"/>
                  </a:lnTo>
                  <a:lnTo>
                    <a:pt x="1102" y="514"/>
                  </a:lnTo>
                  <a:lnTo>
                    <a:pt x="1099" y="512"/>
                  </a:lnTo>
                  <a:lnTo>
                    <a:pt x="1095" y="512"/>
                  </a:lnTo>
                  <a:lnTo>
                    <a:pt x="1078" y="518"/>
                  </a:lnTo>
                  <a:lnTo>
                    <a:pt x="1058" y="525"/>
                  </a:lnTo>
                  <a:lnTo>
                    <a:pt x="1039" y="535"/>
                  </a:lnTo>
                  <a:lnTo>
                    <a:pt x="1018" y="546"/>
                  </a:lnTo>
                  <a:lnTo>
                    <a:pt x="998" y="556"/>
                  </a:lnTo>
                  <a:lnTo>
                    <a:pt x="979" y="569"/>
                  </a:lnTo>
                  <a:lnTo>
                    <a:pt x="963" y="578"/>
                  </a:lnTo>
                  <a:lnTo>
                    <a:pt x="947" y="587"/>
                  </a:lnTo>
                  <a:lnTo>
                    <a:pt x="938" y="595"/>
                  </a:lnTo>
                  <a:lnTo>
                    <a:pt x="936" y="601"/>
                  </a:lnTo>
                  <a:lnTo>
                    <a:pt x="933" y="606"/>
                  </a:lnTo>
                  <a:lnTo>
                    <a:pt x="929" y="613"/>
                  </a:lnTo>
                  <a:lnTo>
                    <a:pt x="926" y="620"/>
                  </a:lnTo>
                  <a:lnTo>
                    <a:pt x="922" y="625"/>
                  </a:lnTo>
                  <a:lnTo>
                    <a:pt x="919" y="632"/>
                  </a:lnTo>
                  <a:lnTo>
                    <a:pt x="917" y="638"/>
                  </a:lnTo>
                  <a:lnTo>
                    <a:pt x="914" y="643"/>
                  </a:lnTo>
                  <a:lnTo>
                    <a:pt x="878" y="643"/>
                  </a:lnTo>
                  <a:lnTo>
                    <a:pt x="871" y="648"/>
                  </a:lnTo>
                  <a:lnTo>
                    <a:pt x="866" y="654"/>
                  </a:lnTo>
                  <a:lnTo>
                    <a:pt x="859" y="657"/>
                  </a:lnTo>
                  <a:lnTo>
                    <a:pt x="852" y="661"/>
                  </a:lnTo>
                  <a:lnTo>
                    <a:pt x="846" y="664"/>
                  </a:lnTo>
                  <a:lnTo>
                    <a:pt x="839" y="668"/>
                  </a:lnTo>
                  <a:lnTo>
                    <a:pt x="832" y="673"/>
                  </a:lnTo>
                  <a:lnTo>
                    <a:pt x="825" y="680"/>
                  </a:lnTo>
                  <a:lnTo>
                    <a:pt x="825" y="661"/>
                  </a:lnTo>
                  <a:lnTo>
                    <a:pt x="825" y="664"/>
                  </a:lnTo>
                  <a:lnTo>
                    <a:pt x="825" y="670"/>
                  </a:lnTo>
                  <a:lnTo>
                    <a:pt x="823" y="675"/>
                  </a:lnTo>
                  <a:lnTo>
                    <a:pt x="822" y="680"/>
                  </a:lnTo>
                  <a:lnTo>
                    <a:pt x="820" y="687"/>
                  </a:lnTo>
                  <a:lnTo>
                    <a:pt x="818" y="694"/>
                  </a:lnTo>
                  <a:lnTo>
                    <a:pt x="818" y="700"/>
                  </a:lnTo>
                  <a:lnTo>
                    <a:pt x="818" y="707"/>
                  </a:lnTo>
                  <a:lnTo>
                    <a:pt x="834" y="726"/>
                  </a:lnTo>
                  <a:lnTo>
                    <a:pt x="800" y="763"/>
                  </a:lnTo>
                  <a:lnTo>
                    <a:pt x="800" y="760"/>
                  </a:lnTo>
                  <a:lnTo>
                    <a:pt x="799" y="754"/>
                  </a:lnTo>
                  <a:lnTo>
                    <a:pt x="797" y="749"/>
                  </a:lnTo>
                  <a:lnTo>
                    <a:pt x="795" y="744"/>
                  </a:lnTo>
                  <a:lnTo>
                    <a:pt x="793" y="737"/>
                  </a:lnTo>
                  <a:lnTo>
                    <a:pt x="793" y="731"/>
                  </a:lnTo>
                  <a:lnTo>
                    <a:pt x="792" y="724"/>
                  </a:lnTo>
                  <a:lnTo>
                    <a:pt x="792" y="717"/>
                  </a:lnTo>
                  <a:lnTo>
                    <a:pt x="788" y="714"/>
                  </a:lnTo>
                  <a:lnTo>
                    <a:pt x="785" y="710"/>
                  </a:lnTo>
                  <a:lnTo>
                    <a:pt x="781" y="705"/>
                  </a:lnTo>
                  <a:lnTo>
                    <a:pt x="779" y="701"/>
                  </a:lnTo>
                  <a:lnTo>
                    <a:pt x="778" y="696"/>
                  </a:lnTo>
                  <a:lnTo>
                    <a:pt x="776" y="693"/>
                  </a:lnTo>
                  <a:lnTo>
                    <a:pt x="774" y="685"/>
                  </a:lnTo>
                  <a:lnTo>
                    <a:pt x="774" y="680"/>
                  </a:lnTo>
                  <a:lnTo>
                    <a:pt x="770" y="680"/>
                  </a:lnTo>
                  <a:lnTo>
                    <a:pt x="767" y="680"/>
                  </a:lnTo>
                  <a:lnTo>
                    <a:pt x="763" y="682"/>
                  </a:lnTo>
                  <a:lnTo>
                    <a:pt x="760" y="684"/>
                  </a:lnTo>
                  <a:lnTo>
                    <a:pt x="758" y="685"/>
                  </a:lnTo>
                  <a:lnTo>
                    <a:pt x="755" y="687"/>
                  </a:lnTo>
                  <a:lnTo>
                    <a:pt x="751" y="689"/>
                  </a:lnTo>
                  <a:lnTo>
                    <a:pt x="748" y="689"/>
                  </a:lnTo>
                  <a:lnTo>
                    <a:pt x="730" y="671"/>
                  </a:lnTo>
                  <a:lnTo>
                    <a:pt x="712" y="689"/>
                  </a:lnTo>
                  <a:lnTo>
                    <a:pt x="705" y="689"/>
                  </a:lnTo>
                  <a:lnTo>
                    <a:pt x="700" y="687"/>
                  </a:lnTo>
                  <a:lnTo>
                    <a:pt x="693" y="685"/>
                  </a:lnTo>
                  <a:lnTo>
                    <a:pt x="687" y="684"/>
                  </a:lnTo>
                  <a:lnTo>
                    <a:pt x="682" y="682"/>
                  </a:lnTo>
                  <a:lnTo>
                    <a:pt x="677" y="680"/>
                  </a:lnTo>
                  <a:lnTo>
                    <a:pt x="673" y="680"/>
                  </a:lnTo>
                  <a:lnTo>
                    <a:pt x="670" y="680"/>
                  </a:lnTo>
                  <a:lnTo>
                    <a:pt x="666" y="680"/>
                  </a:lnTo>
                  <a:lnTo>
                    <a:pt x="661" y="680"/>
                  </a:lnTo>
                  <a:lnTo>
                    <a:pt x="656" y="682"/>
                  </a:lnTo>
                  <a:lnTo>
                    <a:pt x="650" y="684"/>
                  </a:lnTo>
                  <a:lnTo>
                    <a:pt x="645" y="685"/>
                  </a:lnTo>
                  <a:lnTo>
                    <a:pt x="638" y="687"/>
                  </a:lnTo>
                  <a:lnTo>
                    <a:pt x="633" y="689"/>
                  </a:lnTo>
                  <a:lnTo>
                    <a:pt x="626" y="689"/>
                  </a:lnTo>
                  <a:lnTo>
                    <a:pt x="620" y="694"/>
                  </a:lnTo>
                  <a:lnTo>
                    <a:pt x="615" y="698"/>
                  </a:lnTo>
                  <a:lnTo>
                    <a:pt x="612" y="700"/>
                  </a:lnTo>
                  <a:lnTo>
                    <a:pt x="608" y="700"/>
                  </a:lnTo>
                  <a:lnTo>
                    <a:pt x="604" y="700"/>
                  </a:lnTo>
                  <a:lnTo>
                    <a:pt x="601" y="700"/>
                  </a:lnTo>
                  <a:lnTo>
                    <a:pt x="597" y="698"/>
                  </a:lnTo>
                  <a:lnTo>
                    <a:pt x="592" y="698"/>
                  </a:lnTo>
                  <a:lnTo>
                    <a:pt x="590" y="701"/>
                  </a:lnTo>
                  <a:lnTo>
                    <a:pt x="590" y="707"/>
                  </a:lnTo>
                  <a:lnTo>
                    <a:pt x="589" y="712"/>
                  </a:lnTo>
                  <a:lnTo>
                    <a:pt x="587" y="717"/>
                  </a:lnTo>
                  <a:lnTo>
                    <a:pt x="585" y="724"/>
                  </a:lnTo>
                  <a:lnTo>
                    <a:pt x="583" y="731"/>
                  </a:lnTo>
                  <a:lnTo>
                    <a:pt x="581" y="737"/>
                  </a:lnTo>
                  <a:lnTo>
                    <a:pt x="581" y="744"/>
                  </a:lnTo>
                  <a:lnTo>
                    <a:pt x="578" y="746"/>
                  </a:lnTo>
                  <a:lnTo>
                    <a:pt x="576" y="746"/>
                  </a:lnTo>
                  <a:lnTo>
                    <a:pt x="573" y="747"/>
                  </a:lnTo>
                  <a:lnTo>
                    <a:pt x="569" y="749"/>
                  </a:lnTo>
                  <a:lnTo>
                    <a:pt x="566" y="751"/>
                  </a:lnTo>
                  <a:lnTo>
                    <a:pt x="562" y="753"/>
                  </a:lnTo>
                  <a:lnTo>
                    <a:pt x="559" y="754"/>
                  </a:lnTo>
                  <a:lnTo>
                    <a:pt x="557" y="754"/>
                  </a:lnTo>
                  <a:lnTo>
                    <a:pt x="557" y="761"/>
                  </a:lnTo>
                  <a:lnTo>
                    <a:pt x="560" y="772"/>
                  </a:lnTo>
                  <a:lnTo>
                    <a:pt x="564" y="783"/>
                  </a:lnTo>
                  <a:lnTo>
                    <a:pt x="571" y="795"/>
                  </a:lnTo>
                  <a:lnTo>
                    <a:pt x="576" y="806"/>
                  </a:lnTo>
                  <a:lnTo>
                    <a:pt x="581" y="816"/>
                  </a:lnTo>
                  <a:lnTo>
                    <a:pt x="587" y="823"/>
                  </a:lnTo>
                  <a:lnTo>
                    <a:pt x="592" y="829"/>
                  </a:lnTo>
                  <a:lnTo>
                    <a:pt x="626" y="829"/>
                  </a:lnTo>
                  <a:lnTo>
                    <a:pt x="629" y="825"/>
                  </a:lnTo>
                  <a:lnTo>
                    <a:pt x="634" y="818"/>
                  </a:lnTo>
                  <a:lnTo>
                    <a:pt x="642" y="813"/>
                  </a:lnTo>
                  <a:lnTo>
                    <a:pt x="649" y="806"/>
                  </a:lnTo>
                  <a:lnTo>
                    <a:pt x="656" y="800"/>
                  </a:lnTo>
                  <a:lnTo>
                    <a:pt x="665" y="795"/>
                  </a:lnTo>
                  <a:lnTo>
                    <a:pt x="672" y="792"/>
                  </a:lnTo>
                  <a:lnTo>
                    <a:pt x="679" y="792"/>
                  </a:lnTo>
                  <a:lnTo>
                    <a:pt x="677" y="797"/>
                  </a:lnTo>
                  <a:lnTo>
                    <a:pt x="677" y="804"/>
                  </a:lnTo>
                  <a:lnTo>
                    <a:pt x="675" y="809"/>
                  </a:lnTo>
                  <a:lnTo>
                    <a:pt x="673" y="813"/>
                  </a:lnTo>
                  <a:lnTo>
                    <a:pt x="670" y="818"/>
                  </a:lnTo>
                  <a:lnTo>
                    <a:pt x="666" y="822"/>
                  </a:lnTo>
                  <a:lnTo>
                    <a:pt x="665" y="825"/>
                  </a:lnTo>
                  <a:lnTo>
                    <a:pt x="661" y="829"/>
                  </a:lnTo>
                  <a:lnTo>
                    <a:pt x="661" y="866"/>
                  </a:lnTo>
                  <a:lnTo>
                    <a:pt x="670" y="875"/>
                  </a:lnTo>
                  <a:lnTo>
                    <a:pt x="739" y="875"/>
                  </a:lnTo>
                  <a:lnTo>
                    <a:pt x="739" y="883"/>
                  </a:lnTo>
                  <a:lnTo>
                    <a:pt x="739" y="889"/>
                  </a:lnTo>
                  <a:lnTo>
                    <a:pt x="739" y="892"/>
                  </a:lnTo>
                  <a:lnTo>
                    <a:pt x="739" y="894"/>
                  </a:lnTo>
                  <a:lnTo>
                    <a:pt x="739" y="896"/>
                  </a:lnTo>
                  <a:lnTo>
                    <a:pt x="737" y="899"/>
                  </a:lnTo>
                  <a:lnTo>
                    <a:pt x="737" y="903"/>
                  </a:lnTo>
                  <a:lnTo>
                    <a:pt x="737" y="908"/>
                  </a:lnTo>
                  <a:lnTo>
                    <a:pt x="744" y="917"/>
                  </a:lnTo>
                  <a:lnTo>
                    <a:pt x="783" y="922"/>
                  </a:lnTo>
                  <a:close/>
                  <a:moveTo>
                    <a:pt x="792" y="475"/>
                  </a:moveTo>
                  <a:lnTo>
                    <a:pt x="797" y="475"/>
                  </a:lnTo>
                  <a:lnTo>
                    <a:pt x="804" y="477"/>
                  </a:lnTo>
                  <a:lnTo>
                    <a:pt x="809" y="479"/>
                  </a:lnTo>
                  <a:lnTo>
                    <a:pt x="816" y="481"/>
                  </a:lnTo>
                  <a:lnTo>
                    <a:pt x="822" y="482"/>
                  </a:lnTo>
                  <a:lnTo>
                    <a:pt x="827" y="482"/>
                  </a:lnTo>
                  <a:lnTo>
                    <a:pt x="831" y="484"/>
                  </a:lnTo>
                  <a:lnTo>
                    <a:pt x="834" y="484"/>
                  </a:lnTo>
                  <a:lnTo>
                    <a:pt x="829" y="491"/>
                  </a:lnTo>
                  <a:lnTo>
                    <a:pt x="822" y="498"/>
                  </a:lnTo>
                  <a:lnTo>
                    <a:pt x="816" y="505"/>
                  </a:lnTo>
                  <a:lnTo>
                    <a:pt x="813" y="512"/>
                  </a:lnTo>
                  <a:lnTo>
                    <a:pt x="809" y="521"/>
                  </a:lnTo>
                  <a:lnTo>
                    <a:pt x="806" y="530"/>
                  </a:lnTo>
                  <a:lnTo>
                    <a:pt x="806" y="539"/>
                  </a:lnTo>
                  <a:lnTo>
                    <a:pt x="808" y="549"/>
                  </a:lnTo>
                  <a:lnTo>
                    <a:pt x="815" y="546"/>
                  </a:lnTo>
                  <a:lnTo>
                    <a:pt x="820" y="541"/>
                  </a:lnTo>
                  <a:lnTo>
                    <a:pt x="825" y="535"/>
                  </a:lnTo>
                  <a:lnTo>
                    <a:pt x="831" y="530"/>
                  </a:lnTo>
                  <a:lnTo>
                    <a:pt x="836" y="523"/>
                  </a:lnTo>
                  <a:lnTo>
                    <a:pt x="841" y="516"/>
                  </a:lnTo>
                  <a:lnTo>
                    <a:pt x="846" y="509"/>
                  </a:lnTo>
                  <a:lnTo>
                    <a:pt x="852" y="502"/>
                  </a:lnTo>
                  <a:lnTo>
                    <a:pt x="855" y="502"/>
                  </a:lnTo>
                  <a:lnTo>
                    <a:pt x="859" y="502"/>
                  </a:lnTo>
                  <a:lnTo>
                    <a:pt x="862" y="500"/>
                  </a:lnTo>
                  <a:lnTo>
                    <a:pt x="866" y="498"/>
                  </a:lnTo>
                  <a:lnTo>
                    <a:pt x="869" y="496"/>
                  </a:lnTo>
                  <a:lnTo>
                    <a:pt x="871" y="495"/>
                  </a:lnTo>
                  <a:lnTo>
                    <a:pt x="875" y="495"/>
                  </a:lnTo>
                  <a:lnTo>
                    <a:pt x="878" y="495"/>
                  </a:lnTo>
                  <a:lnTo>
                    <a:pt x="861" y="512"/>
                  </a:lnTo>
                  <a:lnTo>
                    <a:pt x="864" y="518"/>
                  </a:lnTo>
                  <a:lnTo>
                    <a:pt x="864" y="523"/>
                  </a:lnTo>
                  <a:lnTo>
                    <a:pt x="864" y="526"/>
                  </a:lnTo>
                  <a:lnTo>
                    <a:pt x="864" y="530"/>
                  </a:lnTo>
                  <a:lnTo>
                    <a:pt x="864" y="534"/>
                  </a:lnTo>
                  <a:lnTo>
                    <a:pt x="862" y="539"/>
                  </a:lnTo>
                  <a:lnTo>
                    <a:pt x="861" y="542"/>
                  </a:lnTo>
                  <a:lnTo>
                    <a:pt x="861" y="549"/>
                  </a:lnTo>
                  <a:lnTo>
                    <a:pt x="875" y="548"/>
                  </a:lnTo>
                  <a:lnTo>
                    <a:pt x="887" y="542"/>
                  </a:lnTo>
                  <a:lnTo>
                    <a:pt x="899" y="534"/>
                  </a:lnTo>
                  <a:lnTo>
                    <a:pt x="910" y="526"/>
                  </a:lnTo>
                  <a:lnTo>
                    <a:pt x="921" y="518"/>
                  </a:lnTo>
                  <a:lnTo>
                    <a:pt x="928" y="511"/>
                  </a:lnTo>
                  <a:lnTo>
                    <a:pt x="935" y="505"/>
                  </a:lnTo>
                  <a:lnTo>
                    <a:pt x="938" y="502"/>
                  </a:lnTo>
                  <a:lnTo>
                    <a:pt x="929" y="498"/>
                  </a:lnTo>
                  <a:lnTo>
                    <a:pt x="919" y="493"/>
                  </a:lnTo>
                  <a:lnTo>
                    <a:pt x="910" y="486"/>
                  </a:lnTo>
                  <a:lnTo>
                    <a:pt x="901" y="479"/>
                  </a:lnTo>
                  <a:lnTo>
                    <a:pt x="892" y="470"/>
                  </a:lnTo>
                  <a:lnTo>
                    <a:pt x="883" y="463"/>
                  </a:lnTo>
                  <a:lnTo>
                    <a:pt x="876" y="454"/>
                  </a:lnTo>
                  <a:lnTo>
                    <a:pt x="869" y="447"/>
                  </a:lnTo>
                  <a:lnTo>
                    <a:pt x="862" y="447"/>
                  </a:lnTo>
                  <a:lnTo>
                    <a:pt x="853" y="445"/>
                  </a:lnTo>
                  <a:lnTo>
                    <a:pt x="843" y="445"/>
                  </a:lnTo>
                  <a:lnTo>
                    <a:pt x="832" y="445"/>
                  </a:lnTo>
                  <a:lnTo>
                    <a:pt x="822" y="447"/>
                  </a:lnTo>
                  <a:lnTo>
                    <a:pt x="811" y="452"/>
                  </a:lnTo>
                  <a:lnTo>
                    <a:pt x="806" y="458"/>
                  </a:lnTo>
                  <a:lnTo>
                    <a:pt x="800" y="463"/>
                  </a:lnTo>
                  <a:lnTo>
                    <a:pt x="795" y="468"/>
                  </a:lnTo>
                  <a:lnTo>
                    <a:pt x="792" y="475"/>
                  </a:lnTo>
                  <a:close/>
                  <a:moveTo>
                    <a:pt x="1217" y="410"/>
                  </a:moveTo>
                  <a:lnTo>
                    <a:pt x="1217" y="419"/>
                  </a:lnTo>
                  <a:lnTo>
                    <a:pt x="1217" y="427"/>
                  </a:lnTo>
                  <a:lnTo>
                    <a:pt x="1216" y="436"/>
                  </a:lnTo>
                  <a:lnTo>
                    <a:pt x="1214" y="442"/>
                  </a:lnTo>
                  <a:lnTo>
                    <a:pt x="1208" y="449"/>
                  </a:lnTo>
                  <a:lnTo>
                    <a:pt x="1203" y="452"/>
                  </a:lnTo>
                  <a:lnTo>
                    <a:pt x="1194" y="454"/>
                  </a:lnTo>
                  <a:lnTo>
                    <a:pt x="1184" y="456"/>
                  </a:lnTo>
                  <a:lnTo>
                    <a:pt x="1187" y="459"/>
                  </a:lnTo>
                  <a:lnTo>
                    <a:pt x="1191" y="461"/>
                  </a:lnTo>
                  <a:lnTo>
                    <a:pt x="1196" y="465"/>
                  </a:lnTo>
                  <a:lnTo>
                    <a:pt x="1200" y="468"/>
                  </a:lnTo>
                  <a:lnTo>
                    <a:pt x="1205" y="472"/>
                  </a:lnTo>
                  <a:lnTo>
                    <a:pt x="1210" y="475"/>
                  </a:lnTo>
                  <a:lnTo>
                    <a:pt x="1214" y="479"/>
                  </a:lnTo>
                  <a:lnTo>
                    <a:pt x="1217" y="482"/>
                  </a:lnTo>
                  <a:lnTo>
                    <a:pt x="1235" y="465"/>
                  </a:lnTo>
                  <a:lnTo>
                    <a:pt x="1238" y="465"/>
                  </a:lnTo>
                  <a:lnTo>
                    <a:pt x="1240" y="465"/>
                  </a:lnTo>
                  <a:lnTo>
                    <a:pt x="1244" y="466"/>
                  </a:lnTo>
                  <a:lnTo>
                    <a:pt x="1247" y="468"/>
                  </a:lnTo>
                  <a:lnTo>
                    <a:pt x="1251" y="470"/>
                  </a:lnTo>
                  <a:lnTo>
                    <a:pt x="1254" y="472"/>
                  </a:lnTo>
                  <a:lnTo>
                    <a:pt x="1258" y="473"/>
                  </a:lnTo>
                  <a:lnTo>
                    <a:pt x="1261" y="473"/>
                  </a:lnTo>
                  <a:lnTo>
                    <a:pt x="1235" y="445"/>
                  </a:lnTo>
                  <a:lnTo>
                    <a:pt x="1235" y="440"/>
                  </a:lnTo>
                  <a:lnTo>
                    <a:pt x="1235" y="435"/>
                  </a:lnTo>
                  <a:lnTo>
                    <a:pt x="1235" y="431"/>
                  </a:lnTo>
                  <a:lnTo>
                    <a:pt x="1235" y="427"/>
                  </a:lnTo>
                  <a:lnTo>
                    <a:pt x="1235" y="424"/>
                  </a:lnTo>
                  <a:lnTo>
                    <a:pt x="1231" y="420"/>
                  </a:lnTo>
                  <a:lnTo>
                    <a:pt x="1226" y="415"/>
                  </a:lnTo>
                  <a:lnTo>
                    <a:pt x="1217" y="410"/>
                  </a:lnTo>
                  <a:close/>
                  <a:moveTo>
                    <a:pt x="1117" y="138"/>
                  </a:moveTo>
                  <a:lnTo>
                    <a:pt x="1117" y="148"/>
                  </a:lnTo>
                  <a:lnTo>
                    <a:pt x="1118" y="154"/>
                  </a:lnTo>
                  <a:lnTo>
                    <a:pt x="1122" y="155"/>
                  </a:lnTo>
                  <a:lnTo>
                    <a:pt x="1125" y="155"/>
                  </a:lnTo>
                  <a:lnTo>
                    <a:pt x="1129" y="152"/>
                  </a:lnTo>
                  <a:lnTo>
                    <a:pt x="1134" y="148"/>
                  </a:lnTo>
                  <a:lnTo>
                    <a:pt x="1141" y="143"/>
                  </a:lnTo>
                  <a:lnTo>
                    <a:pt x="1147" y="138"/>
                  </a:lnTo>
                  <a:lnTo>
                    <a:pt x="1164" y="157"/>
                  </a:lnTo>
                  <a:lnTo>
                    <a:pt x="1171" y="155"/>
                  </a:lnTo>
                  <a:lnTo>
                    <a:pt x="1178" y="155"/>
                  </a:lnTo>
                  <a:lnTo>
                    <a:pt x="1187" y="157"/>
                  </a:lnTo>
                  <a:lnTo>
                    <a:pt x="1196" y="159"/>
                  </a:lnTo>
                  <a:lnTo>
                    <a:pt x="1205" y="161"/>
                  </a:lnTo>
                  <a:lnTo>
                    <a:pt x="1216" y="164"/>
                  </a:lnTo>
                  <a:lnTo>
                    <a:pt x="1224" y="166"/>
                  </a:lnTo>
                  <a:lnTo>
                    <a:pt x="1235" y="168"/>
                  </a:lnTo>
                  <a:lnTo>
                    <a:pt x="1235" y="173"/>
                  </a:lnTo>
                  <a:lnTo>
                    <a:pt x="1237" y="178"/>
                  </a:lnTo>
                  <a:lnTo>
                    <a:pt x="1238" y="182"/>
                  </a:lnTo>
                  <a:lnTo>
                    <a:pt x="1240" y="184"/>
                  </a:lnTo>
                  <a:lnTo>
                    <a:pt x="1244" y="185"/>
                  </a:lnTo>
                  <a:lnTo>
                    <a:pt x="1249" y="189"/>
                  </a:lnTo>
                  <a:lnTo>
                    <a:pt x="1254" y="191"/>
                  </a:lnTo>
                  <a:lnTo>
                    <a:pt x="1260" y="194"/>
                  </a:lnTo>
                  <a:lnTo>
                    <a:pt x="1260" y="201"/>
                  </a:lnTo>
                  <a:lnTo>
                    <a:pt x="1260" y="208"/>
                  </a:lnTo>
                  <a:lnTo>
                    <a:pt x="1261" y="214"/>
                  </a:lnTo>
                  <a:lnTo>
                    <a:pt x="1261" y="219"/>
                  </a:lnTo>
                  <a:lnTo>
                    <a:pt x="1265" y="222"/>
                  </a:lnTo>
                  <a:lnTo>
                    <a:pt x="1267" y="224"/>
                  </a:lnTo>
                  <a:lnTo>
                    <a:pt x="1272" y="224"/>
                  </a:lnTo>
                  <a:lnTo>
                    <a:pt x="1277" y="222"/>
                  </a:lnTo>
                  <a:lnTo>
                    <a:pt x="1277" y="230"/>
                  </a:lnTo>
                  <a:lnTo>
                    <a:pt x="1276" y="235"/>
                  </a:lnTo>
                  <a:lnTo>
                    <a:pt x="1274" y="240"/>
                  </a:lnTo>
                  <a:lnTo>
                    <a:pt x="1272" y="244"/>
                  </a:lnTo>
                  <a:lnTo>
                    <a:pt x="1270" y="249"/>
                  </a:lnTo>
                  <a:lnTo>
                    <a:pt x="1267" y="253"/>
                  </a:lnTo>
                  <a:lnTo>
                    <a:pt x="1263" y="256"/>
                  </a:lnTo>
                  <a:lnTo>
                    <a:pt x="1260" y="260"/>
                  </a:lnTo>
                  <a:lnTo>
                    <a:pt x="1256" y="256"/>
                  </a:lnTo>
                  <a:lnTo>
                    <a:pt x="1253" y="253"/>
                  </a:lnTo>
                  <a:lnTo>
                    <a:pt x="1249" y="249"/>
                  </a:lnTo>
                  <a:lnTo>
                    <a:pt x="1246" y="247"/>
                  </a:lnTo>
                  <a:lnTo>
                    <a:pt x="1242" y="244"/>
                  </a:lnTo>
                  <a:lnTo>
                    <a:pt x="1237" y="242"/>
                  </a:lnTo>
                  <a:lnTo>
                    <a:pt x="1231" y="242"/>
                  </a:lnTo>
                  <a:lnTo>
                    <a:pt x="1226" y="240"/>
                  </a:lnTo>
                  <a:lnTo>
                    <a:pt x="1226" y="244"/>
                  </a:lnTo>
                  <a:lnTo>
                    <a:pt x="1226" y="247"/>
                  </a:lnTo>
                  <a:lnTo>
                    <a:pt x="1228" y="251"/>
                  </a:lnTo>
                  <a:lnTo>
                    <a:pt x="1230" y="254"/>
                  </a:lnTo>
                  <a:lnTo>
                    <a:pt x="1231" y="258"/>
                  </a:lnTo>
                  <a:lnTo>
                    <a:pt x="1233" y="261"/>
                  </a:lnTo>
                  <a:lnTo>
                    <a:pt x="1233" y="265"/>
                  </a:lnTo>
                  <a:lnTo>
                    <a:pt x="1235" y="268"/>
                  </a:lnTo>
                  <a:lnTo>
                    <a:pt x="1228" y="272"/>
                  </a:lnTo>
                  <a:lnTo>
                    <a:pt x="1224" y="274"/>
                  </a:lnTo>
                  <a:lnTo>
                    <a:pt x="1221" y="276"/>
                  </a:lnTo>
                  <a:lnTo>
                    <a:pt x="1217" y="276"/>
                  </a:lnTo>
                  <a:lnTo>
                    <a:pt x="1214" y="276"/>
                  </a:lnTo>
                  <a:lnTo>
                    <a:pt x="1210" y="274"/>
                  </a:lnTo>
                  <a:lnTo>
                    <a:pt x="1205" y="272"/>
                  </a:lnTo>
                  <a:lnTo>
                    <a:pt x="1200" y="268"/>
                  </a:lnTo>
                  <a:lnTo>
                    <a:pt x="1182" y="288"/>
                  </a:lnTo>
                  <a:lnTo>
                    <a:pt x="1155" y="260"/>
                  </a:lnTo>
                  <a:lnTo>
                    <a:pt x="1104" y="260"/>
                  </a:lnTo>
                  <a:lnTo>
                    <a:pt x="1108" y="260"/>
                  </a:lnTo>
                  <a:lnTo>
                    <a:pt x="1111" y="258"/>
                  </a:lnTo>
                  <a:lnTo>
                    <a:pt x="1117" y="256"/>
                  </a:lnTo>
                  <a:lnTo>
                    <a:pt x="1122" y="254"/>
                  </a:lnTo>
                  <a:lnTo>
                    <a:pt x="1127" y="253"/>
                  </a:lnTo>
                  <a:lnTo>
                    <a:pt x="1134" y="251"/>
                  </a:lnTo>
                  <a:lnTo>
                    <a:pt x="1140" y="251"/>
                  </a:lnTo>
                  <a:lnTo>
                    <a:pt x="1147" y="251"/>
                  </a:lnTo>
                  <a:lnTo>
                    <a:pt x="1150" y="244"/>
                  </a:lnTo>
                  <a:lnTo>
                    <a:pt x="1154" y="237"/>
                  </a:lnTo>
                  <a:lnTo>
                    <a:pt x="1157" y="230"/>
                  </a:lnTo>
                  <a:lnTo>
                    <a:pt x="1161" y="222"/>
                  </a:lnTo>
                  <a:lnTo>
                    <a:pt x="1166" y="215"/>
                  </a:lnTo>
                  <a:lnTo>
                    <a:pt x="1170" y="208"/>
                  </a:lnTo>
                  <a:lnTo>
                    <a:pt x="1175" y="201"/>
                  </a:lnTo>
                  <a:lnTo>
                    <a:pt x="1182" y="194"/>
                  </a:lnTo>
                  <a:lnTo>
                    <a:pt x="1177" y="187"/>
                  </a:lnTo>
                  <a:lnTo>
                    <a:pt x="1168" y="182"/>
                  </a:lnTo>
                  <a:lnTo>
                    <a:pt x="1157" y="178"/>
                  </a:lnTo>
                  <a:lnTo>
                    <a:pt x="1147" y="175"/>
                  </a:lnTo>
                  <a:lnTo>
                    <a:pt x="1134" y="173"/>
                  </a:lnTo>
                  <a:lnTo>
                    <a:pt x="1122" y="173"/>
                  </a:lnTo>
                  <a:lnTo>
                    <a:pt x="1111" y="173"/>
                  </a:lnTo>
                  <a:lnTo>
                    <a:pt x="1104" y="177"/>
                  </a:lnTo>
                  <a:lnTo>
                    <a:pt x="1104" y="175"/>
                  </a:lnTo>
                  <a:lnTo>
                    <a:pt x="1101" y="173"/>
                  </a:lnTo>
                  <a:lnTo>
                    <a:pt x="1099" y="169"/>
                  </a:lnTo>
                  <a:lnTo>
                    <a:pt x="1094" y="168"/>
                  </a:lnTo>
                  <a:lnTo>
                    <a:pt x="1090" y="164"/>
                  </a:lnTo>
                  <a:lnTo>
                    <a:pt x="1087" y="161"/>
                  </a:lnTo>
                  <a:lnTo>
                    <a:pt x="1081" y="159"/>
                  </a:lnTo>
                  <a:lnTo>
                    <a:pt x="1078" y="157"/>
                  </a:lnTo>
                  <a:lnTo>
                    <a:pt x="1085" y="152"/>
                  </a:lnTo>
                  <a:lnTo>
                    <a:pt x="1092" y="147"/>
                  </a:lnTo>
                  <a:lnTo>
                    <a:pt x="1097" y="143"/>
                  </a:lnTo>
                  <a:lnTo>
                    <a:pt x="1104" y="139"/>
                  </a:lnTo>
                  <a:lnTo>
                    <a:pt x="1110" y="138"/>
                  </a:lnTo>
                  <a:lnTo>
                    <a:pt x="1113" y="138"/>
                  </a:lnTo>
                  <a:lnTo>
                    <a:pt x="1115" y="138"/>
                  </a:lnTo>
                  <a:lnTo>
                    <a:pt x="1117" y="138"/>
                  </a:lnTo>
                  <a:close/>
                  <a:moveTo>
                    <a:pt x="1131" y="102"/>
                  </a:moveTo>
                  <a:lnTo>
                    <a:pt x="1134" y="102"/>
                  </a:lnTo>
                  <a:lnTo>
                    <a:pt x="1138" y="104"/>
                  </a:lnTo>
                  <a:lnTo>
                    <a:pt x="1143" y="106"/>
                  </a:lnTo>
                  <a:lnTo>
                    <a:pt x="1147" y="108"/>
                  </a:lnTo>
                  <a:lnTo>
                    <a:pt x="1152" y="108"/>
                  </a:lnTo>
                  <a:lnTo>
                    <a:pt x="1157" y="109"/>
                  </a:lnTo>
                  <a:lnTo>
                    <a:pt x="1161" y="111"/>
                  </a:lnTo>
                  <a:lnTo>
                    <a:pt x="1164" y="111"/>
                  </a:lnTo>
                  <a:lnTo>
                    <a:pt x="1171" y="108"/>
                  </a:lnTo>
                  <a:lnTo>
                    <a:pt x="1180" y="106"/>
                  </a:lnTo>
                  <a:lnTo>
                    <a:pt x="1189" y="104"/>
                  </a:lnTo>
                  <a:lnTo>
                    <a:pt x="1200" y="101"/>
                  </a:lnTo>
                  <a:lnTo>
                    <a:pt x="1208" y="99"/>
                  </a:lnTo>
                  <a:lnTo>
                    <a:pt x="1219" y="95"/>
                  </a:lnTo>
                  <a:lnTo>
                    <a:pt x="1228" y="90"/>
                  </a:lnTo>
                  <a:lnTo>
                    <a:pt x="1235" y="85"/>
                  </a:lnTo>
                  <a:lnTo>
                    <a:pt x="1238" y="85"/>
                  </a:lnTo>
                  <a:lnTo>
                    <a:pt x="1240" y="86"/>
                  </a:lnTo>
                  <a:lnTo>
                    <a:pt x="1244" y="86"/>
                  </a:lnTo>
                  <a:lnTo>
                    <a:pt x="1247" y="88"/>
                  </a:lnTo>
                  <a:lnTo>
                    <a:pt x="1251" y="90"/>
                  </a:lnTo>
                  <a:lnTo>
                    <a:pt x="1254" y="92"/>
                  </a:lnTo>
                  <a:lnTo>
                    <a:pt x="1258" y="93"/>
                  </a:lnTo>
                  <a:lnTo>
                    <a:pt x="1260" y="93"/>
                  </a:lnTo>
                  <a:lnTo>
                    <a:pt x="1286" y="65"/>
                  </a:lnTo>
                  <a:lnTo>
                    <a:pt x="1302" y="65"/>
                  </a:lnTo>
                  <a:lnTo>
                    <a:pt x="1313" y="62"/>
                  </a:lnTo>
                  <a:lnTo>
                    <a:pt x="1323" y="58"/>
                  </a:lnTo>
                  <a:lnTo>
                    <a:pt x="1332" y="53"/>
                  </a:lnTo>
                  <a:lnTo>
                    <a:pt x="1341" y="46"/>
                  </a:lnTo>
                  <a:lnTo>
                    <a:pt x="1348" y="37"/>
                  </a:lnTo>
                  <a:lnTo>
                    <a:pt x="1357" y="28"/>
                  </a:lnTo>
                  <a:lnTo>
                    <a:pt x="1366" y="17"/>
                  </a:lnTo>
                  <a:lnTo>
                    <a:pt x="1371" y="21"/>
                  </a:lnTo>
                  <a:lnTo>
                    <a:pt x="1378" y="21"/>
                  </a:lnTo>
                  <a:lnTo>
                    <a:pt x="1385" y="19"/>
                  </a:lnTo>
                  <a:lnTo>
                    <a:pt x="1392" y="16"/>
                  </a:lnTo>
                  <a:lnTo>
                    <a:pt x="1399" y="14"/>
                  </a:lnTo>
                  <a:lnTo>
                    <a:pt x="1408" y="10"/>
                  </a:lnTo>
                  <a:lnTo>
                    <a:pt x="1417" y="9"/>
                  </a:lnTo>
                  <a:lnTo>
                    <a:pt x="1426" y="7"/>
                  </a:lnTo>
                  <a:lnTo>
                    <a:pt x="1424" y="7"/>
                  </a:lnTo>
                  <a:lnTo>
                    <a:pt x="1422" y="5"/>
                  </a:lnTo>
                  <a:lnTo>
                    <a:pt x="1420" y="3"/>
                  </a:lnTo>
                  <a:lnTo>
                    <a:pt x="1417" y="3"/>
                  </a:lnTo>
                  <a:lnTo>
                    <a:pt x="1415" y="2"/>
                  </a:lnTo>
                  <a:lnTo>
                    <a:pt x="1412" y="0"/>
                  </a:lnTo>
                  <a:lnTo>
                    <a:pt x="1408" y="0"/>
                  </a:lnTo>
                  <a:lnTo>
                    <a:pt x="1403" y="3"/>
                  </a:lnTo>
                  <a:lnTo>
                    <a:pt x="1399" y="5"/>
                  </a:lnTo>
                  <a:lnTo>
                    <a:pt x="1397" y="5"/>
                  </a:lnTo>
                  <a:lnTo>
                    <a:pt x="1396" y="5"/>
                  </a:lnTo>
                  <a:lnTo>
                    <a:pt x="1394" y="5"/>
                  </a:lnTo>
                  <a:lnTo>
                    <a:pt x="1390" y="5"/>
                  </a:lnTo>
                  <a:lnTo>
                    <a:pt x="1387" y="7"/>
                  </a:lnTo>
                  <a:lnTo>
                    <a:pt x="1382" y="10"/>
                  </a:lnTo>
                  <a:lnTo>
                    <a:pt x="1376" y="7"/>
                  </a:lnTo>
                  <a:lnTo>
                    <a:pt x="1369" y="5"/>
                  </a:lnTo>
                  <a:lnTo>
                    <a:pt x="1362" y="3"/>
                  </a:lnTo>
                  <a:lnTo>
                    <a:pt x="1357" y="3"/>
                  </a:lnTo>
                  <a:lnTo>
                    <a:pt x="1350" y="3"/>
                  </a:lnTo>
                  <a:lnTo>
                    <a:pt x="1343" y="5"/>
                  </a:lnTo>
                  <a:lnTo>
                    <a:pt x="1337" y="7"/>
                  </a:lnTo>
                  <a:lnTo>
                    <a:pt x="1330" y="10"/>
                  </a:lnTo>
                  <a:lnTo>
                    <a:pt x="1318" y="7"/>
                  </a:lnTo>
                  <a:lnTo>
                    <a:pt x="1304" y="7"/>
                  </a:lnTo>
                  <a:lnTo>
                    <a:pt x="1286" y="9"/>
                  </a:lnTo>
                  <a:lnTo>
                    <a:pt x="1269" y="10"/>
                  </a:lnTo>
                  <a:lnTo>
                    <a:pt x="1249" y="14"/>
                  </a:lnTo>
                  <a:lnTo>
                    <a:pt x="1231" y="16"/>
                  </a:lnTo>
                  <a:lnTo>
                    <a:pt x="1214" y="19"/>
                  </a:lnTo>
                  <a:lnTo>
                    <a:pt x="1200" y="19"/>
                  </a:lnTo>
                  <a:lnTo>
                    <a:pt x="1203" y="23"/>
                  </a:lnTo>
                  <a:lnTo>
                    <a:pt x="1208" y="28"/>
                  </a:lnTo>
                  <a:lnTo>
                    <a:pt x="1214" y="33"/>
                  </a:lnTo>
                  <a:lnTo>
                    <a:pt x="1221" y="37"/>
                  </a:lnTo>
                  <a:lnTo>
                    <a:pt x="1228" y="42"/>
                  </a:lnTo>
                  <a:lnTo>
                    <a:pt x="1233" y="48"/>
                  </a:lnTo>
                  <a:lnTo>
                    <a:pt x="1238" y="53"/>
                  </a:lnTo>
                  <a:lnTo>
                    <a:pt x="1244" y="56"/>
                  </a:lnTo>
                  <a:lnTo>
                    <a:pt x="1233" y="62"/>
                  </a:lnTo>
                  <a:lnTo>
                    <a:pt x="1221" y="67"/>
                  </a:lnTo>
                  <a:lnTo>
                    <a:pt x="1210" y="76"/>
                  </a:lnTo>
                  <a:lnTo>
                    <a:pt x="1196" y="83"/>
                  </a:lnTo>
                  <a:lnTo>
                    <a:pt x="1182" y="90"/>
                  </a:lnTo>
                  <a:lnTo>
                    <a:pt x="1166" y="97"/>
                  </a:lnTo>
                  <a:lnTo>
                    <a:pt x="1148" y="101"/>
                  </a:lnTo>
                  <a:lnTo>
                    <a:pt x="1131" y="102"/>
                  </a:lnTo>
                  <a:close/>
                  <a:moveTo>
                    <a:pt x="947" y="148"/>
                  </a:moveTo>
                  <a:lnTo>
                    <a:pt x="942" y="148"/>
                  </a:lnTo>
                  <a:lnTo>
                    <a:pt x="935" y="148"/>
                  </a:lnTo>
                  <a:lnTo>
                    <a:pt x="928" y="148"/>
                  </a:lnTo>
                  <a:lnTo>
                    <a:pt x="922" y="148"/>
                  </a:lnTo>
                  <a:lnTo>
                    <a:pt x="915" y="147"/>
                  </a:lnTo>
                  <a:lnTo>
                    <a:pt x="908" y="145"/>
                  </a:lnTo>
                  <a:lnTo>
                    <a:pt x="903" y="143"/>
                  </a:lnTo>
                  <a:lnTo>
                    <a:pt x="896" y="139"/>
                  </a:lnTo>
                  <a:lnTo>
                    <a:pt x="892" y="139"/>
                  </a:lnTo>
                  <a:lnTo>
                    <a:pt x="889" y="141"/>
                  </a:lnTo>
                  <a:lnTo>
                    <a:pt x="885" y="143"/>
                  </a:lnTo>
                  <a:lnTo>
                    <a:pt x="883" y="145"/>
                  </a:lnTo>
                  <a:lnTo>
                    <a:pt x="880" y="147"/>
                  </a:lnTo>
                  <a:lnTo>
                    <a:pt x="876" y="147"/>
                  </a:lnTo>
                  <a:lnTo>
                    <a:pt x="873" y="148"/>
                  </a:lnTo>
                  <a:lnTo>
                    <a:pt x="869" y="148"/>
                  </a:lnTo>
                  <a:lnTo>
                    <a:pt x="852" y="131"/>
                  </a:lnTo>
                  <a:lnTo>
                    <a:pt x="848" y="131"/>
                  </a:lnTo>
                  <a:lnTo>
                    <a:pt x="846" y="132"/>
                  </a:lnTo>
                  <a:lnTo>
                    <a:pt x="843" y="134"/>
                  </a:lnTo>
                  <a:lnTo>
                    <a:pt x="839" y="136"/>
                  </a:lnTo>
                  <a:lnTo>
                    <a:pt x="836" y="136"/>
                  </a:lnTo>
                  <a:lnTo>
                    <a:pt x="832" y="138"/>
                  </a:lnTo>
                  <a:lnTo>
                    <a:pt x="829" y="139"/>
                  </a:lnTo>
                  <a:lnTo>
                    <a:pt x="825" y="139"/>
                  </a:lnTo>
                  <a:lnTo>
                    <a:pt x="809" y="122"/>
                  </a:lnTo>
                  <a:lnTo>
                    <a:pt x="792" y="122"/>
                  </a:lnTo>
                  <a:lnTo>
                    <a:pt x="788" y="124"/>
                  </a:lnTo>
                  <a:lnTo>
                    <a:pt x="783" y="127"/>
                  </a:lnTo>
                  <a:lnTo>
                    <a:pt x="779" y="134"/>
                  </a:lnTo>
                  <a:lnTo>
                    <a:pt x="776" y="141"/>
                  </a:lnTo>
                  <a:lnTo>
                    <a:pt x="770" y="148"/>
                  </a:lnTo>
                  <a:lnTo>
                    <a:pt x="769" y="155"/>
                  </a:lnTo>
                  <a:lnTo>
                    <a:pt x="767" y="162"/>
                  </a:lnTo>
                  <a:lnTo>
                    <a:pt x="765" y="168"/>
                  </a:lnTo>
                  <a:lnTo>
                    <a:pt x="772" y="166"/>
                  </a:lnTo>
                  <a:lnTo>
                    <a:pt x="778" y="166"/>
                  </a:lnTo>
                  <a:lnTo>
                    <a:pt x="781" y="164"/>
                  </a:lnTo>
                  <a:lnTo>
                    <a:pt x="786" y="161"/>
                  </a:lnTo>
                  <a:lnTo>
                    <a:pt x="790" y="159"/>
                  </a:lnTo>
                  <a:lnTo>
                    <a:pt x="793" y="155"/>
                  </a:lnTo>
                  <a:lnTo>
                    <a:pt x="797" y="152"/>
                  </a:lnTo>
                  <a:lnTo>
                    <a:pt x="800" y="148"/>
                  </a:lnTo>
                  <a:lnTo>
                    <a:pt x="852" y="148"/>
                  </a:lnTo>
                  <a:lnTo>
                    <a:pt x="846" y="150"/>
                  </a:lnTo>
                  <a:lnTo>
                    <a:pt x="841" y="150"/>
                  </a:lnTo>
                  <a:lnTo>
                    <a:pt x="836" y="152"/>
                  </a:lnTo>
                  <a:lnTo>
                    <a:pt x="834" y="155"/>
                  </a:lnTo>
                  <a:lnTo>
                    <a:pt x="832" y="159"/>
                  </a:lnTo>
                  <a:lnTo>
                    <a:pt x="831" y="164"/>
                  </a:lnTo>
                  <a:lnTo>
                    <a:pt x="832" y="169"/>
                  </a:lnTo>
                  <a:lnTo>
                    <a:pt x="834" y="177"/>
                  </a:lnTo>
                  <a:lnTo>
                    <a:pt x="831" y="177"/>
                  </a:lnTo>
                  <a:lnTo>
                    <a:pt x="829" y="178"/>
                  </a:lnTo>
                  <a:lnTo>
                    <a:pt x="825" y="178"/>
                  </a:lnTo>
                  <a:lnTo>
                    <a:pt x="822" y="180"/>
                  </a:lnTo>
                  <a:lnTo>
                    <a:pt x="818" y="182"/>
                  </a:lnTo>
                  <a:lnTo>
                    <a:pt x="815" y="184"/>
                  </a:lnTo>
                  <a:lnTo>
                    <a:pt x="813" y="185"/>
                  </a:lnTo>
                  <a:lnTo>
                    <a:pt x="809" y="185"/>
                  </a:lnTo>
                  <a:lnTo>
                    <a:pt x="825" y="191"/>
                  </a:lnTo>
                  <a:lnTo>
                    <a:pt x="845" y="194"/>
                  </a:lnTo>
                  <a:lnTo>
                    <a:pt x="862" y="196"/>
                  </a:lnTo>
                  <a:lnTo>
                    <a:pt x="882" y="194"/>
                  </a:lnTo>
                  <a:lnTo>
                    <a:pt x="891" y="192"/>
                  </a:lnTo>
                  <a:lnTo>
                    <a:pt x="899" y="189"/>
                  </a:lnTo>
                  <a:lnTo>
                    <a:pt x="908" y="185"/>
                  </a:lnTo>
                  <a:lnTo>
                    <a:pt x="917" y="180"/>
                  </a:lnTo>
                  <a:lnTo>
                    <a:pt x="926" y="175"/>
                  </a:lnTo>
                  <a:lnTo>
                    <a:pt x="933" y="168"/>
                  </a:lnTo>
                  <a:lnTo>
                    <a:pt x="942" y="159"/>
                  </a:lnTo>
                  <a:lnTo>
                    <a:pt x="947" y="148"/>
                  </a:lnTo>
                  <a:close/>
                  <a:moveTo>
                    <a:pt x="1161" y="71"/>
                  </a:moveTo>
                  <a:lnTo>
                    <a:pt x="1150" y="71"/>
                  </a:lnTo>
                  <a:lnTo>
                    <a:pt x="1141" y="71"/>
                  </a:lnTo>
                  <a:lnTo>
                    <a:pt x="1133" y="71"/>
                  </a:lnTo>
                  <a:lnTo>
                    <a:pt x="1122" y="71"/>
                  </a:lnTo>
                  <a:lnTo>
                    <a:pt x="1113" y="72"/>
                  </a:lnTo>
                  <a:lnTo>
                    <a:pt x="1106" y="74"/>
                  </a:lnTo>
                  <a:lnTo>
                    <a:pt x="1099" y="76"/>
                  </a:lnTo>
                  <a:lnTo>
                    <a:pt x="1092" y="79"/>
                  </a:lnTo>
                  <a:lnTo>
                    <a:pt x="1088" y="76"/>
                  </a:lnTo>
                  <a:lnTo>
                    <a:pt x="1085" y="72"/>
                  </a:lnTo>
                  <a:lnTo>
                    <a:pt x="1081" y="69"/>
                  </a:lnTo>
                  <a:lnTo>
                    <a:pt x="1078" y="67"/>
                  </a:lnTo>
                  <a:lnTo>
                    <a:pt x="1072" y="65"/>
                  </a:lnTo>
                  <a:lnTo>
                    <a:pt x="1069" y="63"/>
                  </a:lnTo>
                  <a:lnTo>
                    <a:pt x="1064" y="62"/>
                  </a:lnTo>
                  <a:lnTo>
                    <a:pt x="1057" y="62"/>
                  </a:lnTo>
                  <a:lnTo>
                    <a:pt x="1057" y="58"/>
                  </a:lnTo>
                  <a:lnTo>
                    <a:pt x="1057" y="55"/>
                  </a:lnTo>
                  <a:lnTo>
                    <a:pt x="1058" y="51"/>
                  </a:lnTo>
                  <a:lnTo>
                    <a:pt x="1058" y="48"/>
                  </a:lnTo>
                  <a:lnTo>
                    <a:pt x="1058" y="46"/>
                  </a:lnTo>
                  <a:lnTo>
                    <a:pt x="1058" y="42"/>
                  </a:lnTo>
                  <a:lnTo>
                    <a:pt x="1058" y="39"/>
                  </a:lnTo>
                  <a:lnTo>
                    <a:pt x="1058" y="35"/>
                  </a:lnTo>
                  <a:lnTo>
                    <a:pt x="1048" y="16"/>
                  </a:lnTo>
                  <a:lnTo>
                    <a:pt x="1051" y="17"/>
                  </a:lnTo>
                  <a:lnTo>
                    <a:pt x="1058" y="23"/>
                  </a:lnTo>
                  <a:lnTo>
                    <a:pt x="1065" y="32"/>
                  </a:lnTo>
                  <a:lnTo>
                    <a:pt x="1072" y="42"/>
                  </a:lnTo>
                  <a:lnTo>
                    <a:pt x="1080" y="53"/>
                  </a:lnTo>
                  <a:lnTo>
                    <a:pt x="1087" y="62"/>
                  </a:lnTo>
                  <a:lnTo>
                    <a:pt x="1090" y="67"/>
                  </a:lnTo>
                  <a:lnTo>
                    <a:pt x="1092" y="71"/>
                  </a:lnTo>
                  <a:lnTo>
                    <a:pt x="1101" y="69"/>
                  </a:lnTo>
                  <a:lnTo>
                    <a:pt x="1110" y="69"/>
                  </a:lnTo>
                  <a:lnTo>
                    <a:pt x="1118" y="67"/>
                  </a:lnTo>
                  <a:lnTo>
                    <a:pt x="1125" y="67"/>
                  </a:lnTo>
                  <a:lnTo>
                    <a:pt x="1134" y="65"/>
                  </a:lnTo>
                  <a:lnTo>
                    <a:pt x="1143" y="67"/>
                  </a:lnTo>
                  <a:lnTo>
                    <a:pt x="1152" y="67"/>
                  </a:lnTo>
                  <a:lnTo>
                    <a:pt x="1161" y="71"/>
                  </a:lnTo>
                  <a:close/>
                  <a:moveTo>
                    <a:pt x="956" y="131"/>
                  </a:moveTo>
                  <a:lnTo>
                    <a:pt x="959" y="118"/>
                  </a:lnTo>
                  <a:lnTo>
                    <a:pt x="961" y="111"/>
                  </a:lnTo>
                  <a:lnTo>
                    <a:pt x="961" y="106"/>
                  </a:lnTo>
                  <a:lnTo>
                    <a:pt x="959" y="104"/>
                  </a:lnTo>
                  <a:lnTo>
                    <a:pt x="958" y="106"/>
                  </a:lnTo>
                  <a:lnTo>
                    <a:pt x="954" y="109"/>
                  </a:lnTo>
                  <a:lnTo>
                    <a:pt x="947" y="115"/>
                  </a:lnTo>
                  <a:lnTo>
                    <a:pt x="938" y="120"/>
                  </a:lnTo>
                  <a:lnTo>
                    <a:pt x="933" y="115"/>
                  </a:lnTo>
                  <a:lnTo>
                    <a:pt x="926" y="109"/>
                  </a:lnTo>
                  <a:lnTo>
                    <a:pt x="921" y="106"/>
                  </a:lnTo>
                  <a:lnTo>
                    <a:pt x="915" y="102"/>
                  </a:lnTo>
                  <a:lnTo>
                    <a:pt x="910" y="99"/>
                  </a:lnTo>
                  <a:lnTo>
                    <a:pt x="906" y="95"/>
                  </a:lnTo>
                  <a:lnTo>
                    <a:pt x="905" y="90"/>
                  </a:lnTo>
                  <a:lnTo>
                    <a:pt x="903" y="83"/>
                  </a:lnTo>
                  <a:lnTo>
                    <a:pt x="894" y="85"/>
                  </a:lnTo>
                  <a:lnTo>
                    <a:pt x="887" y="85"/>
                  </a:lnTo>
                  <a:lnTo>
                    <a:pt x="880" y="86"/>
                  </a:lnTo>
                  <a:lnTo>
                    <a:pt x="875" y="86"/>
                  </a:lnTo>
                  <a:lnTo>
                    <a:pt x="869" y="88"/>
                  </a:lnTo>
                  <a:lnTo>
                    <a:pt x="864" y="88"/>
                  </a:lnTo>
                  <a:lnTo>
                    <a:pt x="859" y="86"/>
                  </a:lnTo>
                  <a:lnTo>
                    <a:pt x="852" y="83"/>
                  </a:lnTo>
                  <a:lnTo>
                    <a:pt x="846" y="86"/>
                  </a:lnTo>
                  <a:lnTo>
                    <a:pt x="839" y="90"/>
                  </a:lnTo>
                  <a:lnTo>
                    <a:pt x="834" y="92"/>
                  </a:lnTo>
                  <a:lnTo>
                    <a:pt x="829" y="95"/>
                  </a:lnTo>
                  <a:lnTo>
                    <a:pt x="823" y="99"/>
                  </a:lnTo>
                  <a:lnTo>
                    <a:pt x="820" y="104"/>
                  </a:lnTo>
                  <a:lnTo>
                    <a:pt x="818" y="111"/>
                  </a:lnTo>
                  <a:lnTo>
                    <a:pt x="816" y="120"/>
                  </a:lnTo>
                  <a:lnTo>
                    <a:pt x="823" y="116"/>
                  </a:lnTo>
                  <a:lnTo>
                    <a:pt x="832" y="115"/>
                  </a:lnTo>
                  <a:lnTo>
                    <a:pt x="843" y="111"/>
                  </a:lnTo>
                  <a:lnTo>
                    <a:pt x="852" y="108"/>
                  </a:lnTo>
                  <a:lnTo>
                    <a:pt x="862" y="106"/>
                  </a:lnTo>
                  <a:lnTo>
                    <a:pt x="871" y="104"/>
                  </a:lnTo>
                  <a:lnTo>
                    <a:pt x="880" y="102"/>
                  </a:lnTo>
                  <a:lnTo>
                    <a:pt x="887" y="102"/>
                  </a:lnTo>
                  <a:lnTo>
                    <a:pt x="869" y="120"/>
                  </a:lnTo>
                  <a:lnTo>
                    <a:pt x="876" y="122"/>
                  </a:lnTo>
                  <a:lnTo>
                    <a:pt x="883" y="122"/>
                  </a:lnTo>
                  <a:lnTo>
                    <a:pt x="892" y="124"/>
                  </a:lnTo>
                  <a:lnTo>
                    <a:pt x="899" y="125"/>
                  </a:lnTo>
                  <a:lnTo>
                    <a:pt x="908" y="127"/>
                  </a:lnTo>
                  <a:lnTo>
                    <a:pt x="915" y="129"/>
                  </a:lnTo>
                  <a:lnTo>
                    <a:pt x="922" y="129"/>
                  </a:lnTo>
                  <a:lnTo>
                    <a:pt x="929" y="131"/>
                  </a:lnTo>
                  <a:lnTo>
                    <a:pt x="956" y="131"/>
                  </a:lnTo>
                  <a:close/>
                  <a:moveTo>
                    <a:pt x="1042" y="14"/>
                  </a:moveTo>
                  <a:lnTo>
                    <a:pt x="1034" y="17"/>
                  </a:lnTo>
                  <a:lnTo>
                    <a:pt x="1028" y="21"/>
                  </a:lnTo>
                  <a:lnTo>
                    <a:pt x="1023" y="23"/>
                  </a:lnTo>
                  <a:lnTo>
                    <a:pt x="1019" y="25"/>
                  </a:lnTo>
                  <a:lnTo>
                    <a:pt x="1016" y="26"/>
                  </a:lnTo>
                  <a:lnTo>
                    <a:pt x="1014" y="30"/>
                  </a:lnTo>
                  <a:lnTo>
                    <a:pt x="1011" y="35"/>
                  </a:lnTo>
                  <a:lnTo>
                    <a:pt x="1009" y="44"/>
                  </a:lnTo>
                  <a:lnTo>
                    <a:pt x="1000" y="44"/>
                  </a:lnTo>
                  <a:lnTo>
                    <a:pt x="993" y="46"/>
                  </a:lnTo>
                  <a:lnTo>
                    <a:pt x="984" y="48"/>
                  </a:lnTo>
                  <a:lnTo>
                    <a:pt x="975" y="51"/>
                  </a:lnTo>
                  <a:lnTo>
                    <a:pt x="968" y="51"/>
                  </a:lnTo>
                  <a:lnTo>
                    <a:pt x="963" y="51"/>
                  </a:lnTo>
                  <a:lnTo>
                    <a:pt x="961" y="49"/>
                  </a:lnTo>
                  <a:lnTo>
                    <a:pt x="959" y="48"/>
                  </a:lnTo>
                  <a:lnTo>
                    <a:pt x="958" y="46"/>
                  </a:lnTo>
                  <a:lnTo>
                    <a:pt x="958" y="42"/>
                  </a:lnTo>
                  <a:lnTo>
                    <a:pt x="949" y="48"/>
                  </a:lnTo>
                  <a:lnTo>
                    <a:pt x="942" y="53"/>
                  </a:lnTo>
                  <a:lnTo>
                    <a:pt x="935" y="58"/>
                  </a:lnTo>
                  <a:lnTo>
                    <a:pt x="929" y="63"/>
                  </a:lnTo>
                  <a:lnTo>
                    <a:pt x="924" y="67"/>
                  </a:lnTo>
                  <a:lnTo>
                    <a:pt x="919" y="72"/>
                  </a:lnTo>
                  <a:lnTo>
                    <a:pt x="914" y="76"/>
                  </a:lnTo>
                  <a:lnTo>
                    <a:pt x="908" y="79"/>
                  </a:lnTo>
                  <a:lnTo>
                    <a:pt x="914" y="55"/>
                  </a:lnTo>
                  <a:lnTo>
                    <a:pt x="921" y="51"/>
                  </a:lnTo>
                  <a:lnTo>
                    <a:pt x="926" y="48"/>
                  </a:lnTo>
                  <a:lnTo>
                    <a:pt x="933" y="42"/>
                  </a:lnTo>
                  <a:lnTo>
                    <a:pt x="938" y="37"/>
                  </a:lnTo>
                  <a:lnTo>
                    <a:pt x="945" y="30"/>
                  </a:lnTo>
                  <a:lnTo>
                    <a:pt x="952" y="25"/>
                  </a:lnTo>
                  <a:lnTo>
                    <a:pt x="958" y="21"/>
                  </a:lnTo>
                  <a:lnTo>
                    <a:pt x="963" y="17"/>
                  </a:lnTo>
                  <a:lnTo>
                    <a:pt x="967" y="19"/>
                  </a:lnTo>
                  <a:lnTo>
                    <a:pt x="968" y="21"/>
                  </a:lnTo>
                  <a:lnTo>
                    <a:pt x="972" y="25"/>
                  </a:lnTo>
                  <a:lnTo>
                    <a:pt x="974" y="26"/>
                  </a:lnTo>
                  <a:lnTo>
                    <a:pt x="977" y="28"/>
                  </a:lnTo>
                  <a:lnTo>
                    <a:pt x="981" y="32"/>
                  </a:lnTo>
                  <a:lnTo>
                    <a:pt x="982" y="33"/>
                  </a:lnTo>
                  <a:lnTo>
                    <a:pt x="984" y="37"/>
                  </a:lnTo>
                  <a:lnTo>
                    <a:pt x="989" y="33"/>
                  </a:lnTo>
                  <a:lnTo>
                    <a:pt x="995" y="30"/>
                  </a:lnTo>
                  <a:lnTo>
                    <a:pt x="998" y="26"/>
                  </a:lnTo>
                  <a:lnTo>
                    <a:pt x="1002" y="21"/>
                  </a:lnTo>
                  <a:lnTo>
                    <a:pt x="1005" y="17"/>
                  </a:lnTo>
                  <a:lnTo>
                    <a:pt x="1009" y="14"/>
                  </a:lnTo>
                  <a:lnTo>
                    <a:pt x="1012" y="10"/>
                  </a:lnTo>
                  <a:lnTo>
                    <a:pt x="1018" y="7"/>
                  </a:lnTo>
                  <a:lnTo>
                    <a:pt x="1019" y="10"/>
                  </a:lnTo>
                  <a:lnTo>
                    <a:pt x="1023" y="12"/>
                  </a:lnTo>
                  <a:lnTo>
                    <a:pt x="1025" y="14"/>
                  </a:lnTo>
                  <a:lnTo>
                    <a:pt x="1028" y="14"/>
                  </a:lnTo>
                  <a:lnTo>
                    <a:pt x="1032" y="16"/>
                  </a:lnTo>
                  <a:lnTo>
                    <a:pt x="1035" y="16"/>
                  </a:lnTo>
                  <a:lnTo>
                    <a:pt x="1039" y="16"/>
                  </a:lnTo>
                  <a:lnTo>
                    <a:pt x="1042" y="14"/>
                  </a:lnTo>
                  <a:close/>
                  <a:moveTo>
                    <a:pt x="1042" y="122"/>
                  </a:moveTo>
                  <a:lnTo>
                    <a:pt x="1042" y="131"/>
                  </a:lnTo>
                  <a:lnTo>
                    <a:pt x="1042" y="139"/>
                  </a:lnTo>
                  <a:lnTo>
                    <a:pt x="1042" y="148"/>
                  </a:lnTo>
                  <a:lnTo>
                    <a:pt x="1042" y="155"/>
                  </a:lnTo>
                  <a:lnTo>
                    <a:pt x="1046" y="161"/>
                  </a:lnTo>
                  <a:lnTo>
                    <a:pt x="1051" y="164"/>
                  </a:lnTo>
                  <a:lnTo>
                    <a:pt x="1058" y="168"/>
                  </a:lnTo>
                  <a:lnTo>
                    <a:pt x="1069" y="168"/>
                  </a:lnTo>
                  <a:lnTo>
                    <a:pt x="1069" y="161"/>
                  </a:lnTo>
                  <a:lnTo>
                    <a:pt x="1067" y="155"/>
                  </a:lnTo>
                  <a:lnTo>
                    <a:pt x="1065" y="150"/>
                  </a:lnTo>
                  <a:lnTo>
                    <a:pt x="1062" y="145"/>
                  </a:lnTo>
                  <a:lnTo>
                    <a:pt x="1058" y="139"/>
                  </a:lnTo>
                  <a:lnTo>
                    <a:pt x="1055" y="134"/>
                  </a:lnTo>
                  <a:lnTo>
                    <a:pt x="1050" y="127"/>
                  </a:lnTo>
                  <a:lnTo>
                    <a:pt x="1042" y="122"/>
                  </a:lnTo>
                  <a:close/>
                  <a:moveTo>
                    <a:pt x="1012" y="78"/>
                  </a:moveTo>
                  <a:lnTo>
                    <a:pt x="1002" y="81"/>
                  </a:lnTo>
                  <a:lnTo>
                    <a:pt x="995" y="85"/>
                  </a:lnTo>
                  <a:lnTo>
                    <a:pt x="991" y="86"/>
                  </a:lnTo>
                  <a:lnTo>
                    <a:pt x="991" y="88"/>
                  </a:lnTo>
                  <a:lnTo>
                    <a:pt x="991" y="90"/>
                  </a:lnTo>
                  <a:lnTo>
                    <a:pt x="993" y="95"/>
                  </a:lnTo>
                  <a:lnTo>
                    <a:pt x="995" y="102"/>
                  </a:lnTo>
                  <a:lnTo>
                    <a:pt x="995" y="113"/>
                  </a:lnTo>
                  <a:lnTo>
                    <a:pt x="1002" y="113"/>
                  </a:lnTo>
                  <a:lnTo>
                    <a:pt x="1007" y="111"/>
                  </a:lnTo>
                  <a:lnTo>
                    <a:pt x="1011" y="109"/>
                  </a:lnTo>
                  <a:lnTo>
                    <a:pt x="1014" y="108"/>
                  </a:lnTo>
                  <a:lnTo>
                    <a:pt x="1019" y="104"/>
                  </a:lnTo>
                  <a:lnTo>
                    <a:pt x="1023" y="102"/>
                  </a:lnTo>
                  <a:lnTo>
                    <a:pt x="1025" y="99"/>
                  </a:lnTo>
                  <a:lnTo>
                    <a:pt x="1028" y="95"/>
                  </a:lnTo>
                  <a:lnTo>
                    <a:pt x="1025" y="92"/>
                  </a:lnTo>
                  <a:lnTo>
                    <a:pt x="1023" y="88"/>
                  </a:lnTo>
                  <a:lnTo>
                    <a:pt x="1019" y="85"/>
                  </a:lnTo>
                  <a:lnTo>
                    <a:pt x="1018" y="83"/>
                  </a:lnTo>
                  <a:lnTo>
                    <a:pt x="1014" y="79"/>
                  </a:lnTo>
                  <a:lnTo>
                    <a:pt x="1014" y="78"/>
                  </a:lnTo>
                  <a:lnTo>
                    <a:pt x="1012" y="78"/>
                  </a:lnTo>
                  <a:close/>
                  <a:moveTo>
                    <a:pt x="894" y="800"/>
                  </a:moveTo>
                  <a:lnTo>
                    <a:pt x="887" y="802"/>
                  </a:lnTo>
                  <a:lnTo>
                    <a:pt x="880" y="806"/>
                  </a:lnTo>
                  <a:lnTo>
                    <a:pt x="875" y="807"/>
                  </a:lnTo>
                  <a:lnTo>
                    <a:pt x="873" y="811"/>
                  </a:lnTo>
                  <a:lnTo>
                    <a:pt x="871" y="816"/>
                  </a:lnTo>
                  <a:lnTo>
                    <a:pt x="869" y="823"/>
                  </a:lnTo>
                  <a:lnTo>
                    <a:pt x="869" y="834"/>
                  </a:lnTo>
                  <a:lnTo>
                    <a:pt x="869" y="846"/>
                  </a:lnTo>
                  <a:lnTo>
                    <a:pt x="878" y="846"/>
                  </a:lnTo>
                  <a:lnTo>
                    <a:pt x="885" y="845"/>
                  </a:lnTo>
                  <a:lnTo>
                    <a:pt x="892" y="843"/>
                  </a:lnTo>
                  <a:lnTo>
                    <a:pt x="898" y="843"/>
                  </a:lnTo>
                  <a:lnTo>
                    <a:pt x="903" y="841"/>
                  </a:lnTo>
                  <a:lnTo>
                    <a:pt x="908" y="843"/>
                  </a:lnTo>
                  <a:lnTo>
                    <a:pt x="914" y="843"/>
                  </a:lnTo>
                  <a:lnTo>
                    <a:pt x="921" y="846"/>
                  </a:lnTo>
                  <a:lnTo>
                    <a:pt x="938" y="827"/>
                  </a:lnTo>
                  <a:lnTo>
                    <a:pt x="921" y="807"/>
                  </a:lnTo>
                  <a:lnTo>
                    <a:pt x="894" y="800"/>
                  </a:lnTo>
                  <a:close/>
                  <a:moveTo>
                    <a:pt x="843" y="809"/>
                  </a:moveTo>
                  <a:lnTo>
                    <a:pt x="831" y="809"/>
                  </a:lnTo>
                  <a:lnTo>
                    <a:pt x="822" y="809"/>
                  </a:lnTo>
                  <a:lnTo>
                    <a:pt x="816" y="807"/>
                  </a:lnTo>
                  <a:lnTo>
                    <a:pt x="809" y="807"/>
                  </a:lnTo>
                  <a:lnTo>
                    <a:pt x="806" y="804"/>
                  </a:lnTo>
                  <a:lnTo>
                    <a:pt x="800" y="802"/>
                  </a:lnTo>
                  <a:lnTo>
                    <a:pt x="797" y="797"/>
                  </a:lnTo>
                  <a:lnTo>
                    <a:pt x="790" y="792"/>
                  </a:lnTo>
                  <a:lnTo>
                    <a:pt x="783" y="792"/>
                  </a:lnTo>
                  <a:lnTo>
                    <a:pt x="776" y="792"/>
                  </a:lnTo>
                  <a:lnTo>
                    <a:pt x="769" y="790"/>
                  </a:lnTo>
                  <a:lnTo>
                    <a:pt x="760" y="790"/>
                  </a:lnTo>
                  <a:lnTo>
                    <a:pt x="753" y="788"/>
                  </a:lnTo>
                  <a:lnTo>
                    <a:pt x="744" y="786"/>
                  </a:lnTo>
                  <a:lnTo>
                    <a:pt x="737" y="784"/>
                  </a:lnTo>
                  <a:lnTo>
                    <a:pt x="730" y="781"/>
                  </a:lnTo>
                  <a:lnTo>
                    <a:pt x="739" y="779"/>
                  </a:lnTo>
                  <a:lnTo>
                    <a:pt x="749" y="776"/>
                  </a:lnTo>
                  <a:lnTo>
                    <a:pt x="758" y="774"/>
                  </a:lnTo>
                  <a:lnTo>
                    <a:pt x="767" y="772"/>
                  </a:lnTo>
                  <a:lnTo>
                    <a:pt x="774" y="774"/>
                  </a:lnTo>
                  <a:lnTo>
                    <a:pt x="781" y="776"/>
                  </a:lnTo>
                  <a:lnTo>
                    <a:pt x="786" y="783"/>
                  </a:lnTo>
                  <a:lnTo>
                    <a:pt x="790" y="792"/>
                  </a:lnTo>
                  <a:lnTo>
                    <a:pt x="793" y="790"/>
                  </a:lnTo>
                  <a:lnTo>
                    <a:pt x="797" y="790"/>
                  </a:lnTo>
                  <a:lnTo>
                    <a:pt x="800" y="788"/>
                  </a:lnTo>
                  <a:lnTo>
                    <a:pt x="804" y="786"/>
                  </a:lnTo>
                  <a:lnTo>
                    <a:pt x="808" y="784"/>
                  </a:lnTo>
                  <a:lnTo>
                    <a:pt x="811" y="783"/>
                  </a:lnTo>
                  <a:lnTo>
                    <a:pt x="813" y="783"/>
                  </a:lnTo>
                  <a:lnTo>
                    <a:pt x="816" y="781"/>
                  </a:lnTo>
                  <a:lnTo>
                    <a:pt x="820" y="783"/>
                  </a:lnTo>
                  <a:lnTo>
                    <a:pt x="825" y="784"/>
                  </a:lnTo>
                  <a:lnTo>
                    <a:pt x="829" y="788"/>
                  </a:lnTo>
                  <a:lnTo>
                    <a:pt x="834" y="792"/>
                  </a:lnTo>
                  <a:lnTo>
                    <a:pt x="839" y="795"/>
                  </a:lnTo>
                  <a:lnTo>
                    <a:pt x="843" y="797"/>
                  </a:lnTo>
                  <a:lnTo>
                    <a:pt x="848" y="800"/>
                  </a:lnTo>
                  <a:lnTo>
                    <a:pt x="852" y="800"/>
                  </a:lnTo>
                  <a:lnTo>
                    <a:pt x="843" y="809"/>
                  </a:lnTo>
                  <a:close/>
                  <a:moveTo>
                    <a:pt x="98" y="380"/>
                  </a:moveTo>
                  <a:lnTo>
                    <a:pt x="89" y="380"/>
                  </a:lnTo>
                  <a:lnTo>
                    <a:pt x="80" y="383"/>
                  </a:lnTo>
                  <a:lnTo>
                    <a:pt x="69" y="383"/>
                  </a:lnTo>
                  <a:lnTo>
                    <a:pt x="69" y="382"/>
                  </a:lnTo>
                  <a:lnTo>
                    <a:pt x="69" y="380"/>
                  </a:lnTo>
                  <a:lnTo>
                    <a:pt x="71" y="380"/>
                  </a:lnTo>
                  <a:lnTo>
                    <a:pt x="73" y="380"/>
                  </a:lnTo>
                  <a:lnTo>
                    <a:pt x="75" y="380"/>
                  </a:lnTo>
                  <a:lnTo>
                    <a:pt x="75" y="378"/>
                  </a:lnTo>
                  <a:lnTo>
                    <a:pt x="75" y="376"/>
                  </a:lnTo>
                  <a:lnTo>
                    <a:pt x="76" y="376"/>
                  </a:lnTo>
                  <a:lnTo>
                    <a:pt x="80" y="376"/>
                  </a:lnTo>
                  <a:lnTo>
                    <a:pt x="80" y="378"/>
                  </a:lnTo>
                  <a:lnTo>
                    <a:pt x="82" y="378"/>
                  </a:lnTo>
                  <a:lnTo>
                    <a:pt x="83" y="378"/>
                  </a:lnTo>
                  <a:lnTo>
                    <a:pt x="85" y="378"/>
                  </a:lnTo>
                  <a:lnTo>
                    <a:pt x="87" y="378"/>
                  </a:lnTo>
                  <a:lnTo>
                    <a:pt x="87" y="376"/>
                  </a:lnTo>
                  <a:lnTo>
                    <a:pt x="85" y="376"/>
                  </a:lnTo>
                  <a:lnTo>
                    <a:pt x="85" y="374"/>
                  </a:lnTo>
                  <a:lnTo>
                    <a:pt x="83" y="374"/>
                  </a:lnTo>
                  <a:lnTo>
                    <a:pt x="85" y="374"/>
                  </a:lnTo>
                  <a:lnTo>
                    <a:pt x="87" y="374"/>
                  </a:lnTo>
                  <a:lnTo>
                    <a:pt x="89" y="374"/>
                  </a:lnTo>
                  <a:lnTo>
                    <a:pt x="91" y="374"/>
                  </a:lnTo>
                  <a:lnTo>
                    <a:pt x="91" y="376"/>
                  </a:lnTo>
                  <a:lnTo>
                    <a:pt x="92" y="376"/>
                  </a:lnTo>
                  <a:lnTo>
                    <a:pt x="94" y="376"/>
                  </a:lnTo>
                  <a:lnTo>
                    <a:pt x="96" y="378"/>
                  </a:lnTo>
                  <a:lnTo>
                    <a:pt x="98" y="380"/>
                  </a:lnTo>
                  <a:close/>
                  <a:moveTo>
                    <a:pt x="145" y="367"/>
                  </a:moveTo>
                  <a:lnTo>
                    <a:pt x="136" y="371"/>
                  </a:lnTo>
                  <a:lnTo>
                    <a:pt x="122" y="376"/>
                  </a:lnTo>
                  <a:lnTo>
                    <a:pt x="110" y="374"/>
                  </a:lnTo>
                  <a:lnTo>
                    <a:pt x="110" y="373"/>
                  </a:lnTo>
                  <a:lnTo>
                    <a:pt x="110" y="371"/>
                  </a:lnTo>
                  <a:lnTo>
                    <a:pt x="112" y="371"/>
                  </a:lnTo>
                  <a:lnTo>
                    <a:pt x="113" y="371"/>
                  </a:lnTo>
                  <a:lnTo>
                    <a:pt x="115" y="371"/>
                  </a:lnTo>
                  <a:lnTo>
                    <a:pt x="117" y="371"/>
                  </a:lnTo>
                  <a:lnTo>
                    <a:pt x="117" y="369"/>
                  </a:lnTo>
                  <a:lnTo>
                    <a:pt x="117" y="367"/>
                  </a:lnTo>
                  <a:lnTo>
                    <a:pt x="117" y="366"/>
                  </a:lnTo>
                  <a:lnTo>
                    <a:pt x="119" y="366"/>
                  </a:lnTo>
                  <a:lnTo>
                    <a:pt x="122" y="366"/>
                  </a:lnTo>
                  <a:lnTo>
                    <a:pt x="124" y="366"/>
                  </a:lnTo>
                  <a:lnTo>
                    <a:pt x="124" y="367"/>
                  </a:lnTo>
                  <a:lnTo>
                    <a:pt x="126" y="367"/>
                  </a:lnTo>
                  <a:lnTo>
                    <a:pt x="128" y="367"/>
                  </a:lnTo>
                  <a:lnTo>
                    <a:pt x="129" y="366"/>
                  </a:lnTo>
                  <a:lnTo>
                    <a:pt x="131" y="367"/>
                  </a:lnTo>
                  <a:lnTo>
                    <a:pt x="133" y="366"/>
                  </a:lnTo>
                  <a:lnTo>
                    <a:pt x="133" y="364"/>
                  </a:lnTo>
                  <a:lnTo>
                    <a:pt x="131" y="364"/>
                  </a:lnTo>
                  <a:lnTo>
                    <a:pt x="129" y="362"/>
                  </a:lnTo>
                  <a:lnTo>
                    <a:pt x="131" y="362"/>
                  </a:lnTo>
                  <a:lnTo>
                    <a:pt x="133" y="362"/>
                  </a:lnTo>
                  <a:lnTo>
                    <a:pt x="135" y="360"/>
                  </a:lnTo>
                  <a:lnTo>
                    <a:pt x="135" y="362"/>
                  </a:lnTo>
                  <a:lnTo>
                    <a:pt x="136" y="362"/>
                  </a:lnTo>
                  <a:lnTo>
                    <a:pt x="138" y="364"/>
                  </a:lnTo>
                  <a:lnTo>
                    <a:pt x="136" y="364"/>
                  </a:lnTo>
                  <a:lnTo>
                    <a:pt x="138" y="364"/>
                  </a:lnTo>
                  <a:lnTo>
                    <a:pt x="140" y="364"/>
                  </a:lnTo>
                  <a:lnTo>
                    <a:pt x="142" y="364"/>
                  </a:lnTo>
                  <a:lnTo>
                    <a:pt x="144" y="364"/>
                  </a:lnTo>
                  <a:lnTo>
                    <a:pt x="144" y="366"/>
                  </a:lnTo>
                  <a:lnTo>
                    <a:pt x="145" y="367"/>
                  </a:lnTo>
                  <a:close/>
                  <a:moveTo>
                    <a:pt x="32" y="387"/>
                  </a:moveTo>
                  <a:lnTo>
                    <a:pt x="59" y="387"/>
                  </a:lnTo>
                  <a:lnTo>
                    <a:pt x="57" y="385"/>
                  </a:lnTo>
                  <a:lnTo>
                    <a:pt x="55" y="385"/>
                  </a:lnTo>
                  <a:lnTo>
                    <a:pt x="53" y="385"/>
                  </a:lnTo>
                  <a:lnTo>
                    <a:pt x="52" y="385"/>
                  </a:lnTo>
                  <a:lnTo>
                    <a:pt x="50" y="383"/>
                  </a:lnTo>
                  <a:lnTo>
                    <a:pt x="48" y="383"/>
                  </a:lnTo>
                  <a:lnTo>
                    <a:pt x="46" y="383"/>
                  </a:lnTo>
                  <a:lnTo>
                    <a:pt x="45" y="385"/>
                  </a:lnTo>
                  <a:lnTo>
                    <a:pt x="43" y="385"/>
                  </a:lnTo>
                  <a:lnTo>
                    <a:pt x="41" y="385"/>
                  </a:lnTo>
                  <a:lnTo>
                    <a:pt x="39" y="385"/>
                  </a:lnTo>
                  <a:lnTo>
                    <a:pt x="39" y="383"/>
                  </a:lnTo>
                  <a:lnTo>
                    <a:pt x="38" y="383"/>
                  </a:lnTo>
                  <a:lnTo>
                    <a:pt x="38" y="382"/>
                  </a:lnTo>
                  <a:lnTo>
                    <a:pt x="36" y="382"/>
                  </a:lnTo>
                  <a:lnTo>
                    <a:pt x="32" y="385"/>
                  </a:lnTo>
                  <a:lnTo>
                    <a:pt x="32" y="387"/>
                  </a:lnTo>
                  <a:close/>
                  <a:moveTo>
                    <a:pt x="0" y="387"/>
                  </a:moveTo>
                  <a:lnTo>
                    <a:pt x="18" y="387"/>
                  </a:lnTo>
                  <a:lnTo>
                    <a:pt x="16" y="385"/>
                  </a:lnTo>
                  <a:lnTo>
                    <a:pt x="15" y="385"/>
                  </a:lnTo>
                  <a:lnTo>
                    <a:pt x="13" y="385"/>
                  </a:lnTo>
                  <a:lnTo>
                    <a:pt x="11" y="385"/>
                  </a:lnTo>
                  <a:lnTo>
                    <a:pt x="9" y="385"/>
                  </a:lnTo>
                  <a:lnTo>
                    <a:pt x="8" y="385"/>
                  </a:lnTo>
                  <a:lnTo>
                    <a:pt x="6" y="385"/>
                  </a:lnTo>
                  <a:lnTo>
                    <a:pt x="6" y="383"/>
                  </a:lnTo>
                  <a:lnTo>
                    <a:pt x="2" y="383"/>
                  </a:lnTo>
                  <a:lnTo>
                    <a:pt x="0" y="387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963788" y="1705357"/>
              <a:ext cx="6691489" cy="2987146"/>
            </a:xfrm>
            <a:custGeom>
              <a:avLst/>
              <a:gdLst>
                <a:gd name="T0" fmla="*/ 1928813 w 4742"/>
                <a:gd name="T1" fmla="*/ 3508375 h 2258"/>
                <a:gd name="T2" fmla="*/ 1555750 w 4742"/>
                <a:gd name="T3" fmla="*/ 3382963 h 2258"/>
                <a:gd name="T4" fmla="*/ 1225550 w 4742"/>
                <a:gd name="T5" fmla="*/ 3241675 h 2258"/>
                <a:gd name="T6" fmla="*/ 933450 w 4742"/>
                <a:gd name="T7" fmla="*/ 3094038 h 2258"/>
                <a:gd name="T8" fmla="*/ 681038 w 4742"/>
                <a:gd name="T9" fmla="*/ 2933700 h 2258"/>
                <a:gd name="T10" fmla="*/ 468313 w 4742"/>
                <a:gd name="T11" fmla="*/ 2765425 h 2258"/>
                <a:gd name="T12" fmla="*/ 298450 w 4742"/>
                <a:gd name="T13" fmla="*/ 2590800 h 2258"/>
                <a:gd name="T14" fmla="*/ 163513 w 4742"/>
                <a:gd name="T15" fmla="*/ 2409825 h 2258"/>
                <a:gd name="T16" fmla="*/ 69850 w 4742"/>
                <a:gd name="T17" fmla="*/ 2224088 h 2258"/>
                <a:gd name="T18" fmla="*/ 14288 w 4742"/>
                <a:gd name="T19" fmla="*/ 2033588 h 2258"/>
                <a:gd name="T20" fmla="*/ 0 w 4742"/>
                <a:gd name="T21" fmla="*/ 1843088 h 2258"/>
                <a:gd name="T22" fmla="*/ 22225 w 4742"/>
                <a:gd name="T23" fmla="*/ 1649413 h 2258"/>
                <a:gd name="T24" fmla="*/ 87313 w 4742"/>
                <a:gd name="T25" fmla="*/ 1455738 h 2258"/>
                <a:gd name="T26" fmla="*/ 188913 w 4742"/>
                <a:gd name="T27" fmla="*/ 1265238 h 2258"/>
                <a:gd name="T28" fmla="*/ 328613 w 4742"/>
                <a:gd name="T29" fmla="*/ 1079500 h 2258"/>
                <a:gd name="T30" fmla="*/ 508000 w 4742"/>
                <a:gd name="T31" fmla="*/ 893763 h 2258"/>
                <a:gd name="T32" fmla="*/ 727075 w 4742"/>
                <a:gd name="T33" fmla="*/ 717550 h 2258"/>
                <a:gd name="T34" fmla="*/ 981075 w 4742"/>
                <a:gd name="T35" fmla="*/ 546100 h 2258"/>
                <a:gd name="T36" fmla="*/ 1279525 w 4742"/>
                <a:gd name="T37" fmla="*/ 384175 h 2258"/>
                <a:gd name="T38" fmla="*/ 1609725 w 4742"/>
                <a:gd name="T39" fmla="*/ 228600 h 2258"/>
                <a:gd name="T40" fmla="*/ 1982788 w 4742"/>
                <a:gd name="T41" fmla="*/ 85725 h 2258"/>
                <a:gd name="T42" fmla="*/ 5276850 w 4742"/>
                <a:gd name="T43" fmla="*/ 0 h 2258"/>
                <a:gd name="T44" fmla="*/ 5672138 w 4742"/>
                <a:gd name="T45" fmla="*/ 133350 h 2258"/>
                <a:gd name="T46" fmla="*/ 6034088 w 4742"/>
                <a:gd name="T47" fmla="*/ 279400 h 2258"/>
                <a:gd name="T48" fmla="*/ 6353175 w 4742"/>
                <a:gd name="T49" fmla="*/ 436563 h 2258"/>
                <a:gd name="T50" fmla="*/ 6637338 w 4742"/>
                <a:gd name="T51" fmla="*/ 601663 h 2258"/>
                <a:gd name="T52" fmla="*/ 6880225 w 4742"/>
                <a:gd name="T53" fmla="*/ 776288 h 2258"/>
                <a:gd name="T54" fmla="*/ 7085013 w 4742"/>
                <a:gd name="T55" fmla="*/ 955675 h 2258"/>
                <a:gd name="T56" fmla="*/ 7250113 w 4742"/>
                <a:gd name="T57" fmla="*/ 1141413 h 2258"/>
                <a:gd name="T58" fmla="*/ 7380288 w 4742"/>
                <a:gd name="T59" fmla="*/ 1328738 h 2258"/>
                <a:gd name="T60" fmla="*/ 7466013 w 4742"/>
                <a:gd name="T61" fmla="*/ 1519238 h 2258"/>
                <a:gd name="T62" fmla="*/ 7516813 w 4742"/>
                <a:gd name="T63" fmla="*/ 1712913 h 2258"/>
                <a:gd name="T64" fmla="*/ 7527925 w 4742"/>
                <a:gd name="T65" fmla="*/ 1906588 h 2258"/>
                <a:gd name="T66" fmla="*/ 7500938 w 4742"/>
                <a:gd name="T67" fmla="*/ 2097088 h 2258"/>
                <a:gd name="T68" fmla="*/ 7432675 w 4742"/>
                <a:gd name="T69" fmla="*/ 2286000 h 2258"/>
                <a:gd name="T70" fmla="*/ 7323138 w 4742"/>
                <a:gd name="T71" fmla="*/ 2470150 h 2258"/>
                <a:gd name="T72" fmla="*/ 7177088 w 4742"/>
                <a:gd name="T73" fmla="*/ 2651125 h 2258"/>
                <a:gd name="T74" fmla="*/ 6992938 w 4742"/>
                <a:gd name="T75" fmla="*/ 2824163 h 2258"/>
                <a:gd name="T76" fmla="*/ 6765925 w 4742"/>
                <a:gd name="T77" fmla="*/ 2989263 h 2258"/>
                <a:gd name="T78" fmla="*/ 6502400 w 4742"/>
                <a:gd name="T79" fmla="*/ 3144838 h 2258"/>
                <a:gd name="T80" fmla="*/ 6196013 w 4742"/>
                <a:gd name="T81" fmla="*/ 3289300 h 2258"/>
                <a:gd name="T82" fmla="*/ 5851525 w 4742"/>
                <a:gd name="T83" fmla="*/ 3424238 h 2258"/>
                <a:gd name="T84" fmla="*/ 5467350 w 4742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42"/>
                <a:gd name="T130" fmla="*/ 0 h 2258"/>
                <a:gd name="T131" fmla="*/ 4742 w 4742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42" h="2258">
                  <a:moveTo>
                    <a:pt x="1385" y="2258"/>
                  </a:moveTo>
                  <a:lnTo>
                    <a:pt x="1298" y="2235"/>
                  </a:lnTo>
                  <a:lnTo>
                    <a:pt x="1215" y="2210"/>
                  </a:lnTo>
                  <a:lnTo>
                    <a:pt x="1134" y="2184"/>
                  </a:lnTo>
                  <a:lnTo>
                    <a:pt x="1056" y="2157"/>
                  </a:lnTo>
                  <a:lnTo>
                    <a:pt x="980" y="2131"/>
                  </a:lnTo>
                  <a:lnTo>
                    <a:pt x="908" y="2102"/>
                  </a:lnTo>
                  <a:lnTo>
                    <a:pt x="839" y="2072"/>
                  </a:lnTo>
                  <a:lnTo>
                    <a:pt x="772" y="2042"/>
                  </a:lnTo>
                  <a:lnTo>
                    <a:pt x="708" y="2012"/>
                  </a:lnTo>
                  <a:lnTo>
                    <a:pt x="647" y="1981"/>
                  </a:lnTo>
                  <a:lnTo>
                    <a:pt x="588" y="1949"/>
                  </a:lnTo>
                  <a:lnTo>
                    <a:pt x="532" y="1917"/>
                  </a:lnTo>
                  <a:lnTo>
                    <a:pt x="479" y="1883"/>
                  </a:lnTo>
                  <a:lnTo>
                    <a:pt x="429" y="1848"/>
                  </a:lnTo>
                  <a:lnTo>
                    <a:pt x="382" y="1814"/>
                  </a:lnTo>
                  <a:lnTo>
                    <a:pt x="338" y="1779"/>
                  </a:lnTo>
                  <a:lnTo>
                    <a:pt x="295" y="1742"/>
                  </a:lnTo>
                  <a:lnTo>
                    <a:pt x="256" y="1707"/>
                  </a:lnTo>
                  <a:lnTo>
                    <a:pt x="221" y="1670"/>
                  </a:lnTo>
                  <a:lnTo>
                    <a:pt x="188" y="1632"/>
                  </a:lnTo>
                  <a:lnTo>
                    <a:pt x="156" y="1595"/>
                  </a:lnTo>
                  <a:lnTo>
                    <a:pt x="127" y="1556"/>
                  </a:lnTo>
                  <a:lnTo>
                    <a:pt x="103" y="1518"/>
                  </a:lnTo>
                  <a:lnTo>
                    <a:pt x="80" y="1479"/>
                  </a:lnTo>
                  <a:lnTo>
                    <a:pt x="60" y="1440"/>
                  </a:lnTo>
                  <a:lnTo>
                    <a:pt x="44" y="1401"/>
                  </a:lnTo>
                  <a:lnTo>
                    <a:pt x="30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4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5" y="998"/>
                  </a:lnTo>
                  <a:lnTo>
                    <a:pt x="39" y="957"/>
                  </a:lnTo>
                  <a:lnTo>
                    <a:pt x="55" y="917"/>
                  </a:lnTo>
                  <a:lnTo>
                    <a:pt x="73" y="878"/>
                  </a:lnTo>
                  <a:lnTo>
                    <a:pt x="94" y="837"/>
                  </a:lnTo>
                  <a:lnTo>
                    <a:pt x="119" y="797"/>
                  </a:lnTo>
                  <a:lnTo>
                    <a:pt x="145" y="758"/>
                  </a:lnTo>
                  <a:lnTo>
                    <a:pt x="175" y="719"/>
                  </a:lnTo>
                  <a:lnTo>
                    <a:pt x="207" y="680"/>
                  </a:lnTo>
                  <a:lnTo>
                    <a:pt x="242" y="641"/>
                  </a:lnTo>
                  <a:lnTo>
                    <a:pt x="279" y="602"/>
                  </a:lnTo>
                  <a:lnTo>
                    <a:pt x="320" y="563"/>
                  </a:lnTo>
                  <a:lnTo>
                    <a:pt x="362" y="526"/>
                  </a:lnTo>
                  <a:lnTo>
                    <a:pt x="408" y="489"/>
                  </a:lnTo>
                  <a:lnTo>
                    <a:pt x="458" y="452"/>
                  </a:lnTo>
                  <a:lnTo>
                    <a:pt x="509" y="415"/>
                  </a:lnTo>
                  <a:lnTo>
                    <a:pt x="562" y="379"/>
                  </a:lnTo>
                  <a:lnTo>
                    <a:pt x="618" y="344"/>
                  </a:lnTo>
                  <a:lnTo>
                    <a:pt x="678" y="309"/>
                  </a:lnTo>
                  <a:lnTo>
                    <a:pt x="740" y="275"/>
                  </a:lnTo>
                  <a:lnTo>
                    <a:pt x="806" y="242"/>
                  </a:lnTo>
                  <a:lnTo>
                    <a:pt x="873" y="208"/>
                  </a:lnTo>
                  <a:lnTo>
                    <a:pt x="942" y="176"/>
                  </a:lnTo>
                  <a:lnTo>
                    <a:pt x="1014" y="144"/>
                  </a:lnTo>
                  <a:lnTo>
                    <a:pt x="1090" y="114"/>
                  </a:lnTo>
                  <a:lnTo>
                    <a:pt x="1168" y="84"/>
                  </a:lnTo>
                  <a:lnTo>
                    <a:pt x="1249" y="54"/>
                  </a:lnTo>
                  <a:lnTo>
                    <a:pt x="1332" y="26"/>
                  </a:lnTo>
                  <a:lnTo>
                    <a:pt x="1418" y="0"/>
                  </a:lnTo>
                  <a:lnTo>
                    <a:pt x="3324" y="0"/>
                  </a:lnTo>
                  <a:lnTo>
                    <a:pt x="3411" y="26"/>
                  </a:lnTo>
                  <a:lnTo>
                    <a:pt x="3494" y="54"/>
                  </a:lnTo>
                  <a:lnTo>
                    <a:pt x="3573" y="84"/>
                  </a:lnTo>
                  <a:lnTo>
                    <a:pt x="3653" y="114"/>
                  </a:lnTo>
                  <a:lnTo>
                    <a:pt x="3727" y="144"/>
                  </a:lnTo>
                  <a:lnTo>
                    <a:pt x="3801" y="176"/>
                  </a:lnTo>
                  <a:lnTo>
                    <a:pt x="3870" y="208"/>
                  </a:lnTo>
                  <a:lnTo>
                    <a:pt x="3937" y="242"/>
                  </a:lnTo>
                  <a:lnTo>
                    <a:pt x="4002" y="275"/>
                  </a:lnTo>
                  <a:lnTo>
                    <a:pt x="4064" y="309"/>
                  </a:lnTo>
                  <a:lnTo>
                    <a:pt x="4124" y="344"/>
                  </a:lnTo>
                  <a:lnTo>
                    <a:pt x="4181" y="379"/>
                  </a:lnTo>
                  <a:lnTo>
                    <a:pt x="4234" y="415"/>
                  </a:lnTo>
                  <a:lnTo>
                    <a:pt x="4285" y="452"/>
                  </a:lnTo>
                  <a:lnTo>
                    <a:pt x="4334" y="489"/>
                  </a:lnTo>
                  <a:lnTo>
                    <a:pt x="4378" y="526"/>
                  </a:lnTo>
                  <a:lnTo>
                    <a:pt x="4423" y="563"/>
                  </a:lnTo>
                  <a:lnTo>
                    <a:pt x="4463" y="602"/>
                  </a:lnTo>
                  <a:lnTo>
                    <a:pt x="4500" y="641"/>
                  </a:lnTo>
                  <a:lnTo>
                    <a:pt x="4536" y="680"/>
                  </a:lnTo>
                  <a:lnTo>
                    <a:pt x="4567" y="719"/>
                  </a:lnTo>
                  <a:lnTo>
                    <a:pt x="4597" y="758"/>
                  </a:lnTo>
                  <a:lnTo>
                    <a:pt x="4624" y="797"/>
                  </a:lnTo>
                  <a:lnTo>
                    <a:pt x="4649" y="837"/>
                  </a:lnTo>
                  <a:lnTo>
                    <a:pt x="4670" y="878"/>
                  </a:lnTo>
                  <a:lnTo>
                    <a:pt x="4687" y="917"/>
                  </a:lnTo>
                  <a:lnTo>
                    <a:pt x="4703" y="957"/>
                  </a:lnTo>
                  <a:lnTo>
                    <a:pt x="4718" y="998"/>
                  </a:lnTo>
                  <a:lnTo>
                    <a:pt x="4728" y="1039"/>
                  </a:lnTo>
                  <a:lnTo>
                    <a:pt x="4735" y="1079"/>
                  </a:lnTo>
                  <a:lnTo>
                    <a:pt x="4740" y="1120"/>
                  </a:lnTo>
                  <a:lnTo>
                    <a:pt x="4742" y="1161"/>
                  </a:lnTo>
                  <a:lnTo>
                    <a:pt x="4742" y="1201"/>
                  </a:lnTo>
                  <a:lnTo>
                    <a:pt x="4739" y="1240"/>
                  </a:lnTo>
                  <a:lnTo>
                    <a:pt x="4733" y="1281"/>
                  </a:lnTo>
                  <a:lnTo>
                    <a:pt x="4725" y="1321"/>
                  </a:lnTo>
                  <a:lnTo>
                    <a:pt x="4712" y="1360"/>
                  </a:lnTo>
                  <a:lnTo>
                    <a:pt x="4698" y="1401"/>
                  </a:lnTo>
                  <a:lnTo>
                    <a:pt x="4682" y="1440"/>
                  </a:lnTo>
                  <a:lnTo>
                    <a:pt x="4661" y="1479"/>
                  </a:lnTo>
                  <a:lnTo>
                    <a:pt x="4640" y="1518"/>
                  </a:lnTo>
                  <a:lnTo>
                    <a:pt x="4613" y="1556"/>
                  </a:lnTo>
                  <a:lnTo>
                    <a:pt x="4587" y="1595"/>
                  </a:lnTo>
                  <a:lnTo>
                    <a:pt x="4555" y="1632"/>
                  </a:lnTo>
                  <a:lnTo>
                    <a:pt x="4521" y="1670"/>
                  </a:lnTo>
                  <a:lnTo>
                    <a:pt x="4486" y="1707"/>
                  </a:lnTo>
                  <a:lnTo>
                    <a:pt x="4447" y="1742"/>
                  </a:lnTo>
                  <a:lnTo>
                    <a:pt x="4405" y="1779"/>
                  </a:lnTo>
                  <a:lnTo>
                    <a:pt x="4361" y="1814"/>
                  </a:lnTo>
                  <a:lnTo>
                    <a:pt x="4313" y="1848"/>
                  </a:lnTo>
                  <a:lnTo>
                    <a:pt x="4262" y="1883"/>
                  </a:lnTo>
                  <a:lnTo>
                    <a:pt x="4209" y="1917"/>
                  </a:lnTo>
                  <a:lnTo>
                    <a:pt x="4154" y="1949"/>
                  </a:lnTo>
                  <a:lnTo>
                    <a:pt x="4096" y="1981"/>
                  </a:lnTo>
                  <a:lnTo>
                    <a:pt x="4034" y="2012"/>
                  </a:lnTo>
                  <a:lnTo>
                    <a:pt x="3970" y="2042"/>
                  </a:lnTo>
                  <a:lnTo>
                    <a:pt x="3903" y="2072"/>
                  </a:lnTo>
                  <a:lnTo>
                    <a:pt x="3834" y="2102"/>
                  </a:lnTo>
                  <a:lnTo>
                    <a:pt x="3762" y="2131"/>
                  </a:lnTo>
                  <a:lnTo>
                    <a:pt x="3686" y="2157"/>
                  </a:lnTo>
                  <a:lnTo>
                    <a:pt x="3608" y="2184"/>
                  </a:lnTo>
                  <a:lnTo>
                    <a:pt x="3527" y="2210"/>
                  </a:lnTo>
                  <a:lnTo>
                    <a:pt x="3444" y="2235"/>
                  </a:lnTo>
                  <a:lnTo>
                    <a:pt x="3358" y="2258"/>
                  </a:lnTo>
                  <a:lnTo>
                    <a:pt x="1385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128889" y="1705357"/>
              <a:ext cx="6357055" cy="2987146"/>
            </a:xfrm>
            <a:custGeom>
              <a:avLst/>
              <a:gdLst>
                <a:gd name="T0" fmla="*/ 1830387 w 4505"/>
                <a:gd name="T1" fmla="*/ 3508375 h 2258"/>
                <a:gd name="T2" fmla="*/ 1477962 w 4505"/>
                <a:gd name="T3" fmla="*/ 3382963 h 2258"/>
                <a:gd name="T4" fmla="*/ 1163637 w 4505"/>
                <a:gd name="T5" fmla="*/ 3241675 h 2258"/>
                <a:gd name="T6" fmla="*/ 885825 w 4505"/>
                <a:gd name="T7" fmla="*/ 3094038 h 2258"/>
                <a:gd name="T8" fmla="*/ 647700 w 4505"/>
                <a:gd name="T9" fmla="*/ 2933700 h 2258"/>
                <a:gd name="T10" fmla="*/ 446087 w 4505"/>
                <a:gd name="T11" fmla="*/ 2765425 h 2258"/>
                <a:gd name="T12" fmla="*/ 279400 w 4505"/>
                <a:gd name="T13" fmla="*/ 2590800 h 2258"/>
                <a:gd name="T14" fmla="*/ 153987 w 4505"/>
                <a:gd name="T15" fmla="*/ 2409825 h 2258"/>
                <a:gd name="T16" fmla="*/ 63500 w 4505"/>
                <a:gd name="T17" fmla="*/ 2224088 h 2258"/>
                <a:gd name="T18" fmla="*/ 14287 w 4505"/>
                <a:gd name="T19" fmla="*/ 2033588 h 2258"/>
                <a:gd name="T20" fmla="*/ 0 w 4505"/>
                <a:gd name="T21" fmla="*/ 1843088 h 2258"/>
                <a:gd name="T22" fmla="*/ 22225 w 4505"/>
                <a:gd name="T23" fmla="*/ 1649413 h 2258"/>
                <a:gd name="T24" fmla="*/ 80962 w 4505"/>
                <a:gd name="T25" fmla="*/ 1455738 h 2258"/>
                <a:gd name="T26" fmla="*/ 176212 w 4505"/>
                <a:gd name="T27" fmla="*/ 1265238 h 2258"/>
                <a:gd name="T28" fmla="*/ 311150 w 4505"/>
                <a:gd name="T29" fmla="*/ 1079500 h 2258"/>
                <a:gd name="T30" fmla="*/ 482600 w 4505"/>
                <a:gd name="T31" fmla="*/ 893763 h 2258"/>
                <a:gd name="T32" fmla="*/ 688975 w 4505"/>
                <a:gd name="T33" fmla="*/ 717550 h 2258"/>
                <a:gd name="T34" fmla="*/ 933450 w 4505"/>
                <a:gd name="T35" fmla="*/ 546100 h 2258"/>
                <a:gd name="T36" fmla="*/ 1211262 w 4505"/>
                <a:gd name="T37" fmla="*/ 384175 h 2258"/>
                <a:gd name="T38" fmla="*/ 1527175 w 4505"/>
                <a:gd name="T39" fmla="*/ 228600 h 2258"/>
                <a:gd name="T40" fmla="*/ 1881187 w 4505"/>
                <a:gd name="T41" fmla="*/ 85725 h 2258"/>
                <a:gd name="T42" fmla="*/ 5013325 w 4505"/>
                <a:gd name="T43" fmla="*/ 0 h 2258"/>
                <a:gd name="T44" fmla="*/ 5387975 w 4505"/>
                <a:gd name="T45" fmla="*/ 133350 h 2258"/>
                <a:gd name="T46" fmla="*/ 5730875 w 4505"/>
                <a:gd name="T47" fmla="*/ 279400 h 2258"/>
                <a:gd name="T48" fmla="*/ 6035675 w 4505"/>
                <a:gd name="T49" fmla="*/ 436563 h 2258"/>
                <a:gd name="T50" fmla="*/ 6302375 w 4505"/>
                <a:gd name="T51" fmla="*/ 601663 h 2258"/>
                <a:gd name="T52" fmla="*/ 6535737 w 4505"/>
                <a:gd name="T53" fmla="*/ 776288 h 2258"/>
                <a:gd name="T54" fmla="*/ 6727825 w 4505"/>
                <a:gd name="T55" fmla="*/ 955675 h 2258"/>
                <a:gd name="T56" fmla="*/ 6888162 w 4505"/>
                <a:gd name="T57" fmla="*/ 1141413 h 2258"/>
                <a:gd name="T58" fmla="*/ 7008812 w 4505"/>
                <a:gd name="T59" fmla="*/ 1328738 h 2258"/>
                <a:gd name="T60" fmla="*/ 7092950 w 4505"/>
                <a:gd name="T61" fmla="*/ 1519238 h 2258"/>
                <a:gd name="T62" fmla="*/ 7140575 w 4505"/>
                <a:gd name="T63" fmla="*/ 1712913 h 2258"/>
                <a:gd name="T64" fmla="*/ 7151687 w 4505"/>
                <a:gd name="T65" fmla="*/ 1906588 h 2258"/>
                <a:gd name="T66" fmla="*/ 7123112 w 4505"/>
                <a:gd name="T67" fmla="*/ 2097088 h 2258"/>
                <a:gd name="T68" fmla="*/ 7059612 w 4505"/>
                <a:gd name="T69" fmla="*/ 2286000 h 2258"/>
                <a:gd name="T70" fmla="*/ 6958012 w 4505"/>
                <a:gd name="T71" fmla="*/ 2470150 h 2258"/>
                <a:gd name="T72" fmla="*/ 6818312 w 4505"/>
                <a:gd name="T73" fmla="*/ 2651125 h 2258"/>
                <a:gd name="T74" fmla="*/ 6642100 w 4505"/>
                <a:gd name="T75" fmla="*/ 2824163 h 2258"/>
                <a:gd name="T76" fmla="*/ 6427787 w 4505"/>
                <a:gd name="T77" fmla="*/ 2989263 h 2258"/>
                <a:gd name="T78" fmla="*/ 6176962 w 4505"/>
                <a:gd name="T79" fmla="*/ 3144838 h 2258"/>
                <a:gd name="T80" fmla="*/ 5888037 w 4505"/>
                <a:gd name="T81" fmla="*/ 3289300 h 2258"/>
                <a:gd name="T82" fmla="*/ 5559425 w 4505"/>
                <a:gd name="T83" fmla="*/ 3424238 h 2258"/>
                <a:gd name="T84" fmla="*/ 5192712 w 450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05"/>
                <a:gd name="T130" fmla="*/ 0 h 2258"/>
                <a:gd name="T131" fmla="*/ 4505 w 450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05" h="2258">
                  <a:moveTo>
                    <a:pt x="1316" y="2258"/>
                  </a:moveTo>
                  <a:lnTo>
                    <a:pt x="1233" y="2235"/>
                  </a:lnTo>
                  <a:lnTo>
                    <a:pt x="1153" y="2210"/>
                  </a:lnTo>
                  <a:lnTo>
                    <a:pt x="1077" y="2184"/>
                  </a:lnTo>
                  <a:lnTo>
                    <a:pt x="1003" y="2157"/>
                  </a:lnTo>
                  <a:lnTo>
                    <a:pt x="931" y="2131"/>
                  </a:lnTo>
                  <a:lnTo>
                    <a:pt x="862" y="2102"/>
                  </a:lnTo>
                  <a:lnTo>
                    <a:pt x="796" y="2072"/>
                  </a:lnTo>
                  <a:lnTo>
                    <a:pt x="733" y="2042"/>
                  </a:lnTo>
                  <a:lnTo>
                    <a:pt x="673" y="2012"/>
                  </a:lnTo>
                  <a:lnTo>
                    <a:pt x="614" y="1981"/>
                  </a:lnTo>
                  <a:lnTo>
                    <a:pt x="558" y="1949"/>
                  </a:lnTo>
                  <a:lnTo>
                    <a:pt x="505" y="1917"/>
                  </a:lnTo>
                  <a:lnTo>
                    <a:pt x="456" y="1883"/>
                  </a:lnTo>
                  <a:lnTo>
                    <a:pt x="408" y="1848"/>
                  </a:lnTo>
                  <a:lnTo>
                    <a:pt x="362" y="1814"/>
                  </a:lnTo>
                  <a:lnTo>
                    <a:pt x="320" y="1779"/>
                  </a:lnTo>
                  <a:lnTo>
                    <a:pt x="281" y="1742"/>
                  </a:lnTo>
                  <a:lnTo>
                    <a:pt x="244" y="1707"/>
                  </a:lnTo>
                  <a:lnTo>
                    <a:pt x="208" y="1670"/>
                  </a:lnTo>
                  <a:lnTo>
                    <a:pt x="176" y="1632"/>
                  </a:lnTo>
                  <a:lnTo>
                    <a:pt x="148" y="1595"/>
                  </a:lnTo>
                  <a:lnTo>
                    <a:pt x="122" y="1556"/>
                  </a:lnTo>
                  <a:lnTo>
                    <a:pt x="97" y="1518"/>
                  </a:lnTo>
                  <a:lnTo>
                    <a:pt x="76" y="1479"/>
                  </a:lnTo>
                  <a:lnTo>
                    <a:pt x="56" y="1440"/>
                  </a:lnTo>
                  <a:lnTo>
                    <a:pt x="40" y="1401"/>
                  </a:lnTo>
                  <a:lnTo>
                    <a:pt x="28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3" y="998"/>
                  </a:lnTo>
                  <a:lnTo>
                    <a:pt x="35" y="957"/>
                  </a:lnTo>
                  <a:lnTo>
                    <a:pt x="51" y="917"/>
                  </a:lnTo>
                  <a:lnTo>
                    <a:pt x="69" y="878"/>
                  </a:lnTo>
                  <a:lnTo>
                    <a:pt x="88" y="837"/>
                  </a:lnTo>
                  <a:lnTo>
                    <a:pt x="111" y="797"/>
                  </a:lnTo>
                  <a:lnTo>
                    <a:pt x="138" y="758"/>
                  </a:lnTo>
                  <a:lnTo>
                    <a:pt x="166" y="719"/>
                  </a:lnTo>
                  <a:lnTo>
                    <a:pt x="196" y="680"/>
                  </a:lnTo>
                  <a:lnTo>
                    <a:pt x="229" y="641"/>
                  </a:lnTo>
                  <a:lnTo>
                    <a:pt x="265" y="602"/>
                  </a:lnTo>
                  <a:lnTo>
                    <a:pt x="304" y="563"/>
                  </a:lnTo>
                  <a:lnTo>
                    <a:pt x="344" y="526"/>
                  </a:lnTo>
                  <a:lnTo>
                    <a:pt x="388" y="489"/>
                  </a:lnTo>
                  <a:lnTo>
                    <a:pt x="434" y="452"/>
                  </a:lnTo>
                  <a:lnTo>
                    <a:pt x="482" y="415"/>
                  </a:lnTo>
                  <a:lnTo>
                    <a:pt x="533" y="379"/>
                  </a:lnTo>
                  <a:lnTo>
                    <a:pt x="588" y="344"/>
                  </a:lnTo>
                  <a:lnTo>
                    <a:pt x="643" y="309"/>
                  </a:lnTo>
                  <a:lnTo>
                    <a:pt x="703" y="275"/>
                  </a:lnTo>
                  <a:lnTo>
                    <a:pt x="763" y="242"/>
                  </a:lnTo>
                  <a:lnTo>
                    <a:pt x="828" y="208"/>
                  </a:lnTo>
                  <a:lnTo>
                    <a:pt x="893" y="176"/>
                  </a:lnTo>
                  <a:lnTo>
                    <a:pt x="962" y="144"/>
                  </a:lnTo>
                  <a:lnTo>
                    <a:pt x="1035" y="114"/>
                  </a:lnTo>
                  <a:lnTo>
                    <a:pt x="1109" y="84"/>
                  </a:lnTo>
                  <a:lnTo>
                    <a:pt x="1185" y="54"/>
                  </a:lnTo>
                  <a:lnTo>
                    <a:pt x="1264" y="26"/>
                  </a:lnTo>
                  <a:lnTo>
                    <a:pt x="1346" y="0"/>
                  </a:lnTo>
                  <a:lnTo>
                    <a:pt x="3158" y="0"/>
                  </a:lnTo>
                  <a:lnTo>
                    <a:pt x="3239" y="26"/>
                  </a:lnTo>
                  <a:lnTo>
                    <a:pt x="3318" y="54"/>
                  </a:lnTo>
                  <a:lnTo>
                    <a:pt x="3394" y="84"/>
                  </a:lnTo>
                  <a:lnTo>
                    <a:pt x="3468" y="114"/>
                  </a:lnTo>
                  <a:lnTo>
                    <a:pt x="3541" y="144"/>
                  </a:lnTo>
                  <a:lnTo>
                    <a:pt x="3610" y="176"/>
                  </a:lnTo>
                  <a:lnTo>
                    <a:pt x="3677" y="208"/>
                  </a:lnTo>
                  <a:lnTo>
                    <a:pt x="3740" y="242"/>
                  </a:lnTo>
                  <a:lnTo>
                    <a:pt x="3802" y="275"/>
                  </a:lnTo>
                  <a:lnTo>
                    <a:pt x="3861" y="309"/>
                  </a:lnTo>
                  <a:lnTo>
                    <a:pt x="3917" y="344"/>
                  </a:lnTo>
                  <a:lnTo>
                    <a:pt x="3970" y="379"/>
                  </a:lnTo>
                  <a:lnTo>
                    <a:pt x="4021" y="415"/>
                  </a:lnTo>
                  <a:lnTo>
                    <a:pt x="4071" y="452"/>
                  </a:lnTo>
                  <a:lnTo>
                    <a:pt x="4117" y="489"/>
                  </a:lnTo>
                  <a:lnTo>
                    <a:pt x="4159" y="526"/>
                  </a:lnTo>
                  <a:lnTo>
                    <a:pt x="4201" y="563"/>
                  </a:lnTo>
                  <a:lnTo>
                    <a:pt x="4238" y="602"/>
                  </a:lnTo>
                  <a:lnTo>
                    <a:pt x="4276" y="641"/>
                  </a:lnTo>
                  <a:lnTo>
                    <a:pt x="4307" y="680"/>
                  </a:lnTo>
                  <a:lnTo>
                    <a:pt x="4339" y="719"/>
                  </a:lnTo>
                  <a:lnTo>
                    <a:pt x="4367" y="758"/>
                  </a:lnTo>
                  <a:lnTo>
                    <a:pt x="4392" y="797"/>
                  </a:lnTo>
                  <a:lnTo>
                    <a:pt x="4415" y="837"/>
                  </a:lnTo>
                  <a:lnTo>
                    <a:pt x="4434" y="878"/>
                  </a:lnTo>
                  <a:lnTo>
                    <a:pt x="4454" y="917"/>
                  </a:lnTo>
                  <a:lnTo>
                    <a:pt x="4468" y="957"/>
                  </a:lnTo>
                  <a:lnTo>
                    <a:pt x="4480" y="998"/>
                  </a:lnTo>
                  <a:lnTo>
                    <a:pt x="4491" y="1039"/>
                  </a:lnTo>
                  <a:lnTo>
                    <a:pt x="4498" y="1079"/>
                  </a:lnTo>
                  <a:lnTo>
                    <a:pt x="4503" y="1120"/>
                  </a:lnTo>
                  <a:lnTo>
                    <a:pt x="4505" y="1161"/>
                  </a:lnTo>
                  <a:lnTo>
                    <a:pt x="4505" y="1201"/>
                  </a:lnTo>
                  <a:lnTo>
                    <a:pt x="4502" y="1240"/>
                  </a:lnTo>
                  <a:lnTo>
                    <a:pt x="4496" y="1281"/>
                  </a:lnTo>
                  <a:lnTo>
                    <a:pt x="4487" y="1321"/>
                  </a:lnTo>
                  <a:lnTo>
                    <a:pt x="4477" y="1360"/>
                  </a:lnTo>
                  <a:lnTo>
                    <a:pt x="4463" y="1401"/>
                  </a:lnTo>
                  <a:lnTo>
                    <a:pt x="4447" y="1440"/>
                  </a:lnTo>
                  <a:lnTo>
                    <a:pt x="4427" y="1479"/>
                  </a:lnTo>
                  <a:lnTo>
                    <a:pt x="4406" y="1518"/>
                  </a:lnTo>
                  <a:lnTo>
                    <a:pt x="4383" y="1556"/>
                  </a:lnTo>
                  <a:lnTo>
                    <a:pt x="4357" y="1595"/>
                  </a:lnTo>
                  <a:lnTo>
                    <a:pt x="4327" y="1632"/>
                  </a:lnTo>
                  <a:lnTo>
                    <a:pt x="4295" y="1670"/>
                  </a:lnTo>
                  <a:lnTo>
                    <a:pt x="4261" y="1707"/>
                  </a:lnTo>
                  <a:lnTo>
                    <a:pt x="4224" y="1742"/>
                  </a:lnTo>
                  <a:lnTo>
                    <a:pt x="4184" y="1779"/>
                  </a:lnTo>
                  <a:lnTo>
                    <a:pt x="4141" y="1814"/>
                  </a:lnTo>
                  <a:lnTo>
                    <a:pt x="4097" y="1848"/>
                  </a:lnTo>
                  <a:lnTo>
                    <a:pt x="4049" y="1883"/>
                  </a:lnTo>
                  <a:lnTo>
                    <a:pt x="3998" y="1917"/>
                  </a:lnTo>
                  <a:lnTo>
                    <a:pt x="3945" y="1949"/>
                  </a:lnTo>
                  <a:lnTo>
                    <a:pt x="3891" y="1981"/>
                  </a:lnTo>
                  <a:lnTo>
                    <a:pt x="3832" y="2012"/>
                  </a:lnTo>
                  <a:lnTo>
                    <a:pt x="3772" y="2042"/>
                  </a:lnTo>
                  <a:lnTo>
                    <a:pt x="3709" y="2072"/>
                  </a:lnTo>
                  <a:lnTo>
                    <a:pt x="3642" y="2102"/>
                  </a:lnTo>
                  <a:lnTo>
                    <a:pt x="3573" y="2131"/>
                  </a:lnTo>
                  <a:lnTo>
                    <a:pt x="3502" y="2157"/>
                  </a:lnTo>
                  <a:lnTo>
                    <a:pt x="3428" y="2184"/>
                  </a:lnTo>
                  <a:lnTo>
                    <a:pt x="3350" y="2210"/>
                  </a:lnTo>
                  <a:lnTo>
                    <a:pt x="3271" y="2235"/>
                  </a:lnTo>
                  <a:lnTo>
                    <a:pt x="3189" y="2258"/>
                  </a:lnTo>
                  <a:lnTo>
                    <a:pt x="1316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398410" y="1705357"/>
              <a:ext cx="5820834" cy="2987146"/>
            </a:xfrm>
            <a:custGeom>
              <a:avLst/>
              <a:gdLst>
                <a:gd name="T0" fmla="*/ 1676400 w 4125"/>
                <a:gd name="T1" fmla="*/ 3508375 h 2258"/>
                <a:gd name="T2" fmla="*/ 1354138 w 4125"/>
                <a:gd name="T3" fmla="*/ 3382963 h 2258"/>
                <a:gd name="T4" fmla="*/ 1065213 w 4125"/>
                <a:gd name="T5" fmla="*/ 3241675 h 2258"/>
                <a:gd name="T6" fmla="*/ 809625 w 4125"/>
                <a:gd name="T7" fmla="*/ 3094038 h 2258"/>
                <a:gd name="T8" fmla="*/ 590550 w 4125"/>
                <a:gd name="T9" fmla="*/ 2933700 h 2258"/>
                <a:gd name="T10" fmla="*/ 406400 w 4125"/>
                <a:gd name="T11" fmla="*/ 2765425 h 2258"/>
                <a:gd name="T12" fmla="*/ 257175 w 4125"/>
                <a:gd name="T13" fmla="*/ 2590800 h 2258"/>
                <a:gd name="T14" fmla="*/ 139700 w 4125"/>
                <a:gd name="T15" fmla="*/ 2409825 h 2258"/>
                <a:gd name="T16" fmla="*/ 58738 w 4125"/>
                <a:gd name="T17" fmla="*/ 2224088 h 2258"/>
                <a:gd name="T18" fmla="*/ 11113 w 4125"/>
                <a:gd name="T19" fmla="*/ 2033588 h 2258"/>
                <a:gd name="T20" fmla="*/ 0 w 4125"/>
                <a:gd name="T21" fmla="*/ 1843088 h 2258"/>
                <a:gd name="T22" fmla="*/ 19050 w 4125"/>
                <a:gd name="T23" fmla="*/ 1649413 h 2258"/>
                <a:gd name="T24" fmla="*/ 73025 w 4125"/>
                <a:gd name="T25" fmla="*/ 1455738 h 2258"/>
                <a:gd name="T26" fmla="*/ 161925 w 4125"/>
                <a:gd name="T27" fmla="*/ 1265238 h 2258"/>
                <a:gd name="T28" fmla="*/ 285750 w 4125"/>
                <a:gd name="T29" fmla="*/ 1079500 h 2258"/>
                <a:gd name="T30" fmla="*/ 439738 w 4125"/>
                <a:gd name="T31" fmla="*/ 893763 h 2258"/>
                <a:gd name="T32" fmla="*/ 630238 w 4125"/>
                <a:gd name="T33" fmla="*/ 717550 h 2258"/>
                <a:gd name="T34" fmla="*/ 854075 w 4125"/>
                <a:gd name="T35" fmla="*/ 546100 h 2258"/>
                <a:gd name="T36" fmla="*/ 1109663 w 4125"/>
                <a:gd name="T37" fmla="*/ 384175 h 2258"/>
                <a:gd name="T38" fmla="*/ 1401763 w 4125"/>
                <a:gd name="T39" fmla="*/ 228600 h 2258"/>
                <a:gd name="T40" fmla="*/ 1724025 w 4125"/>
                <a:gd name="T41" fmla="*/ 85725 h 2258"/>
                <a:gd name="T42" fmla="*/ 4589463 w 4125"/>
                <a:gd name="T43" fmla="*/ 0 h 2258"/>
                <a:gd name="T44" fmla="*/ 4933950 w 4125"/>
                <a:gd name="T45" fmla="*/ 133350 h 2258"/>
                <a:gd name="T46" fmla="*/ 5248275 w 4125"/>
                <a:gd name="T47" fmla="*/ 279400 h 2258"/>
                <a:gd name="T48" fmla="*/ 5526088 w 4125"/>
                <a:gd name="T49" fmla="*/ 436563 h 2258"/>
                <a:gd name="T50" fmla="*/ 5772150 w 4125"/>
                <a:gd name="T51" fmla="*/ 601663 h 2258"/>
                <a:gd name="T52" fmla="*/ 5981700 w 4125"/>
                <a:gd name="T53" fmla="*/ 776288 h 2258"/>
                <a:gd name="T54" fmla="*/ 6161088 w 4125"/>
                <a:gd name="T55" fmla="*/ 955675 h 2258"/>
                <a:gd name="T56" fmla="*/ 6307138 w 4125"/>
                <a:gd name="T57" fmla="*/ 1141413 h 2258"/>
                <a:gd name="T58" fmla="*/ 6416675 w 4125"/>
                <a:gd name="T59" fmla="*/ 1328738 h 2258"/>
                <a:gd name="T60" fmla="*/ 6496050 w 4125"/>
                <a:gd name="T61" fmla="*/ 1519238 h 2258"/>
                <a:gd name="T62" fmla="*/ 6537325 w 4125"/>
                <a:gd name="T63" fmla="*/ 1712913 h 2258"/>
                <a:gd name="T64" fmla="*/ 6545263 w 4125"/>
                <a:gd name="T65" fmla="*/ 1906588 h 2258"/>
                <a:gd name="T66" fmla="*/ 6523038 w 4125"/>
                <a:gd name="T67" fmla="*/ 2097088 h 2258"/>
                <a:gd name="T68" fmla="*/ 6464300 w 4125"/>
                <a:gd name="T69" fmla="*/ 2286000 h 2258"/>
                <a:gd name="T70" fmla="*/ 6369050 w 4125"/>
                <a:gd name="T71" fmla="*/ 2470150 h 2258"/>
                <a:gd name="T72" fmla="*/ 6243638 w 4125"/>
                <a:gd name="T73" fmla="*/ 2651125 h 2258"/>
                <a:gd name="T74" fmla="*/ 6080125 w 4125"/>
                <a:gd name="T75" fmla="*/ 2824163 h 2258"/>
                <a:gd name="T76" fmla="*/ 5884863 w 4125"/>
                <a:gd name="T77" fmla="*/ 2989263 h 2258"/>
                <a:gd name="T78" fmla="*/ 5654675 w 4125"/>
                <a:gd name="T79" fmla="*/ 3144838 h 2258"/>
                <a:gd name="T80" fmla="*/ 5387975 w 4125"/>
                <a:gd name="T81" fmla="*/ 3289300 h 2258"/>
                <a:gd name="T82" fmla="*/ 5087938 w 4125"/>
                <a:gd name="T83" fmla="*/ 3424238 h 2258"/>
                <a:gd name="T84" fmla="*/ 4754563 w 412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25"/>
                <a:gd name="T130" fmla="*/ 0 h 2258"/>
                <a:gd name="T131" fmla="*/ 4125 w 412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25" h="2258">
                  <a:moveTo>
                    <a:pt x="1204" y="2258"/>
                  </a:moveTo>
                  <a:lnTo>
                    <a:pt x="1128" y="2235"/>
                  </a:lnTo>
                  <a:lnTo>
                    <a:pt x="1056" y="2210"/>
                  </a:lnTo>
                  <a:lnTo>
                    <a:pt x="985" y="2184"/>
                  </a:lnTo>
                  <a:lnTo>
                    <a:pt x="918" y="2157"/>
                  </a:lnTo>
                  <a:lnTo>
                    <a:pt x="853" y="2131"/>
                  </a:lnTo>
                  <a:lnTo>
                    <a:pt x="789" y="2102"/>
                  </a:lnTo>
                  <a:lnTo>
                    <a:pt x="729" y="2072"/>
                  </a:lnTo>
                  <a:lnTo>
                    <a:pt x="671" y="2042"/>
                  </a:lnTo>
                  <a:lnTo>
                    <a:pt x="614" y="2012"/>
                  </a:lnTo>
                  <a:lnTo>
                    <a:pt x="561" y="1981"/>
                  </a:lnTo>
                  <a:lnTo>
                    <a:pt x="510" y="1949"/>
                  </a:lnTo>
                  <a:lnTo>
                    <a:pt x="462" y="1917"/>
                  </a:lnTo>
                  <a:lnTo>
                    <a:pt x="416" y="1883"/>
                  </a:lnTo>
                  <a:lnTo>
                    <a:pt x="372" y="1848"/>
                  </a:lnTo>
                  <a:lnTo>
                    <a:pt x="332" y="1814"/>
                  </a:lnTo>
                  <a:lnTo>
                    <a:pt x="293" y="1779"/>
                  </a:lnTo>
                  <a:lnTo>
                    <a:pt x="256" y="1742"/>
                  </a:lnTo>
                  <a:lnTo>
                    <a:pt x="222" y="1707"/>
                  </a:lnTo>
                  <a:lnTo>
                    <a:pt x="190" y="1670"/>
                  </a:lnTo>
                  <a:lnTo>
                    <a:pt x="162" y="1632"/>
                  </a:lnTo>
                  <a:lnTo>
                    <a:pt x="136" y="1595"/>
                  </a:lnTo>
                  <a:lnTo>
                    <a:pt x="111" y="1556"/>
                  </a:lnTo>
                  <a:lnTo>
                    <a:pt x="88" y="1518"/>
                  </a:lnTo>
                  <a:lnTo>
                    <a:pt x="68" y="1479"/>
                  </a:lnTo>
                  <a:lnTo>
                    <a:pt x="53" y="1440"/>
                  </a:lnTo>
                  <a:lnTo>
                    <a:pt x="37" y="1401"/>
                  </a:lnTo>
                  <a:lnTo>
                    <a:pt x="24" y="1360"/>
                  </a:lnTo>
                  <a:lnTo>
                    <a:pt x="15" y="1321"/>
                  </a:lnTo>
                  <a:lnTo>
                    <a:pt x="7" y="1281"/>
                  </a:lnTo>
                  <a:lnTo>
                    <a:pt x="1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3" y="957"/>
                  </a:lnTo>
                  <a:lnTo>
                    <a:pt x="46" y="917"/>
                  </a:lnTo>
                  <a:lnTo>
                    <a:pt x="63" y="878"/>
                  </a:lnTo>
                  <a:lnTo>
                    <a:pt x="81" y="837"/>
                  </a:lnTo>
                  <a:lnTo>
                    <a:pt x="102" y="797"/>
                  </a:lnTo>
                  <a:lnTo>
                    <a:pt x="125" y="758"/>
                  </a:lnTo>
                  <a:lnTo>
                    <a:pt x="151" y="719"/>
                  </a:lnTo>
                  <a:lnTo>
                    <a:pt x="180" y="680"/>
                  </a:lnTo>
                  <a:lnTo>
                    <a:pt x="210" y="641"/>
                  </a:lnTo>
                  <a:lnTo>
                    <a:pt x="242" y="602"/>
                  </a:lnTo>
                  <a:lnTo>
                    <a:pt x="277" y="563"/>
                  </a:lnTo>
                  <a:lnTo>
                    <a:pt x="316" y="526"/>
                  </a:lnTo>
                  <a:lnTo>
                    <a:pt x="355" y="489"/>
                  </a:lnTo>
                  <a:lnTo>
                    <a:pt x="397" y="452"/>
                  </a:lnTo>
                  <a:lnTo>
                    <a:pt x="441" y="415"/>
                  </a:lnTo>
                  <a:lnTo>
                    <a:pt x="489" y="379"/>
                  </a:lnTo>
                  <a:lnTo>
                    <a:pt x="538" y="344"/>
                  </a:lnTo>
                  <a:lnTo>
                    <a:pt x="589" y="309"/>
                  </a:lnTo>
                  <a:lnTo>
                    <a:pt x="642" y="275"/>
                  </a:lnTo>
                  <a:lnTo>
                    <a:pt x="699" y="242"/>
                  </a:lnTo>
                  <a:lnTo>
                    <a:pt x="757" y="208"/>
                  </a:lnTo>
                  <a:lnTo>
                    <a:pt x="819" y="176"/>
                  </a:lnTo>
                  <a:lnTo>
                    <a:pt x="883" y="144"/>
                  </a:lnTo>
                  <a:lnTo>
                    <a:pt x="948" y="114"/>
                  </a:lnTo>
                  <a:lnTo>
                    <a:pt x="1015" y="84"/>
                  </a:lnTo>
                  <a:lnTo>
                    <a:pt x="1086" y="54"/>
                  </a:lnTo>
                  <a:lnTo>
                    <a:pt x="1158" y="26"/>
                  </a:lnTo>
                  <a:lnTo>
                    <a:pt x="1234" y="0"/>
                  </a:lnTo>
                  <a:lnTo>
                    <a:pt x="2891" y="0"/>
                  </a:lnTo>
                  <a:lnTo>
                    <a:pt x="2965" y="26"/>
                  </a:lnTo>
                  <a:lnTo>
                    <a:pt x="3037" y="54"/>
                  </a:lnTo>
                  <a:lnTo>
                    <a:pt x="3108" y="84"/>
                  </a:lnTo>
                  <a:lnTo>
                    <a:pt x="3177" y="114"/>
                  </a:lnTo>
                  <a:lnTo>
                    <a:pt x="3242" y="144"/>
                  </a:lnTo>
                  <a:lnTo>
                    <a:pt x="3306" y="176"/>
                  </a:lnTo>
                  <a:lnTo>
                    <a:pt x="3366" y="208"/>
                  </a:lnTo>
                  <a:lnTo>
                    <a:pt x="3424" y="242"/>
                  </a:lnTo>
                  <a:lnTo>
                    <a:pt x="3481" y="275"/>
                  </a:lnTo>
                  <a:lnTo>
                    <a:pt x="3535" y="309"/>
                  </a:lnTo>
                  <a:lnTo>
                    <a:pt x="3587" y="344"/>
                  </a:lnTo>
                  <a:lnTo>
                    <a:pt x="3636" y="379"/>
                  </a:lnTo>
                  <a:lnTo>
                    <a:pt x="3682" y="415"/>
                  </a:lnTo>
                  <a:lnTo>
                    <a:pt x="3726" y="452"/>
                  </a:lnTo>
                  <a:lnTo>
                    <a:pt x="3768" y="489"/>
                  </a:lnTo>
                  <a:lnTo>
                    <a:pt x="3809" y="526"/>
                  </a:lnTo>
                  <a:lnTo>
                    <a:pt x="3846" y="563"/>
                  </a:lnTo>
                  <a:lnTo>
                    <a:pt x="3881" y="602"/>
                  </a:lnTo>
                  <a:lnTo>
                    <a:pt x="3913" y="641"/>
                  </a:lnTo>
                  <a:lnTo>
                    <a:pt x="3945" y="680"/>
                  </a:lnTo>
                  <a:lnTo>
                    <a:pt x="3973" y="719"/>
                  </a:lnTo>
                  <a:lnTo>
                    <a:pt x="3998" y="758"/>
                  </a:lnTo>
                  <a:lnTo>
                    <a:pt x="4021" y="797"/>
                  </a:lnTo>
                  <a:lnTo>
                    <a:pt x="4042" y="837"/>
                  </a:lnTo>
                  <a:lnTo>
                    <a:pt x="4062" y="878"/>
                  </a:lnTo>
                  <a:lnTo>
                    <a:pt x="4077" y="917"/>
                  </a:lnTo>
                  <a:lnTo>
                    <a:pt x="4092" y="957"/>
                  </a:lnTo>
                  <a:lnTo>
                    <a:pt x="4102" y="998"/>
                  </a:lnTo>
                  <a:lnTo>
                    <a:pt x="4111" y="1039"/>
                  </a:lnTo>
                  <a:lnTo>
                    <a:pt x="4118" y="1079"/>
                  </a:lnTo>
                  <a:lnTo>
                    <a:pt x="4123" y="1120"/>
                  </a:lnTo>
                  <a:lnTo>
                    <a:pt x="4125" y="1161"/>
                  </a:lnTo>
                  <a:lnTo>
                    <a:pt x="4123" y="1201"/>
                  </a:lnTo>
                  <a:lnTo>
                    <a:pt x="4122" y="1240"/>
                  </a:lnTo>
                  <a:lnTo>
                    <a:pt x="4116" y="1281"/>
                  </a:lnTo>
                  <a:lnTo>
                    <a:pt x="4109" y="1321"/>
                  </a:lnTo>
                  <a:lnTo>
                    <a:pt x="4099" y="1360"/>
                  </a:lnTo>
                  <a:lnTo>
                    <a:pt x="4086" y="1401"/>
                  </a:lnTo>
                  <a:lnTo>
                    <a:pt x="4072" y="1440"/>
                  </a:lnTo>
                  <a:lnTo>
                    <a:pt x="4055" y="1479"/>
                  </a:lnTo>
                  <a:lnTo>
                    <a:pt x="4035" y="1518"/>
                  </a:lnTo>
                  <a:lnTo>
                    <a:pt x="4012" y="1556"/>
                  </a:lnTo>
                  <a:lnTo>
                    <a:pt x="3989" y="1595"/>
                  </a:lnTo>
                  <a:lnTo>
                    <a:pt x="3961" y="1632"/>
                  </a:lnTo>
                  <a:lnTo>
                    <a:pt x="3933" y="1670"/>
                  </a:lnTo>
                  <a:lnTo>
                    <a:pt x="3901" y="1707"/>
                  </a:lnTo>
                  <a:lnTo>
                    <a:pt x="3867" y="1742"/>
                  </a:lnTo>
                  <a:lnTo>
                    <a:pt x="3830" y="1779"/>
                  </a:lnTo>
                  <a:lnTo>
                    <a:pt x="3791" y="1814"/>
                  </a:lnTo>
                  <a:lnTo>
                    <a:pt x="3751" y="1848"/>
                  </a:lnTo>
                  <a:lnTo>
                    <a:pt x="3707" y="1883"/>
                  </a:lnTo>
                  <a:lnTo>
                    <a:pt x="3661" y="1917"/>
                  </a:lnTo>
                  <a:lnTo>
                    <a:pt x="3613" y="1949"/>
                  </a:lnTo>
                  <a:lnTo>
                    <a:pt x="3562" y="1981"/>
                  </a:lnTo>
                  <a:lnTo>
                    <a:pt x="3509" y="2012"/>
                  </a:lnTo>
                  <a:lnTo>
                    <a:pt x="3452" y="2042"/>
                  </a:lnTo>
                  <a:lnTo>
                    <a:pt x="3394" y="2072"/>
                  </a:lnTo>
                  <a:lnTo>
                    <a:pt x="3334" y="2102"/>
                  </a:lnTo>
                  <a:lnTo>
                    <a:pt x="3270" y="2131"/>
                  </a:lnTo>
                  <a:lnTo>
                    <a:pt x="3205" y="2157"/>
                  </a:lnTo>
                  <a:lnTo>
                    <a:pt x="3138" y="2184"/>
                  </a:lnTo>
                  <a:lnTo>
                    <a:pt x="3067" y="2210"/>
                  </a:lnTo>
                  <a:lnTo>
                    <a:pt x="2995" y="2235"/>
                  </a:lnTo>
                  <a:lnTo>
                    <a:pt x="2919" y="2258"/>
                  </a:lnTo>
                  <a:lnTo>
                    <a:pt x="1204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672166" y="1705357"/>
              <a:ext cx="5270500" cy="2987146"/>
            </a:xfrm>
            <a:custGeom>
              <a:avLst/>
              <a:gdLst>
                <a:gd name="T0" fmla="*/ 1519238 w 3735"/>
                <a:gd name="T1" fmla="*/ 3508375 h 2258"/>
                <a:gd name="T2" fmla="*/ 1227138 w 3735"/>
                <a:gd name="T3" fmla="*/ 3382963 h 2258"/>
                <a:gd name="T4" fmla="*/ 966788 w 3735"/>
                <a:gd name="T5" fmla="*/ 3241675 h 2258"/>
                <a:gd name="T6" fmla="*/ 736600 w 3735"/>
                <a:gd name="T7" fmla="*/ 3094038 h 2258"/>
                <a:gd name="T8" fmla="*/ 538163 w 3735"/>
                <a:gd name="T9" fmla="*/ 2933700 h 2258"/>
                <a:gd name="T10" fmla="*/ 369888 w 3735"/>
                <a:gd name="T11" fmla="*/ 2765425 h 2258"/>
                <a:gd name="T12" fmla="*/ 234950 w 3735"/>
                <a:gd name="T13" fmla="*/ 2590800 h 2258"/>
                <a:gd name="T14" fmla="*/ 128588 w 3735"/>
                <a:gd name="T15" fmla="*/ 2409825 h 2258"/>
                <a:gd name="T16" fmla="*/ 55563 w 3735"/>
                <a:gd name="T17" fmla="*/ 2224088 h 2258"/>
                <a:gd name="T18" fmla="*/ 14288 w 3735"/>
                <a:gd name="T19" fmla="*/ 2033588 h 2258"/>
                <a:gd name="T20" fmla="*/ 0 w 3735"/>
                <a:gd name="T21" fmla="*/ 1843088 h 2258"/>
                <a:gd name="T22" fmla="*/ 19050 w 3735"/>
                <a:gd name="T23" fmla="*/ 1649413 h 2258"/>
                <a:gd name="T24" fmla="*/ 69850 w 3735"/>
                <a:gd name="T25" fmla="*/ 1455738 h 2258"/>
                <a:gd name="T26" fmla="*/ 147638 w 3735"/>
                <a:gd name="T27" fmla="*/ 1265238 h 2258"/>
                <a:gd name="T28" fmla="*/ 260350 w 3735"/>
                <a:gd name="T29" fmla="*/ 1079500 h 2258"/>
                <a:gd name="T30" fmla="*/ 400050 w 3735"/>
                <a:gd name="T31" fmla="*/ 893763 h 2258"/>
                <a:gd name="T32" fmla="*/ 571500 w 3735"/>
                <a:gd name="T33" fmla="*/ 717550 h 2258"/>
                <a:gd name="T34" fmla="*/ 773113 w 3735"/>
                <a:gd name="T35" fmla="*/ 546100 h 2258"/>
                <a:gd name="T36" fmla="*/ 1006475 w 3735"/>
                <a:gd name="T37" fmla="*/ 384175 h 2258"/>
                <a:gd name="T38" fmla="*/ 1270000 w 3735"/>
                <a:gd name="T39" fmla="*/ 228600 h 2258"/>
                <a:gd name="T40" fmla="*/ 1562100 w 3735"/>
                <a:gd name="T41" fmla="*/ 85725 h 2258"/>
                <a:gd name="T42" fmla="*/ 4154488 w 3735"/>
                <a:gd name="T43" fmla="*/ 0 h 2258"/>
                <a:gd name="T44" fmla="*/ 4468813 w 3735"/>
                <a:gd name="T45" fmla="*/ 133350 h 2258"/>
                <a:gd name="T46" fmla="*/ 4751388 w 3735"/>
                <a:gd name="T47" fmla="*/ 279400 h 2258"/>
                <a:gd name="T48" fmla="*/ 5003800 w 3735"/>
                <a:gd name="T49" fmla="*/ 436563 h 2258"/>
                <a:gd name="T50" fmla="*/ 5226050 w 3735"/>
                <a:gd name="T51" fmla="*/ 601663 h 2258"/>
                <a:gd name="T52" fmla="*/ 5416550 w 3735"/>
                <a:gd name="T53" fmla="*/ 776288 h 2258"/>
                <a:gd name="T54" fmla="*/ 5578475 w 3735"/>
                <a:gd name="T55" fmla="*/ 955675 h 2258"/>
                <a:gd name="T56" fmla="*/ 5710238 w 3735"/>
                <a:gd name="T57" fmla="*/ 1141413 h 2258"/>
                <a:gd name="T58" fmla="*/ 5811838 w 3735"/>
                <a:gd name="T59" fmla="*/ 1328738 h 2258"/>
                <a:gd name="T60" fmla="*/ 5881688 w 3735"/>
                <a:gd name="T61" fmla="*/ 1519238 h 2258"/>
                <a:gd name="T62" fmla="*/ 5921375 w 3735"/>
                <a:gd name="T63" fmla="*/ 1712913 h 2258"/>
                <a:gd name="T64" fmla="*/ 5926138 w 3735"/>
                <a:gd name="T65" fmla="*/ 1906588 h 2258"/>
                <a:gd name="T66" fmla="*/ 5903913 w 3735"/>
                <a:gd name="T67" fmla="*/ 2097088 h 2258"/>
                <a:gd name="T68" fmla="*/ 5851525 w 3735"/>
                <a:gd name="T69" fmla="*/ 2286000 h 2258"/>
                <a:gd name="T70" fmla="*/ 5767388 w 3735"/>
                <a:gd name="T71" fmla="*/ 2470150 h 2258"/>
                <a:gd name="T72" fmla="*/ 5651500 w 3735"/>
                <a:gd name="T73" fmla="*/ 2651125 h 2258"/>
                <a:gd name="T74" fmla="*/ 5505450 w 3735"/>
                <a:gd name="T75" fmla="*/ 2824163 h 2258"/>
                <a:gd name="T76" fmla="*/ 5329238 w 3735"/>
                <a:gd name="T77" fmla="*/ 2989263 h 2258"/>
                <a:gd name="T78" fmla="*/ 5119688 w 3735"/>
                <a:gd name="T79" fmla="*/ 3144838 h 2258"/>
                <a:gd name="T80" fmla="*/ 4878388 w 3735"/>
                <a:gd name="T81" fmla="*/ 3289300 h 2258"/>
                <a:gd name="T82" fmla="*/ 4608513 w 3735"/>
                <a:gd name="T83" fmla="*/ 3424238 h 2258"/>
                <a:gd name="T84" fmla="*/ 4303713 w 373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35"/>
                <a:gd name="T130" fmla="*/ 0 h 2258"/>
                <a:gd name="T131" fmla="*/ 3735 w 373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35" h="2258">
                  <a:moveTo>
                    <a:pt x="1091" y="2258"/>
                  </a:moveTo>
                  <a:lnTo>
                    <a:pt x="1024" y="2235"/>
                  </a:lnTo>
                  <a:lnTo>
                    <a:pt x="957" y="2210"/>
                  </a:lnTo>
                  <a:lnTo>
                    <a:pt x="894" y="2184"/>
                  </a:lnTo>
                  <a:lnTo>
                    <a:pt x="832" y="2157"/>
                  </a:lnTo>
                  <a:lnTo>
                    <a:pt x="773" y="2131"/>
                  </a:lnTo>
                  <a:lnTo>
                    <a:pt x="717" y="2102"/>
                  </a:lnTo>
                  <a:lnTo>
                    <a:pt x="662" y="2072"/>
                  </a:lnTo>
                  <a:lnTo>
                    <a:pt x="609" y="2042"/>
                  </a:lnTo>
                  <a:lnTo>
                    <a:pt x="558" y="2012"/>
                  </a:lnTo>
                  <a:lnTo>
                    <a:pt x="510" y="1981"/>
                  </a:lnTo>
                  <a:lnTo>
                    <a:pt x="464" y="1949"/>
                  </a:lnTo>
                  <a:lnTo>
                    <a:pt x="420" y="1917"/>
                  </a:lnTo>
                  <a:lnTo>
                    <a:pt x="378" y="1883"/>
                  </a:lnTo>
                  <a:lnTo>
                    <a:pt x="339" y="1848"/>
                  </a:lnTo>
                  <a:lnTo>
                    <a:pt x="302" y="1814"/>
                  </a:lnTo>
                  <a:lnTo>
                    <a:pt x="267" y="1779"/>
                  </a:lnTo>
                  <a:lnTo>
                    <a:pt x="233" y="1742"/>
                  </a:lnTo>
                  <a:lnTo>
                    <a:pt x="203" y="1707"/>
                  </a:lnTo>
                  <a:lnTo>
                    <a:pt x="175" y="1670"/>
                  </a:lnTo>
                  <a:lnTo>
                    <a:pt x="148" y="1632"/>
                  </a:lnTo>
                  <a:lnTo>
                    <a:pt x="123" y="1595"/>
                  </a:lnTo>
                  <a:lnTo>
                    <a:pt x="102" y="1556"/>
                  </a:lnTo>
                  <a:lnTo>
                    <a:pt x="81" y="1518"/>
                  </a:lnTo>
                  <a:lnTo>
                    <a:pt x="63" y="1479"/>
                  </a:lnTo>
                  <a:lnTo>
                    <a:pt x="49" y="1440"/>
                  </a:lnTo>
                  <a:lnTo>
                    <a:pt x="35" y="1401"/>
                  </a:lnTo>
                  <a:lnTo>
                    <a:pt x="25" y="1360"/>
                  </a:lnTo>
                  <a:lnTo>
                    <a:pt x="14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0" y="957"/>
                  </a:lnTo>
                  <a:lnTo>
                    <a:pt x="44" y="917"/>
                  </a:lnTo>
                  <a:lnTo>
                    <a:pt x="58" y="878"/>
                  </a:lnTo>
                  <a:lnTo>
                    <a:pt x="74" y="837"/>
                  </a:lnTo>
                  <a:lnTo>
                    <a:pt x="93" y="797"/>
                  </a:lnTo>
                  <a:lnTo>
                    <a:pt x="115" y="758"/>
                  </a:lnTo>
                  <a:lnTo>
                    <a:pt x="138" y="719"/>
                  </a:lnTo>
                  <a:lnTo>
                    <a:pt x="164" y="680"/>
                  </a:lnTo>
                  <a:lnTo>
                    <a:pt x="191" y="641"/>
                  </a:lnTo>
                  <a:lnTo>
                    <a:pt x="221" y="602"/>
                  </a:lnTo>
                  <a:lnTo>
                    <a:pt x="252" y="563"/>
                  </a:lnTo>
                  <a:lnTo>
                    <a:pt x="286" y="526"/>
                  </a:lnTo>
                  <a:lnTo>
                    <a:pt x="323" y="489"/>
                  </a:lnTo>
                  <a:lnTo>
                    <a:pt x="360" y="452"/>
                  </a:lnTo>
                  <a:lnTo>
                    <a:pt x="401" y="415"/>
                  </a:lnTo>
                  <a:lnTo>
                    <a:pt x="443" y="379"/>
                  </a:lnTo>
                  <a:lnTo>
                    <a:pt x="487" y="344"/>
                  </a:lnTo>
                  <a:lnTo>
                    <a:pt x="535" y="309"/>
                  </a:lnTo>
                  <a:lnTo>
                    <a:pt x="583" y="275"/>
                  </a:lnTo>
                  <a:lnTo>
                    <a:pt x="634" y="242"/>
                  </a:lnTo>
                  <a:lnTo>
                    <a:pt x="687" y="208"/>
                  </a:lnTo>
                  <a:lnTo>
                    <a:pt x="742" y="176"/>
                  </a:lnTo>
                  <a:lnTo>
                    <a:pt x="800" y="144"/>
                  </a:lnTo>
                  <a:lnTo>
                    <a:pt x="858" y="114"/>
                  </a:lnTo>
                  <a:lnTo>
                    <a:pt x="920" y="84"/>
                  </a:lnTo>
                  <a:lnTo>
                    <a:pt x="984" y="54"/>
                  </a:lnTo>
                  <a:lnTo>
                    <a:pt x="1049" y="26"/>
                  </a:lnTo>
                  <a:lnTo>
                    <a:pt x="1118" y="0"/>
                  </a:lnTo>
                  <a:lnTo>
                    <a:pt x="2617" y="0"/>
                  </a:lnTo>
                  <a:lnTo>
                    <a:pt x="2686" y="26"/>
                  </a:lnTo>
                  <a:lnTo>
                    <a:pt x="2751" y="54"/>
                  </a:lnTo>
                  <a:lnTo>
                    <a:pt x="2815" y="84"/>
                  </a:lnTo>
                  <a:lnTo>
                    <a:pt x="2877" y="114"/>
                  </a:lnTo>
                  <a:lnTo>
                    <a:pt x="2935" y="144"/>
                  </a:lnTo>
                  <a:lnTo>
                    <a:pt x="2993" y="176"/>
                  </a:lnTo>
                  <a:lnTo>
                    <a:pt x="3048" y="208"/>
                  </a:lnTo>
                  <a:lnTo>
                    <a:pt x="3101" y="242"/>
                  </a:lnTo>
                  <a:lnTo>
                    <a:pt x="3152" y="275"/>
                  </a:lnTo>
                  <a:lnTo>
                    <a:pt x="3200" y="309"/>
                  </a:lnTo>
                  <a:lnTo>
                    <a:pt x="3248" y="344"/>
                  </a:lnTo>
                  <a:lnTo>
                    <a:pt x="3292" y="379"/>
                  </a:lnTo>
                  <a:lnTo>
                    <a:pt x="3334" y="415"/>
                  </a:lnTo>
                  <a:lnTo>
                    <a:pt x="3375" y="452"/>
                  </a:lnTo>
                  <a:lnTo>
                    <a:pt x="3412" y="489"/>
                  </a:lnTo>
                  <a:lnTo>
                    <a:pt x="3449" y="526"/>
                  </a:lnTo>
                  <a:lnTo>
                    <a:pt x="3483" y="563"/>
                  </a:lnTo>
                  <a:lnTo>
                    <a:pt x="3514" y="602"/>
                  </a:lnTo>
                  <a:lnTo>
                    <a:pt x="3544" y="641"/>
                  </a:lnTo>
                  <a:lnTo>
                    <a:pt x="3571" y="680"/>
                  </a:lnTo>
                  <a:lnTo>
                    <a:pt x="3597" y="719"/>
                  </a:lnTo>
                  <a:lnTo>
                    <a:pt x="3620" y="758"/>
                  </a:lnTo>
                  <a:lnTo>
                    <a:pt x="3642" y="797"/>
                  </a:lnTo>
                  <a:lnTo>
                    <a:pt x="3661" y="837"/>
                  </a:lnTo>
                  <a:lnTo>
                    <a:pt x="3677" y="878"/>
                  </a:lnTo>
                  <a:lnTo>
                    <a:pt x="3691" y="917"/>
                  </a:lnTo>
                  <a:lnTo>
                    <a:pt x="3705" y="957"/>
                  </a:lnTo>
                  <a:lnTo>
                    <a:pt x="3714" y="998"/>
                  </a:lnTo>
                  <a:lnTo>
                    <a:pt x="3723" y="1039"/>
                  </a:lnTo>
                  <a:lnTo>
                    <a:pt x="3730" y="1079"/>
                  </a:lnTo>
                  <a:lnTo>
                    <a:pt x="3733" y="1120"/>
                  </a:lnTo>
                  <a:lnTo>
                    <a:pt x="3735" y="1161"/>
                  </a:lnTo>
                  <a:lnTo>
                    <a:pt x="3733" y="1201"/>
                  </a:lnTo>
                  <a:lnTo>
                    <a:pt x="3732" y="1240"/>
                  </a:lnTo>
                  <a:lnTo>
                    <a:pt x="3726" y="1281"/>
                  </a:lnTo>
                  <a:lnTo>
                    <a:pt x="3719" y="1321"/>
                  </a:lnTo>
                  <a:lnTo>
                    <a:pt x="3710" y="1360"/>
                  </a:lnTo>
                  <a:lnTo>
                    <a:pt x="3700" y="1401"/>
                  </a:lnTo>
                  <a:lnTo>
                    <a:pt x="3686" y="1440"/>
                  </a:lnTo>
                  <a:lnTo>
                    <a:pt x="3672" y="1479"/>
                  </a:lnTo>
                  <a:lnTo>
                    <a:pt x="3654" y="1518"/>
                  </a:lnTo>
                  <a:lnTo>
                    <a:pt x="3633" y="1556"/>
                  </a:lnTo>
                  <a:lnTo>
                    <a:pt x="3612" y="1595"/>
                  </a:lnTo>
                  <a:lnTo>
                    <a:pt x="3587" y="1632"/>
                  </a:lnTo>
                  <a:lnTo>
                    <a:pt x="3560" y="1670"/>
                  </a:lnTo>
                  <a:lnTo>
                    <a:pt x="3532" y="1707"/>
                  </a:lnTo>
                  <a:lnTo>
                    <a:pt x="3502" y="1742"/>
                  </a:lnTo>
                  <a:lnTo>
                    <a:pt x="3468" y="1779"/>
                  </a:lnTo>
                  <a:lnTo>
                    <a:pt x="3433" y="1814"/>
                  </a:lnTo>
                  <a:lnTo>
                    <a:pt x="3396" y="1848"/>
                  </a:lnTo>
                  <a:lnTo>
                    <a:pt x="3357" y="1883"/>
                  </a:lnTo>
                  <a:lnTo>
                    <a:pt x="3315" y="1917"/>
                  </a:lnTo>
                  <a:lnTo>
                    <a:pt x="3271" y="1949"/>
                  </a:lnTo>
                  <a:lnTo>
                    <a:pt x="3225" y="1981"/>
                  </a:lnTo>
                  <a:lnTo>
                    <a:pt x="3177" y="2012"/>
                  </a:lnTo>
                  <a:lnTo>
                    <a:pt x="3126" y="2042"/>
                  </a:lnTo>
                  <a:lnTo>
                    <a:pt x="3073" y="2072"/>
                  </a:lnTo>
                  <a:lnTo>
                    <a:pt x="3018" y="2102"/>
                  </a:lnTo>
                  <a:lnTo>
                    <a:pt x="2962" y="2131"/>
                  </a:lnTo>
                  <a:lnTo>
                    <a:pt x="2903" y="2157"/>
                  </a:lnTo>
                  <a:lnTo>
                    <a:pt x="2841" y="2184"/>
                  </a:lnTo>
                  <a:lnTo>
                    <a:pt x="2778" y="2210"/>
                  </a:lnTo>
                  <a:lnTo>
                    <a:pt x="2711" y="2235"/>
                  </a:lnTo>
                  <a:lnTo>
                    <a:pt x="2644" y="2258"/>
                  </a:lnTo>
                  <a:lnTo>
                    <a:pt x="1091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991077" y="1705357"/>
              <a:ext cx="4632678" cy="2987146"/>
            </a:xfrm>
            <a:custGeom>
              <a:avLst/>
              <a:gdLst>
                <a:gd name="T0" fmla="*/ 1335088 w 3283"/>
                <a:gd name="T1" fmla="*/ 3508375 h 2258"/>
                <a:gd name="T2" fmla="*/ 1076325 w 3283"/>
                <a:gd name="T3" fmla="*/ 3382963 h 2258"/>
                <a:gd name="T4" fmla="*/ 849313 w 3283"/>
                <a:gd name="T5" fmla="*/ 3241675 h 2258"/>
                <a:gd name="T6" fmla="*/ 644525 w 3283"/>
                <a:gd name="T7" fmla="*/ 3094038 h 2258"/>
                <a:gd name="T8" fmla="*/ 471488 w 3283"/>
                <a:gd name="T9" fmla="*/ 2933700 h 2258"/>
                <a:gd name="T10" fmla="*/ 325438 w 3283"/>
                <a:gd name="T11" fmla="*/ 2765425 h 2258"/>
                <a:gd name="T12" fmla="*/ 204788 w 3283"/>
                <a:gd name="T13" fmla="*/ 2590800 h 2258"/>
                <a:gd name="T14" fmla="*/ 112713 w 3283"/>
                <a:gd name="T15" fmla="*/ 2409825 h 2258"/>
                <a:gd name="T16" fmla="*/ 47625 w 3283"/>
                <a:gd name="T17" fmla="*/ 2224088 h 2258"/>
                <a:gd name="T18" fmla="*/ 11113 w 3283"/>
                <a:gd name="T19" fmla="*/ 2033588 h 2258"/>
                <a:gd name="T20" fmla="*/ 0 w 3283"/>
                <a:gd name="T21" fmla="*/ 1843088 h 2258"/>
                <a:gd name="T22" fmla="*/ 17463 w 3283"/>
                <a:gd name="T23" fmla="*/ 1649413 h 2258"/>
                <a:gd name="T24" fmla="*/ 58738 w 3283"/>
                <a:gd name="T25" fmla="*/ 1455738 h 2258"/>
                <a:gd name="T26" fmla="*/ 128588 w 3283"/>
                <a:gd name="T27" fmla="*/ 1265238 h 2258"/>
                <a:gd name="T28" fmla="*/ 227013 w 3283"/>
                <a:gd name="T29" fmla="*/ 1079500 h 2258"/>
                <a:gd name="T30" fmla="*/ 350838 w 3283"/>
                <a:gd name="T31" fmla="*/ 893763 h 2258"/>
                <a:gd name="T32" fmla="*/ 501650 w 3283"/>
                <a:gd name="T33" fmla="*/ 717550 h 2258"/>
                <a:gd name="T34" fmla="*/ 681038 w 3283"/>
                <a:gd name="T35" fmla="*/ 546100 h 2258"/>
                <a:gd name="T36" fmla="*/ 882650 w 3283"/>
                <a:gd name="T37" fmla="*/ 384175 h 2258"/>
                <a:gd name="T38" fmla="*/ 1116013 w 3283"/>
                <a:gd name="T39" fmla="*/ 228600 h 2258"/>
                <a:gd name="T40" fmla="*/ 1373188 w 3283"/>
                <a:gd name="T41" fmla="*/ 85725 h 2258"/>
                <a:gd name="T42" fmla="*/ 3652838 w 3283"/>
                <a:gd name="T43" fmla="*/ 0 h 2258"/>
                <a:gd name="T44" fmla="*/ 3927475 w 3283"/>
                <a:gd name="T45" fmla="*/ 133350 h 2258"/>
                <a:gd name="T46" fmla="*/ 4176713 w 3283"/>
                <a:gd name="T47" fmla="*/ 279400 h 2258"/>
                <a:gd name="T48" fmla="*/ 4398963 w 3283"/>
                <a:gd name="T49" fmla="*/ 436563 h 2258"/>
                <a:gd name="T50" fmla="*/ 4595813 w 3283"/>
                <a:gd name="T51" fmla="*/ 601663 h 2258"/>
                <a:gd name="T52" fmla="*/ 4764088 w 3283"/>
                <a:gd name="T53" fmla="*/ 776288 h 2258"/>
                <a:gd name="T54" fmla="*/ 4906963 w 3283"/>
                <a:gd name="T55" fmla="*/ 955675 h 2258"/>
                <a:gd name="T56" fmla="*/ 5021263 w 3283"/>
                <a:gd name="T57" fmla="*/ 1141413 h 2258"/>
                <a:gd name="T58" fmla="*/ 5108575 w 3283"/>
                <a:gd name="T59" fmla="*/ 1328738 h 2258"/>
                <a:gd name="T60" fmla="*/ 5170488 w 3283"/>
                <a:gd name="T61" fmla="*/ 1519238 h 2258"/>
                <a:gd name="T62" fmla="*/ 5203825 w 3283"/>
                <a:gd name="T63" fmla="*/ 1712913 h 2258"/>
                <a:gd name="T64" fmla="*/ 5211763 w 3283"/>
                <a:gd name="T65" fmla="*/ 1906588 h 2258"/>
                <a:gd name="T66" fmla="*/ 5192713 w 3283"/>
                <a:gd name="T67" fmla="*/ 2097088 h 2258"/>
                <a:gd name="T68" fmla="*/ 5145088 w 3283"/>
                <a:gd name="T69" fmla="*/ 2286000 h 2258"/>
                <a:gd name="T70" fmla="*/ 5072063 w 3283"/>
                <a:gd name="T71" fmla="*/ 2470150 h 2258"/>
                <a:gd name="T72" fmla="*/ 4970463 w 3283"/>
                <a:gd name="T73" fmla="*/ 2651125 h 2258"/>
                <a:gd name="T74" fmla="*/ 4841875 w 3283"/>
                <a:gd name="T75" fmla="*/ 2824163 h 2258"/>
                <a:gd name="T76" fmla="*/ 4684713 w 3283"/>
                <a:gd name="T77" fmla="*/ 2989263 h 2258"/>
                <a:gd name="T78" fmla="*/ 4502150 w 3283"/>
                <a:gd name="T79" fmla="*/ 3144838 h 2258"/>
                <a:gd name="T80" fmla="*/ 4289425 w 3283"/>
                <a:gd name="T81" fmla="*/ 3289300 h 2258"/>
                <a:gd name="T82" fmla="*/ 4051300 w 3283"/>
                <a:gd name="T83" fmla="*/ 3424238 h 2258"/>
                <a:gd name="T84" fmla="*/ 3784600 w 3283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83"/>
                <a:gd name="T130" fmla="*/ 0 h 2258"/>
                <a:gd name="T131" fmla="*/ 3283 w 3283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83" h="2258">
                  <a:moveTo>
                    <a:pt x="959" y="2258"/>
                  </a:moveTo>
                  <a:lnTo>
                    <a:pt x="899" y="2235"/>
                  </a:lnTo>
                  <a:lnTo>
                    <a:pt x="841" y="2210"/>
                  </a:lnTo>
                  <a:lnTo>
                    <a:pt x="786" y="2184"/>
                  </a:lnTo>
                  <a:lnTo>
                    <a:pt x="731" y="2157"/>
                  </a:lnTo>
                  <a:lnTo>
                    <a:pt x="678" y="2131"/>
                  </a:lnTo>
                  <a:lnTo>
                    <a:pt x="629" y="2102"/>
                  </a:lnTo>
                  <a:lnTo>
                    <a:pt x="581" y="2072"/>
                  </a:lnTo>
                  <a:lnTo>
                    <a:pt x="535" y="2042"/>
                  </a:lnTo>
                  <a:lnTo>
                    <a:pt x="489" y="2012"/>
                  </a:lnTo>
                  <a:lnTo>
                    <a:pt x="447" y="1981"/>
                  </a:lnTo>
                  <a:lnTo>
                    <a:pt x="406" y="1949"/>
                  </a:lnTo>
                  <a:lnTo>
                    <a:pt x="369" y="1917"/>
                  </a:lnTo>
                  <a:lnTo>
                    <a:pt x="332" y="1883"/>
                  </a:lnTo>
                  <a:lnTo>
                    <a:pt x="297" y="1848"/>
                  </a:lnTo>
                  <a:lnTo>
                    <a:pt x="265" y="1814"/>
                  </a:lnTo>
                  <a:lnTo>
                    <a:pt x="233" y="1779"/>
                  </a:lnTo>
                  <a:lnTo>
                    <a:pt x="205" y="1742"/>
                  </a:lnTo>
                  <a:lnTo>
                    <a:pt x="178" y="1707"/>
                  </a:lnTo>
                  <a:lnTo>
                    <a:pt x="152" y="1670"/>
                  </a:lnTo>
                  <a:lnTo>
                    <a:pt x="129" y="1632"/>
                  </a:lnTo>
                  <a:lnTo>
                    <a:pt x="108" y="1595"/>
                  </a:lnTo>
                  <a:lnTo>
                    <a:pt x="88" y="1556"/>
                  </a:lnTo>
                  <a:lnTo>
                    <a:pt x="71" y="1518"/>
                  </a:lnTo>
                  <a:lnTo>
                    <a:pt x="55" y="1479"/>
                  </a:lnTo>
                  <a:lnTo>
                    <a:pt x="42" y="1440"/>
                  </a:lnTo>
                  <a:lnTo>
                    <a:pt x="30" y="1401"/>
                  </a:lnTo>
                  <a:lnTo>
                    <a:pt x="21" y="1360"/>
                  </a:lnTo>
                  <a:lnTo>
                    <a:pt x="12" y="1321"/>
                  </a:lnTo>
                  <a:lnTo>
                    <a:pt x="7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1" y="1039"/>
                  </a:lnTo>
                  <a:lnTo>
                    <a:pt x="18" y="998"/>
                  </a:lnTo>
                  <a:lnTo>
                    <a:pt x="26" y="957"/>
                  </a:lnTo>
                  <a:lnTo>
                    <a:pt x="37" y="917"/>
                  </a:lnTo>
                  <a:lnTo>
                    <a:pt x="51" y="878"/>
                  </a:lnTo>
                  <a:lnTo>
                    <a:pt x="65" y="837"/>
                  </a:lnTo>
                  <a:lnTo>
                    <a:pt x="81" y="797"/>
                  </a:lnTo>
                  <a:lnTo>
                    <a:pt x="101" y="758"/>
                  </a:lnTo>
                  <a:lnTo>
                    <a:pt x="120" y="719"/>
                  </a:lnTo>
                  <a:lnTo>
                    <a:pt x="143" y="680"/>
                  </a:lnTo>
                  <a:lnTo>
                    <a:pt x="168" y="641"/>
                  </a:lnTo>
                  <a:lnTo>
                    <a:pt x="194" y="602"/>
                  </a:lnTo>
                  <a:lnTo>
                    <a:pt x="221" y="563"/>
                  </a:lnTo>
                  <a:lnTo>
                    <a:pt x="251" y="526"/>
                  </a:lnTo>
                  <a:lnTo>
                    <a:pt x="282" y="489"/>
                  </a:lnTo>
                  <a:lnTo>
                    <a:pt x="316" y="452"/>
                  </a:lnTo>
                  <a:lnTo>
                    <a:pt x="351" y="415"/>
                  </a:lnTo>
                  <a:lnTo>
                    <a:pt x="388" y="379"/>
                  </a:lnTo>
                  <a:lnTo>
                    <a:pt x="429" y="344"/>
                  </a:lnTo>
                  <a:lnTo>
                    <a:pt x="470" y="309"/>
                  </a:lnTo>
                  <a:lnTo>
                    <a:pt x="512" y="275"/>
                  </a:lnTo>
                  <a:lnTo>
                    <a:pt x="556" y="242"/>
                  </a:lnTo>
                  <a:lnTo>
                    <a:pt x="604" y="208"/>
                  </a:lnTo>
                  <a:lnTo>
                    <a:pt x="652" y="176"/>
                  </a:lnTo>
                  <a:lnTo>
                    <a:pt x="703" y="144"/>
                  </a:lnTo>
                  <a:lnTo>
                    <a:pt x="754" y="114"/>
                  </a:lnTo>
                  <a:lnTo>
                    <a:pt x="809" y="84"/>
                  </a:lnTo>
                  <a:lnTo>
                    <a:pt x="865" y="54"/>
                  </a:lnTo>
                  <a:lnTo>
                    <a:pt x="922" y="26"/>
                  </a:lnTo>
                  <a:lnTo>
                    <a:pt x="982" y="0"/>
                  </a:lnTo>
                  <a:lnTo>
                    <a:pt x="2301" y="0"/>
                  </a:lnTo>
                  <a:lnTo>
                    <a:pt x="2361" y="26"/>
                  </a:lnTo>
                  <a:lnTo>
                    <a:pt x="2418" y="54"/>
                  </a:lnTo>
                  <a:lnTo>
                    <a:pt x="2474" y="84"/>
                  </a:lnTo>
                  <a:lnTo>
                    <a:pt x="2529" y="114"/>
                  </a:lnTo>
                  <a:lnTo>
                    <a:pt x="2580" y="144"/>
                  </a:lnTo>
                  <a:lnTo>
                    <a:pt x="2631" y="176"/>
                  </a:lnTo>
                  <a:lnTo>
                    <a:pt x="2679" y="208"/>
                  </a:lnTo>
                  <a:lnTo>
                    <a:pt x="2727" y="242"/>
                  </a:lnTo>
                  <a:lnTo>
                    <a:pt x="2771" y="275"/>
                  </a:lnTo>
                  <a:lnTo>
                    <a:pt x="2813" y="309"/>
                  </a:lnTo>
                  <a:lnTo>
                    <a:pt x="2856" y="344"/>
                  </a:lnTo>
                  <a:lnTo>
                    <a:pt x="2895" y="379"/>
                  </a:lnTo>
                  <a:lnTo>
                    <a:pt x="2932" y="415"/>
                  </a:lnTo>
                  <a:lnTo>
                    <a:pt x="2967" y="452"/>
                  </a:lnTo>
                  <a:lnTo>
                    <a:pt x="3001" y="489"/>
                  </a:lnTo>
                  <a:lnTo>
                    <a:pt x="3032" y="526"/>
                  </a:lnTo>
                  <a:lnTo>
                    <a:pt x="3062" y="563"/>
                  </a:lnTo>
                  <a:lnTo>
                    <a:pt x="3091" y="602"/>
                  </a:lnTo>
                  <a:lnTo>
                    <a:pt x="3115" y="641"/>
                  </a:lnTo>
                  <a:lnTo>
                    <a:pt x="3140" y="680"/>
                  </a:lnTo>
                  <a:lnTo>
                    <a:pt x="3163" y="719"/>
                  </a:lnTo>
                  <a:lnTo>
                    <a:pt x="3182" y="758"/>
                  </a:lnTo>
                  <a:lnTo>
                    <a:pt x="3202" y="797"/>
                  </a:lnTo>
                  <a:lnTo>
                    <a:pt x="3218" y="837"/>
                  </a:lnTo>
                  <a:lnTo>
                    <a:pt x="3234" y="878"/>
                  </a:lnTo>
                  <a:lnTo>
                    <a:pt x="3246" y="917"/>
                  </a:lnTo>
                  <a:lnTo>
                    <a:pt x="3257" y="957"/>
                  </a:lnTo>
                  <a:lnTo>
                    <a:pt x="3265" y="998"/>
                  </a:lnTo>
                  <a:lnTo>
                    <a:pt x="3272" y="1039"/>
                  </a:lnTo>
                  <a:lnTo>
                    <a:pt x="3278" y="1079"/>
                  </a:lnTo>
                  <a:lnTo>
                    <a:pt x="3281" y="1120"/>
                  </a:lnTo>
                  <a:lnTo>
                    <a:pt x="3283" y="1161"/>
                  </a:lnTo>
                  <a:lnTo>
                    <a:pt x="3283" y="1201"/>
                  </a:lnTo>
                  <a:lnTo>
                    <a:pt x="3281" y="1240"/>
                  </a:lnTo>
                  <a:lnTo>
                    <a:pt x="3278" y="1281"/>
                  </a:lnTo>
                  <a:lnTo>
                    <a:pt x="3271" y="1321"/>
                  </a:lnTo>
                  <a:lnTo>
                    <a:pt x="3264" y="1360"/>
                  </a:lnTo>
                  <a:lnTo>
                    <a:pt x="3253" y="1401"/>
                  </a:lnTo>
                  <a:lnTo>
                    <a:pt x="3241" y="1440"/>
                  </a:lnTo>
                  <a:lnTo>
                    <a:pt x="3228" y="1479"/>
                  </a:lnTo>
                  <a:lnTo>
                    <a:pt x="3212" y="1518"/>
                  </a:lnTo>
                  <a:lnTo>
                    <a:pt x="3195" y="1556"/>
                  </a:lnTo>
                  <a:lnTo>
                    <a:pt x="3175" y="1595"/>
                  </a:lnTo>
                  <a:lnTo>
                    <a:pt x="3154" y="1632"/>
                  </a:lnTo>
                  <a:lnTo>
                    <a:pt x="3131" y="1670"/>
                  </a:lnTo>
                  <a:lnTo>
                    <a:pt x="3106" y="1707"/>
                  </a:lnTo>
                  <a:lnTo>
                    <a:pt x="3078" y="1742"/>
                  </a:lnTo>
                  <a:lnTo>
                    <a:pt x="3050" y="1779"/>
                  </a:lnTo>
                  <a:lnTo>
                    <a:pt x="3018" y="1814"/>
                  </a:lnTo>
                  <a:lnTo>
                    <a:pt x="2986" y="1848"/>
                  </a:lnTo>
                  <a:lnTo>
                    <a:pt x="2951" y="1883"/>
                  </a:lnTo>
                  <a:lnTo>
                    <a:pt x="2914" y="1917"/>
                  </a:lnTo>
                  <a:lnTo>
                    <a:pt x="2877" y="1949"/>
                  </a:lnTo>
                  <a:lnTo>
                    <a:pt x="2836" y="1981"/>
                  </a:lnTo>
                  <a:lnTo>
                    <a:pt x="2794" y="2012"/>
                  </a:lnTo>
                  <a:lnTo>
                    <a:pt x="2748" y="2042"/>
                  </a:lnTo>
                  <a:lnTo>
                    <a:pt x="2702" y="2072"/>
                  </a:lnTo>
                  <a:lnTo>
                    <a:pt x="2654" y="2102"/>
                  </a:lnTo>
                  <a:lnTo>
                    <a:pt x="2605" y="2131"/>
                  </a:lnTo>
                  <a:lnTo>
                    <a:pt x="2552" y="2157"/>
                  </a:lnTo>
                  <a:lnTo>
                    <a:pt x="2497" y="2184"/>
                  </a:lnTo>
                  <a:lnTo>
                    <a:pt x="2442" y="2210"/>
                  </a:lnTo>
                  <a:lnTo>
                    <a:pt x="2384" y="2235"/>
                  </a:lnTo>
                  <a:lnTo>
                    <a:pt x="2324" y="2258"/>
                  </a:lnTo>
                  <a:lnTo>
                    <a:pt x="959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404533" y="1705357"/>
              <a:ext cx="3805766" cy="2987146"/>
            </a:xfrm>
            <a:custGeom>
              <a:avLst/>
              <a:gdLst>
                <a:gd name="T0" fmla="*/ 1096962 w 2697"/>
                <a:gd name="T1" fmla="*/ 3508375 h 2258"/>
                <a:gd name="T2" fmla="*/ 885825 w 2697"/>
                <a:gd name="T3" fmla="*/ 3382963 h 2258"/>
                <a:gd name="T4" fmla="*/ 698500 w 2697"/>
                <a:gd name="T5" fmla="*/ 3241675 h 2258"/>
                <a:gd name="T6" fmla="*/ 530225 w 2697"/>
                <a:gd name="T7" fmla="*/ 3094038 h 2258"/>
                <a:gd name="T8" fmla="*/ 387350 w 2697"/>
                <a:gd name="T9" fmla="*/ 2933700 h 2258"/>
                <a:gd name="T10" fmla="*/ 266700 w 2697"/>
                <a:gd name="T11" fmla="*/ 2765425 h 2258"/>
                <a:gd name="T12" fmla="*/ 168275 w 2697"/>
                <a:gd name="T13" fmla="*/ 2590800 h 2258"/>
                <a:gd name="T14" fmla="*/ 92075 w 2697"/>
                <a:gd name="T15" fmla="*/ 2409825 h 2258"/>
                <a:gd name="T16" fmla="*/ 39687 w 2697"/>
                <a:gd name="T17" fmla="*/ 2224088 h 2258"/>
                <a:gd name="T18" fmla="*/ 7937 w 2697"/>
                <a:gd name="T19" fmla="*/ 2033588 h 2258"/>
                <a:gd name="T20" fmla="*/ 0 w 2697"/>
                <a:gd name="T21" fmla="*/ 1843088 h 2258"/>
                <a:gd name="T22" fmla="*/ 14287 w 2697"/>
                <a:gd name="T23" fmla="*/ 1649413 h 2258"/>
                <a:gd name="T24" fmla="*/ 50800 w 2697"/>
                <a:gd name="T25" fmla="*/ 1455738 h 2258"/>
                <a:gd name="T26" fmla="*/ 106362 w 2697"/>
                <a:gd name="T27" fmla="*/ 1265238 h 2258"/>
                <a:gd name="T28" fmla="*/ 187325 w 2697"/>
                <a:gd name="T29" fmla="*/ 1079500 h 2258"/>
                <a:gd name="T30" fmla="*/ 288925 w 2697"/>
                <a:gd name="T31" fmla="*/ 893763 h 2258"/>
                <a:gd name="T32" fmla="*/ 412750 w 2697"/>
                <a:gd name="T33" fmla="*/ 717550 h 2258"/>
                <a:gd name="T34" fmla="*/ 558800 w 2697"/>
                <a:gd name="T35" fmla="*/ 546100 h 2258"/>
                <a:gd name="T36" fmla="*/ 727075 w 2697"/>
                <a:gd name="T37" fmla="*/ 384175 h 2258"/>
                <a:gd name="T38" fmla="*/ 917575 w 2697"/>
                <a:gd name="T39" fmla="*/ 228600 h 2258"/>
                <a:gd name="T40" fmla="*/ 1127125 w 2697"/>
                <a:gd name="T41" fmla="*/ 85725 h 2258"/>
                <a:gd name="T42" fmla="*/ 3003550 w 2697"/>
                <a:gd name="T43" fmla="*/ 0 h 2258"/>
                <a:gd name="T44" fmla="*/ 3227387 w 2697"/>
                <a:gd name="T45" fmla="*/ 133350 h 2258"/>
                <a:gd name="T46" fmla="*/ 3432175 w 2697"/>
                <a:gd name="T47" fmla="*/ 279400 h 2258"/>
                <a:gd name="T48" fmla="*/ 3614737 w 2697"/>
                <a:gd name="T49" fmla="*/ 436563 h 2258"/>
                <a:gd name="T50" fmla="*/ 3773487 w 2697"/>
                <a:gd name="T51" fmla="*/ 601663 h 2258"/>
                <a:gd name="T52" fmla="*/ 3914775 w 2697"/>
                <a:gd name="T53" fmla="*/ 776288 h 2258"/>
                <a:gd name="T54" fmla="*/ 4029075 w 2697"/>
                <a:gd name="T55" fmla="*/ 955675 h 2258"/>
                <a:gd name="T56" fmla="*/ 4124325 w 2697"/>
                <a:gd name="T57" fmla="*/ 1141413 h 2258"/>
                <a:gd name="T58" fmla="*/ 4197350 w 2697"/>
                <a:gd name="T59" fmla="*/ 1328738 h 2258"/>
                <a:gd name="T60" fmla="*/ 4248150 w 2697"/>
                <a:gd name="T61" fmla="*/ 1519238 h 2258"/>
                <a:gd name="T62" fmla="*/ 4275137 w 2697"/>
                <a:gd name="T63" fmla="*/ 1712913 h 2258"/>
                <a:gd name="T64" fmla="*/ 4281487 w 2697"/>
                <a:gd name="T65" fmla="*/ 1906588 h 2258"/>
                <a:gd name="T66" fmla="*/ 4264025 w 2697"/>
                <a:gd name="T67" fmla="*/ 2097088 h 2258"/>
                <a:gd name="T68" fmla="*/ 4227512 w 2697"/>
                <a:gd name="T69" fmla="*/ 2286000 h 2258"/>
                <a:gd name="T70" fmla="*/ 4165600 w 2697"/>
                <a:gd name="T71" fmla="*/ 2470150 h 2258"/>
                <a:gd name="T72" fmla="*/ 4083050 w 2697"/>
                <a:gd name="T73" fmla="*/ 2651125 h 2258"/>
                <a:gd name="T74" fmla="*/ 3975100 w 2697"/>
                <a:gd name="T75" fmla="*/ 2824163 h 2258"/>
                <a:gd name="T76" fmla="*/ 3849687 w 2697"/>
                <a:gd name="T77" fmla="*/ 2989263 h 2258"/>
                <a:gd name="T78" fmla="*/ 3698875 w 2697"/>
                <a:gd name="T79" fmla="*/ 3144838 h 2258"/>
                <a:gd name="T80" fmla="*/ 3524250 w 2697"/>
                <a:gd name="T81" fmla="*/ 3289300 h 2258"/>
                <a:gd name="T82" fmla="*/ 3327400 w 2697"/>
                <a:gd name="T83" fmla="*/ 3424238 h 2258"/>
                <a:gd name="T84" fmla="*/ 3109912 w 269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97"/>
                <a:gd name="T130" fmla="*/ 0 h 2258"/>
                <a:gd name="T131" fmla="*/ 2697 w 269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97" h="2258">
                  <a:moveTo>
                    <a:pt x="788" y="2258"/>
                  </a:moveTo>
                  <a:lnTo>
                    <a:pt x="738" y="2235"/>
                  </a:lnTo>
                  <a:lnTo>
                    <a:pt x="691" y="2210"/>
                  </a:lnTo>
                  <a:lnTo>
                    <a:pt x="645" y="2184"/>
                  </a:lnTo>
                  <a:lnTo>
                    <a:pt x="601" y="2157"/>
                  </a:lnTo>
                  <a:lnTo>
                    <a:pt x="558" y="2131"/>
                  </a:lnTo>
                  <a:lnTo>
                    <a:pt x="518" y="2102"/>
                  </a:lnTo>
                  <a:lnTo>
                    <a:pt x="477" y="2072"/>
                  </a:lnTo>
                  <a:lnTo>
                    <a:pt x="440" y="2042"/>
                  </a:lnTo>
                  <a:lnTo>
                    <a:pt x="403" y="2012"/>
                  </a:lnTo>
                  <a:lnTo>
                    <a:pt x="367" y="1981"/>
                  </a:lnTo>
                  <a:lnTo>
                    <a:pt x="334" y="1949"/>
                  </a:lnTo>
                  <a:lnTo>
                    <a:pt x="302" y="1917"/>
                  </a:lnTo>
                  <a:lnTo>
                    <a:pt x="272" y="1883"/>
                  </a:lnTo>
                  <a:lnTo>
                    <a:pt x="244" y="1848"/>
                  </a:lnTo>
                  <a:lnTo>
                    <a:pt x="217" y="1814"/>
                  </a:lnTo>
                  <a:lnTo>
                    <a:pt x="193" y="1779"/>
                  </a:lnTo>
                  <a:lnTo>
                    <a:pt x="168" y="1742"/>
                  </a:lnTo>
                  <a:lnTo>
                    <a:pt x="147" y="1707"/>
                  </a:lnTo>
                  <a:lnTo>
                    <a:pt x="125" y="1670"/>
                  </a:lnTo>
                  <a:lnTo>
                    <a:pt x="106" y="1632"/>
                  </a:lnTo>
                  <a:lnTo>
                    <a:pt x="88" y="1595"/>
                  </a:lnTo>
                  <a:lnTo>
                    <a:pt x="73" y="1556"/>
                  </a:lnTo>
                  <a:lnTo>
                    <a:pt x="58" y="1518"/>
                  </a:lnTo>
                  <a:lnTo>
                    <a:pt x="46" y="1479"/>
                  </a:lnTo>
                  <a:lnTo>
                    <a:pt x="35" y="1440"/>
                  </a:lnTo>
                  <a:lnTo>
                    <a:pt x="25" y="1401"/>
                  </a:lnTo>
                  <a:lnTo>
                    <a:pt x="18" y="1360"/>
                  </a:lnTo>
                  <a:lnTo>
                    <a:pt x="11" y="1321"/>
                  </a:lnTo>
                  <a:lnTo>
                    <a:pt x="5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4" y="1079"/>
                  </a:lnTo>
                  <a:lnTo>
                    <a:pt x="9" y="1039"/>
                  </a:lnTo>
                  <a:lnTo>
                    <a:pt x="14" y="998"/>
                  </a:lnTo>
                  <a:lnTo>
                    <a:pt x="21" y="957"/>
                  </a:lnTo>
                  <a:lnTo>
                    <a:pt x="32" y="917"/>
                  </a:lnTo>
                  <a:lnTo>
                    <a:pt x="42" y="878"/>
                  </a:lnTo>
                  <a:lnTo>
                    <a:pt x="53" y="837"/>
                  </a:lnTo>
                  <a:lnTo>
                    <a:pt x="67" y="797"/>
                  </a:lnTo>
                  <a:lnTo>
                    <a:pt x="83" y="758"/>
                  </a:lnTo>
                  <a:lnTo>
                    <a:pt x="99" y="719"/>
                  </a:lnTo>
                  <a:lnTo>
                    <a:pt x="118" y="680"/>
                  </a:lnTo>
                  <a:lnTo>
                    <a:pt x="138" y="641"/>
                  </a:lnTo>
                  <a:lnTo>
                    <a:pt x="159" y="602"/>
                  </a:lnTo>
                  <a:lnTo>
                    <a:pt x="182" y="563"/>
                  </a:lnTo>
                  <a:lnTo>
                    <a:pt x="207" y="526"/>
                  </a:lnTo>
                  <a:lnTo>
                    <a:pt x="233" y="489"/>
                  </a:lnTo>
                  <a:lnTo>
                    <a:pt x="260" y="452"/>
                  </a:lnTo>
                  <a:lnTo>
                    <a:pt x="290" y="415"/>
                  </a:lnTo>
                  <a:lnTo>
                    <a:pt x="320" y="379"/>
                  </a:lnTo>
                  <a:lnTo>
                    <a:pt x="352" y="344"/>
                  </a:lnTo>
                  <a:lnTo>
                    <a:pt x="385" y="309"/>
                  </a:lnTo>
                  <a:lnTo>
                    <a:pt x="420" y="275"/>
                  </a:lnTo>
                  <a:lnTo>
                    <a:pt x="458" y="242"/>
                  </a:lnTo>
                  <a:lnTo>
                    <a:pt x="496" y="208"/>
                  </a:lnTo>
                  <a:lnTo>
                    <a:pt x="535" y="176"/>
                  </a:lnTo>
                  <a:lnTo>
                    <a:pt x="578" y="144"/>
                  </a:lnTo>
                  <a:lnTo>
                    <a:pt x="620" y="114"/>
                  </a:lnTo>
                  <a:lnTo>
                    <a:pt x="664" y="84"/>
                  </a:lnTo>
                  <a:lnTo>
                    <a:pt x="710" y="54"/>
                  </a:lnTo>
                  <a:lnTo>
                    <a:pt x="758" y="26"/>
                  </a:lnTo>
                  <a:lnTo>
                    <a:pt x="807" y="0"/>
                  </a:lnTo>
                  <a:lnTo>
                    <a:pt x="1892" y="0"/>
                  </a:lnTo>
                  <a:lnTo>
                    <a:pt x="1939" y="26"/>
                  </a:lnTo>
                  <a:lnTo>
                    <a:pt x="1987" y="54"/>
                  </a:lnTo>
                  <a:lnTo>
                    <a:pt x="2033" y="84"/>
                  </a:lnTo>
                  <a:lnTo>
                    <a:pt x="2077" y="114"/>
                  </a:lnTo>
                  <a:lnTo>
                    <a:pt x="2121" y="144"/>
                  </a:lnTo>
                  <a:lnTo>
                    <a:pt x="2162" y="176"/>
                  </a:lnTo>
                  <a:lnTo>
                    <a:pt x="2202" y="208"/>
                  </a:lnTo>
                  <a:lnTo>
                    <a:pt x="2239" y="242"/>
                  </a:lnTo>
                  <a:lnTo>
                    <a:pt x="2277" y="275"/>
                  </a:lnTo>
                  <a:lnTo>
                    <a:pt x="2312" y="309"/>
                  </a:lnTo>
                  <a:lnTo>
                    <a:pt x="2345" y="344"/>
                  </a:lnTo>
                  <a:lnTo>
                    <a:pt x="2377" y="379"/>
                  </a:lnTo>
                  <a:lnTo>
                    <a:pt x="2409" y="415"/>
                  </a:lnTo>
                  <a:lnTo>
                    <a:pt x="2437" y="452"/>
                  </a:lnTo>
                  <a:lnTo>
                    <a:pt x="2466" y="489"/>
                  </a:lnTo>
                  <a:lnTo>
                    <a:pt x="2492" y="526"/>
                  </a:lnTo>
                  <a:lnTo>
                    <a:pt x="2515" y="563"/>
                  </a:lnTo>
                  <a:lnTo>
                    <a:pt x="2538" y="602"/>
                  </a:lnTo>
                  <a:lnTo>
                    <a:pt x="2561" y="641"/>
                  </a:lnTo>
                  <a:lnTo>
                    <a:pt x="2580" y="680"/>
                  </a:lnTo>
                  <a:lnTo>
                    <a:pt x="2598" y="719"/>
                  </a:lnTo>
                  <a:lnTo>
                    <a:pt x="2616" y="758"/>
                  </a:lnTo>
                  <a:lnTo>
                    <a:pt x="2630" y="797"/>
                  </a:lnTo>
                  <a:lnTo>
                    <a:pt x="2644" y="837"/>
                  </a:lnTo>
                  <a:lnTo>
                    <a:pt x="2656" y="878"/>
                  </a:lnTo>
                  <a:lnTo>
                    <a:pt x="2667" y="917"/>
                  </a:lnTo>
                  <a:lnTo>
                    <a:pt x="2676" y="957"/>
                  </a:lnTo>
                  <a:lnTo>
                    <a:pt x="2683" y="998"/>
                  </a:lnTo>
                  <a:lnTo>
                    <a:pt x="2690" y="1039"/>
                  </a:lnTo>
                  <a:lnTo>
                    <a:pt x="2693" y="1079"/>
                  </a:lnTo>
                  <a:lnTo>
                    <a:pt x="2697" y="1120"/>
                  </a:lnTo>
                  <a:lnTo>
                    <a:pt x="2697" y="1161"/>
                  </a:lnTo>
                  <a:lnTo>
                    <a:pt x="2697" y="1201"/>
                  </a:lnTo>
                  <a:lnTo>
                    <a:pt x="2695" y="1240"/>
                  </a:lnTo>
                  <a:lnTo>
                    <a:pt x="2692" y="1281"/>
                  </a:lnTo>
                  <a:lnTo>
                    <a:pt x="2686" y="1321"/>
                  </a:lnTo>
                  <a:lnTo>
                    <a:pt x="2681" y="1360"/>
                  </a:lnTo>
                  <a:lnTo>
                    <a:pt x="2672" y="1401"/>
                  </a:lnTo>
                  <a:lnTo>
                    <a:pt x="2663" y="1440"/>
                  </a:lnTo>
                  <a:lnTo>
                    <a:pt x="2651" y="1479"/>
                  </a:lnTo>
                  <a:lnTo>
                    <a:pt x="2639" y="1518"/>
                  </a:lnTo>
                  <a:lnTo>
                    <a:pt x="2624" y="1556"/>
                  </a:lnTo>
                  <a:lnTo>
                    <a:pt x="2609" y="1595"/>
                  </a:lnTo>
                  <a:lnTo>
                    <a:pt x="2591" y="1632"/>
                  </a:lnTo>
                  <a:lnTo>
                    <a:pt x="2572" y="1670"/>
                  </a:lnTo>
                  <a:lnTo>
                    <a:pt x="2550" y="1707"/>
                  </a:lnTo>
                  <a:lnTo>
                    <a:pt x="2529" y="1742"/>
                  </a:lnTo>
                  <a:lnTo>
                    <a:pt x="2504" y="1779"/>
                  </a:lnTo>
                  <a:lnTo>
                    <a:pt x="2480" y="1814"/>
                  </a:lnTo>
                  <a:lnTo>
                    <a:pt x="2453" y="1848"/>
                  </a:lnTo>
                  <a:lnTo>
                    <a:pt x="2425" y="1883"/>
                  </a:lnTo>
                  <a:lnTo>
                    <a:pt x="2395" y="1917"/>
                  </a:lnTo>
                  <a:lnTo>
                    <a:pt x="2363" y="1949"/>
                  </a:lnTo>
                  <a:lnTo>
                    <a:pt x="2330" y="1981"/>
                  </a:lnTo>
                  <a:lnTo>
                    <a:pt x="2294" y="2012"/>
                  </a:lnTo>
                  <a:lnTo>
                    <a:pt x="2257" y="2042"/>
                  </a:lnTo>
                  <a:lnTo>
                    <a:pt x="2220" y="2072"/>
                  </a:lnTo>
                  <a:lnTo>
                    <a:pt x="2179" y="2102"/>
                  </a:lnTo>
                  <a:lnTo>
                    <a:pt x="2139" y="2131"/>
                  </a:lnTo>
                  <a:lnTo>
                    <a:pt x="2096" y="2157"/>
                  </a:lnTo>
                  <a:lnTo>
                    <a:pt x="2052" y="2184"/>
                  </a:lnTo>
                  <a:lnTo>
                    <a:pt x="2006" y="2210"/>
                  </a:lnTo>
                  <a:lnTo>
                    <a:pt x="1959" y="2235"/>
                  </a:lnTo>
                  <a:lnTo>
                    <a:pt x="1909" y="2258"/>
                  </a:lnTo>
                  <a:lnTo>
                    <a:pt x="788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947810" y="1705357"/>
              <a:ext cx="2719212" cy="2987146"/>
            </a:xfrm>
            <a:custGeom>
              <a:avLst/>
              <a:gdLst>
                <a:gd name="T0" fmla="*/ 785813 w 1927"/>
                <a:gd name="T1" fmla="*/ 3508375 h 2258"/>
                <a:gd name="T2" fmla="*/ 633413 w 1927"/>
                <a:gd name="T3" fmla="*/ 3382963 h 2258"/>
                <a:gd name="T4" fmla="*/ 498475 w 1927"/>
                <a:gd name="T5" fmla="*/ 3241675 h 2258"/>
                <a:gd name="T6" fmla="*/ 379413 w 1927"/>
                <a:gd name="T7" fmla="*/ 3094038 h 2258"/>
                <a:gd name="T8" fmla="*/ 277813 w 1927"/>
                <a:gd name="T9" fmla="*/ 2933700 h 2258"/>
                <a:gd name="T10" fmla="*/ 190500 w 1927"/>
                <a:gd name="T11" fmla="*/ 2765425 h 2258"/>
                <a:gd name="T12" fmla="*/ 120650 w 1927"/>
                <a:gd name="T13" fmla="*/ 2590800 h 2258"/>
                <a:gd name="T14" fmla="*/ 66675 w 1927"/>
                <a:gd name="T15" fmla="*/ 2409825 h 2258"/>
                <a:gd name="T16" fmla="*/ 28575 w 1927"/>
                <a:gd name="T17" fmla="*/ 2224088 h 2258"/>
                <a:gd name="T18" fmla="*/ 6350 w 1927"/>
                <a:gd name="T19" fmla="*/ 2033588 h 2258"/>
                <a:gd name="T20" fmla="*/ 0 w 1927"/>
                <a:gd name="T21" fmla="*/ 1843088 h 2258"/>
                <a:gd name="T22" fmla="*/ 7938 w 1927"/>
                <a:gd name="T23" fmla="*/ 1649413 h 2258"/>
                <a:gd name="T24" fmla="*/ 33338 w 1927"/>
                <a:gd name="T25" fmla="*/ 1455738 h 2258"/>
                <a:gd name="T26" fmla="*/ 76200 w 1927"/>
                <a:gd name="T27" fmla="*/ 1265238 h 2258"/>
                <a:gd name="T28" fmla="*/ 134938 w 1927"/>
                <a:gd name="T29" fmla="*/ 1079500 h 2258"/>
                <a:gd name="T30" fmla="*/ 207963 w 1927"/>
                <a:gd name="T31" fmla="*/ 893763 h 2258"/>
                <a:gd name="T32" fmla="*/ 295275 w 1927"/>
                <a:gd name="T33" fmla="*/ 717550 h 2258"/>
                <a:gd name="T34" fmla="*/ 398463 w 1927"/>
                <a:gd name="T35" fmla="*/ 546100 h 2258"/>
                <a:gd name="T36" fmla="*/ 519113 w 1927"/>
                <a:gd name="T37" fmla="*/ 384175 h 2258"/>
                <a:gd name="T38" fmla="*/ 655638 w 1927"/>
                <a:gd name="T39" fmla="*/ 228600 h 2258"/>
                <a:gd name="T40" fmla="*/ 808038 w 1927"/>
                <a:gd name="T41" fmla="*/ 85725 h 2258"/>
                <a:gd name="T42" fmla="*/ 2144713 w 1927"/>
                <a:gd name="T43" fmla="*/ 0 h 2258"/>
                <a:gd name="T44" fmla="*/ 2305050 w 1927"/>
                <a:gd name="T45" fmla="*/ 133350 h 2258"/>
                <a:gd name="T46" fmla="*/ 2451100 w 1927"/>
                <a:gd name="T47" fmla="*/ 279400 h 2258"/>
                <a:gd name="T48" fmla="*/ 2582863 w 1927"/>
                <a:gd name="T49" fmla="*/ 436563 h 2258"/>
                <a:gd name="T50" fmla="*/ 2697163 w 1927"/>
                <a:gd name="T51" fmla="*/ 601663 h 2258"/>
                <a:gd name="T52" fmla="*/ 2795588 w 1927"/>
                <a:gd name="T53" fmla="*/ 776288 h 2258"/>
                <a:gd name="T54" fmla="*/ 2879725 w 1927"/>
                <a:gd name="T55" fmla="*/ 955675 h 2258"/>
                <a:gd name="T56" fmla="*/ 2946400 w 1927"/>
                <a:gd name="T57" fmla="*/ 1141413 h 2258"/>
                <a:gd name="T58" fmla="*/ 3000375 w 1927"/>
                <a:gd name="T59" fmla="*/ 1328738 h 2258"/>
                <a:gd name="T60" fmla="*/ 3033713 w 1927"/>
                <a:gd name="T61" fmla="*/ 1519238 h 2258"/>
                <a:gd name="T62" fmla="*/ 3055938 w 1927"/>
                <a:gd name="T63" fmla="*/ 1712913 h 2258"/>
                <a:gd name="T64" fmla="*/ 3059113 w 1927"/>
                <a:gd name="T65" fmla="*/ 1906588 h 2258"/>
                <a:gd name="T66" fmla="*/ 3048000 w 1927"/>
                <a:gd name="T67" fmla="*/ 2097088 h 2258"/>
                <a:gd name="T68" fmla="*/ 3019425 w 1927"/>
                <a:gd name="T69" fmla="*/ 2286000 h 2258"/>
                <a:gd name="T70" fmla="*/ 2978150 w 1927"/>
                <a:gd name="T71" fmla="*/ 2470150 h 2258"/>
                <a:gd name="T72" fmla="*/ 2916238 w 1927"/>
                <a:gd name="T73" fmla="*/ 2651125 h 2258"/>
                <a:gd name="T74" fmla="*/ 2843213 w 1927"/>
                <a:gd name="T75" fmla="*/ 2824163 h 2258"/>
                <a:gd name="T76" fmla="*/ 2751138 w 1927"/>
                <a:gd name="T77" fmla="*/ 2989263 h 2258"/>
                <a:gd name="T78" fmla="*/ 2641600 w 1927"/>
                <a:gd name="T79" fmla="*/ 3144838 h 2258"/>
                <a:gd name="T80" fmla="*/ 2517775 w 1927"/>
                <a:gd name="T81" fmla="*/ 3289300 h 2258"/>
                <a:gd name="T82" fmla="*/ 2378075 w 1927"/>
                <a:gd name="T83" fmla="*/ 3424238 h 2258"/>
                <a:gd name="T84" fmla="*/ 2220913 w 192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27"/>
                <a:gd name="T130" fmla="*/ 0 h 2258"/>
                <a:gd name="T131" fmla="*/ 1927 w 192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27" h="2258">
                  <a:moveTo>
                    <a:pt x="563" y="2258"/>
                  </a:moveTo>
                  <a:lnTo>
                    <a:pt x="528" y="2235"/>
                  </a:lnTo>
                  <a:lnTo>
                    <a:pt x="495" y="2210"/>
                  </a:lnTo>
                  <a:lnTo>
                    <a:pt x="461" y="2184"/>
                  </a:lnTo>
                  <a:lnTo>
                    <a:pt x="429" y="2157"/>
                  </a:lnTo>
                  <a:lnTo>
                    <a:pt x="399" y="2131"/>
                  </a:lnTo>
                  <a:lnTo>
                    <a:pt x="369" y="2102"/>
                  </a:lnTo>
                  <a:lnTo>
                    <a:pt x="341" y="2072"/>
                  </a:lnTo>
                  <a:lnTo>
                    <a:pt x="314" y="2042"/>
                  </a:lnTo>
                  <a:lnTo>
                    <a:pt x="288" y="2012"/>
                  </a:lnTo>
                  <a:lnTo>
                    <a:pt x="263" y="1981"/>
                  </a:lnTo>
                  <a:lnTo>
                    <a:pt x="239" y="1949"/>
                  </a:lnTo>
                  <a:lnTo>
                    <a:pt x="217" y="1917"/>
                  </a:lnTo>
                  <a:lnTo>
                    <a:pt x="194" y="1883"/>
                  </a:lnTo>
                  <a:lnTo>
                    <a:pt x="175" y="1848"/>
                  </a:lnTo>
                  <a:lnTo>
                    <a:pt x="156" y="1814"/>
                  </a:lnTo>
                  <a:lnTo>
                    <a:pt x="138" y="1779"/>
                  </a:lnTo>
                  <a:lnTo>
                    <a:pt x="120" y="1742"/>
                  </a:lnTo>
                  <a:lnTo>
                    <a:pt x="104" y="1707"/>
                  </a:lnTo>
                  <a:lnTo>
                    <a:pt x="90" y="1670"/>
                  </a:lnTo>
                  <a:lnTo>
                    <a:pt x="76" y="1632"/>
                  </a:lnTo>
                  <a:lnTo>
                    <a:pt x="64" y="1595"/>
                  </a:lnTo>
                  <a:lnTo>
                    <a:pt x="51" y="1556"/>
                  </a:lnTo>
                  <a:lnTo>
                    <a:pt x="42" y="1518"/>
                  </a:lnTo>
                  <a:lnTo>
                    <a:pt x="32" y="1479"/>
                  </a:lnTo>
                  <a:lnTo>
                    <a:pt x="25" y="1440"/>
                  </a:lnTo>
                  <a:lnTo>
                    <a:pt x="18" y="1401"/>
                  </a:lnTo>
                  <a:lnTo>
                    <a:pt x="12" y="1360"/>
                  </a:lnTo>
                  <a:lnTo>
                    <a:pt x="7" y="1321"/>
                  </a:lnTo>
                  <a:lnTo>
                    <a:pt x="4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0" y="1120"/>
                  </a:lnTo>
                  <a:lnTo>
                    <a:pt x="4" y="1079"/>
                  </a:lnTo>
                  <a:lnTo>
                    <a:pt x="5" y="1039"/>
                  </a:lnTo>
                  <a:lnTo>
                    <a:pt x="11" y="998"/>
                  </a:lnTo>
                  <a:lnTo>
                    <a:pt x="16" y="957"/>
                  </a:lnTo>
                  <a:lnTo>
                    <a:pt x="21" y="917"/>
                  </a:lnTo>
                  <a:lnTo>
                    <a:pt x="30" y="878"/>
                  </a:lnTo>
                  <a:lnTo>
                    <a:pt x="39" y="837"/>
                  </a:lnTo>
                  <a:lnTo>
                    <a:pt x="48" y="797"/>
                  </a:lnTo>
                  <a:lnTo>
                    <a:pt x="58" y="758"/>
                  </a:lnTo>
                  <a:lnTo>
                    <a:pt x="71" y="719"/>
                  </a:lnTo>
                  <a:lnTo>
                    <a:pt x="85" y="680"/>
                  </a:lnTo>
                  <a:lnTo>
                    <a:pt x="99" y="641"/>
                  </a:lnTo>
                  <a:lnTo>
                    <a:pt x="113" y="602"/>
                  </a:lnTo>
                  <a:lnTo>
                    <a:pt x="131" y="563"/>
                  </a:lnTo>
                  <a:lnTo>
                    <a:pt x="147" y="526"/>
                  </a:lnTo>
                  <a:lnTo>
                    <a:pt x="166" y="489"/>
                  </a:lnTo>
                  <a:lnTo>
                    <a:pt x="186" y="452"/>
                  </a:lnTo>
                  <a:lnTo>
                    <a:pt x="207" y="415"/>
                  </a:lnTo>
                  <a:lnTo>
                    <a:pt x="228" y="379"/>
                  </a:lnTo>
                  <a:lnTo>
                    <a:pt x="251" y="344"/>
                  </a:lnTo>
                  <a:lnTo>
                    <a:pt x="276" y="309"/>
                  </a:lnTo>
                  <a:lnTo>
                    <a:pt x="300" y="275"/>
                  </a:lnTo>
                  <a:lnTo>
                    <a:pt x="327" y="242"/>
                  </a:lnTo>
                  <a:lnTo>
                    <a:pt x="355" y="208"/>
                  </a:lnTo>
                  <a:lnTo>
                    <a:pt x="383" y="176"/>
                  </a:lnTo>
                  <a:lnTo>
                    <a:pt x="413" y="144"/>
                  </a:lnTo>
                  <a:lnTo>
                    <a:pt x="443" y="114"/>
                  </a:lnTo>
                  <a:lnTo>
                    <a:pt x="475" y="84"/>
                  </a:lnTo>
                  <a:lnTo>
                    <a:pt x="509" y="54"/>
                  </a:lnTo>
                  <a:lnTo>
                    <a:pt x="542" y="26"/>
                  </a:lnTo>
                  <a:lnTo>
                    <a:pt x="578" y="0"/>
                  </a:lnTo>
                  <a:lnTo>
                    <a:pt x="1351" y="0"/>
                  </a:lnTo>
                  <a:lnTo>
                    <a:pt x="1386" y="26"/>
                  </a:lnTo>
                  <a:lnTo>
                    <a:pt x="1420" y="54"/>
                  </a:lnTo>
                  <a:lnTo>
                    <a:pt x="1452" y="84"/>
                  </a:lnTo>
                  <a:lnTo>
                    <a:pt x="1484" y="114"/>
                  </a:lnTo>
                  <a:lnTo>
                    <a:pt x="1515" y="144"/>
                  </a:lnTo>
                  <a:lnTo>
                    <a:pt x="1544" y="176"/>
                  </a:lnTo>
                  <a:lnTo>
                    <a:pt x="1574" y="208"/>
                  </a:lnTo>
                  <a:lnTo>
                    <a:pt x="1600" y="242"/>
                  </a:lnTo>
                  <a:lnTo>
                    <a:pt x="1627" y="275"/>
                  </a:lnTo>
                  <a:lnTo>
                    <a:pt x="1651" y="309"/>
                  </a:lnTo>
                  <a:lnTo>
                    <a:pt x="1676" y="344"/>
                  </a:lnTo>
                  <a:lnTo>
                    <a:pt x="1699" y="379"/>
                  </a:lnTo>
                  <a:lnTo>
                    <a:pt x="1720" y="415"/>
                  </a:lnTo>
                  <a:lnTo>
                    <a:pt x="1741" y="452"/>
                  </a:lnTo>
                  <a:lnTo>
                    <a:pt x="1761" y="489"/>
                  </a:lnTo>
                  <a:lnTo>
                    <a:pt x="1780" y="526"/>
                  </a:lnTo>
                  <a:lnTo>
                    <a:pt x="1798" y="563"/>
                  </a:lnTo>
                  <a:lnTo>
                    <a:pt x="1814" y="602"/>
                  </a:lnTo>
                  <a:lnTo>
                    <a:pt x="1830" y="641"/>
                  </a:lnTo>
                  <a:lnTo>
                    <a:pt x="1844" y="680"/>
                  </a:lnTo>
                  <a:lnTo>
                    <a:pt x="1856" y="719"/>
                  </a:lnTo>
                  <a:lnTo>
                    <a:pt x="1869" y="758"/>
                  </a:lnTo>
                  <a:lnTo>
                    <a:pt x="1879" y="797"/>
                  </a:lnTo>
                  <a:lnTo>
                    <a:pt x="1890" y="837"/>
                  </a:lnTo>
                  <a:lnTo>
                    <a:pt x="1897" y="878"/>
                  </a:lnTo>
                  <a:lnTo>
                    <a:pt x="1906" y="917"/>
                  </a:lnTo>
                  <a:lnTo>
                    <a:pt x="1911" y="957"/>
                  </a:lnTo>
                  <a:lnTo>
                    <a:pt x="1916" y="998"/>
                  </a:lnTo>
                  <a:lnTo>
                    <a:pt x="1922" y="1039"/>
                  </a:lnTo>
                  <a:lnTo>
                    <a:pt x="1925" y="1079"/>
                  </a:lnTo>
                  <a:lnTo>
                    <a:pt x="1927" y="1120"/>
                  </a:lnTo>
                  <a:lnTo>
                    <a:pt x="1927" y="1161"/>
                  </a:lnTo>
                  <a:lnTo>
                    <a:pt x="1927" y="1201"/>
                  </a:lnTo>
                  <a:lnTo>
                    <a:pt x="1925" y="1240"/>
                  </a:lnTo>
                  <a:lnTo>
                    <a:pt x="1923" y="1281"/>
                  </a:lnTo>
                  <a:lnTo>
                    <a:pt x="1920" y="1321"/>
                  </a:lnTo>
                  <a:lnTo>
                    <a:pt x="1915" y="1360"/>
                  </a:lnTo>
                  <a:lnTo>
                    <a:pt x="1909" y="1401"/>
                  </a:lnTo>
                  <a:lnTo>
                    <a:pt x="1902" y="1440"/>
                  </a:lnTo>
                  <a:lnTo>
                    <a:pt x="1895" y="1479"/>
                  </a:lnTo>
                  <a:lnTo>
                    <a:pt x="1885" y="1518"/>
                  </a:lnTo>
                  <a:lnTo>
                    <a:pt x="1876" y="1556"/>
                  </a:lnTo>
                  <a:lnTo>
                    <a:pt x="1863" y="1595"/>
                  </a:lnTo>
                  <a:lnTo>
                    <a:pt x="1851" y="1632"/>
                  </a:lnTo>
                  <a:lnTo>
                    <a:pt x="1837" y="1670"/>
                  </a:lnTo>
                  <a:lnTo>
                    <a:pt x="1823" y="1707"/>
                  </a:lnTo>
                  <a:lnTo>
                    <a:pt x="1807" y="1742"/>
                  </a:lnTo>
                  <a:lnTo>
                    <a:pt x="1791" y="1779"/>
                  </a:lnTo>
                  <a:lnTo>
                    <a:pt x="1771" y="1814"/>
                  </a:lnTo>
                  <a:lnTo>
                    <a:pt x="1752" y="1848"/>
                  </a:lnTo>
                  <a:lnTo>
                    <a:pt x="1733" y="1883"/>
                  </a:lnTo>
                  <a:lnTo>
                    <a:pt x="1711" y="1917"/>
                  </a:lnTo>
                  <a:lnTo>
                    <a:pt x="1688" y="1949"/>
                  </a:lnTo>
                  <a:lnTo>
                    <a:pt x="1664" y="1981"/>
                  </a:lnTo>
                  <a:lnTo>
                    <a:pt x="1639" y="2012"/>
                  </a:lnTo>
                  <a:lnTo>
                    <a:pt x="1614" y="2042"/>
                  </a:lnTo>
                  <a:lnTo>
                    <a:pt x="1586" y="2072"/>
                  </a:lnTo>
                  <a:lnTo>
                    <a:pt x="1558" y="2102"/>
                  </a:lnTo>
                  <a:lnTo>
                    <a:pt x="1530" y="2131"/>
                  </a:lnTo>
                  <a:lnTo>
                    <a:pt x="1498" y="2157"/>
                  </a:lnTo>
                  <a:lnTo>
                    <a:pt x="1466" y="2184"/>
                  </a:lnTo>
                  <a:lnTo>
                    <a:pt x="1434" y="2210"/>
                  </a:lnTo>
                  <a:lnTo>
                    <a:pt x="1399" y="2235"/>
                  </a:lnTo>
                  <a:lnTo>
                    <a:pt x="1365" y="2258"/>
                  </a:lnTo>
                  <a:lnTo>
                    <a:pt x="563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578577" y="1705357"/>
              <a:ext cx="1460500" cy="2987146"/>
            </a:xfrm>
            <a:custGeom>
              <a:avLst/>
              <a:gdLst>
                <a:gd name="T0" fmla="*/ 450850 w 1035"/>
                <a:gd name="T1" fmla="*/ 3548063 h 2258"/>
                <a:gd name="T2" fmla="*/ 392112 w 1035"/>
                <a:gd name="T3" fmla="*/ 3467100 h 2258"/>
                <a:gd name="T4" fmla="*/ 339725 w 1035"/>
                <a:gd name="T5" fmla="*/ 3382963 h 2258"/>
                <a:gd name="T6" fmla="*/ 292100 w 1035"/>
                <a:gd name="T7" fmla="*/ 3289300 h 2258"/>
                <a:gd name="T8" fmla="*/ 223837 w 1035"/>
                <a:gd name="T9" fmla="*/ 3144838 h 2258"/>
                <a:gd name="T10" fmla="*/ 149225 w 1035"/>
                <a:gd name="T11" fmla="*/ 2933700 h 2258"/>
                <a:gd name="T12" fmla="*/ 88900 w 1035"/>
                <a:gd name="T13" fmla="*/ 2709863 h 2258"/>
                <a:gd name="T14" fmla="*/ 44450 w 1035"/>
                <a:gd name="T15" fmla="*/ 2470150 h 2258"/>
                <a:gd name="T16" fmla="*/ 14287 w 1035"/>
                <a:gd name="T17" fmla="*/ 2224088 h 2258"/>
                <a:gd name="T18" fmla="*/ 0 w 1035"/>
                <a:gd name="T19" fmla="*/ 1968500 h 2258"/>
                <a:gd name="T20" fmla="*/ 3175 w 1035"/>
                <a:gd name="T21" fmla="*/ 1712913 h 2258"/>
                <a:gd name="T22" fmla="*/ 19050 w 1035"/>
                <a:gd name="T23" fmla="*/ 1455738 h 2258"/>
                <a:gd name="T24" fmla="*/ 50800 w 1035"/>
                <a:gd name="T25" fmla="*/ 1203325 h 2258"/>
                <a:gd name="T26" fmla="*/ 95250 w 1035"/>
                <a:gd name="T27" fmla="*/ 955675 h 2258"/>
                <a:gd name="T28" fmla="*/ 157162 w 1035"/>
                <a:gd name="T29" fmla="*/ 717550 h 2258"/>
                <a:gd name="T30" fmla="*/ 234950 w 1035"/>
                <a:gd name="T31" fmla="*/ 490538 h 2258"/>
                <a:gd name="T32" fmla="*/ 325437 w 1035"/>
                <a:gd name="T33" fmla="*/ 279400 h 2258"/>
                <a:gd name="T34" fmla="*/ 403225 w 1035"/>
                <a:gd name="T35" fmla="*/ 133350 h 2258"/>
                <a:gd name="T36" fmla="*/ 461962 w 1035"/>
                <a:gd name="T37" fmla="*/ 41275 h 2258"/>
                <a:gd name="T38" fmla="*/ 1152525 w 1035"/>
                <a:gd name="T39" fmla="*/ 0 h 2258"/>
                <a:gd name="T40" fmla="*/ 1211262 w 1035"/>
                <a:gd name="T41" fmla="*/ 85725 h 2258"/>
                <a:gd name="T42" fmla="*/ 1263650 w 1035"/>
                <a:gd name="T43" fmla="*/ 180975 h 2258"/>
                <a:gd name="T44" fmla="*/ 1365250 w 1035"/>
                <a:gd name="T45" fmla="*/ 384175 h 2258"/>
                <a:gd name="T46" fmla="*/ 1449387 w 1035"/>
                <a:gd name="T47" fmla="*/ 601663 h 2258"/>
                <a:gd name="T48" fmla="*/ 1516062 w 1035"/>
                <a:gd name="T49" fmla="*/ 835025 h 2258"/>
                <a:gd name="T50" fmla="*/ 1573212 w 1035"/>
                <a:gd name="T51" fmla="*/ 1079500 h 2258"/>
                <a:gd name="T52" fmla="*/ 1609725 w 1035"/>
                <a:gd name="T53" fmla="*/ 1328738 h 2258"/>
                <a:gd name="T54" fmla="*/ 1635125 w 1035"/>
                <a:gd name="T55" fmla="*/ 1584325 h 2258"/>
                <a:gd name="T56" fmla="*/ 1643062 w 1035"/>
                <a:gd name="T57" fmla="*/ 1843088 h 2258"/>
                <a:gd name="T58" fmla="*/ 1636712 w 1035"/>
                <a:gd name="T59" fmla="*/ 2097088 h 2258"/>
                <a:gd name="T60" fmla="*/ 1614487 w 1035"/>
                <a:gd name="T61" fmla="*/ 2347913 h 2258"/>
                <a:gd name="T62" fmla="*/ 1577975 w 1035"/>
                <a:gd name="T63" fmla="*/ 2590800 h 2258"/>
                <a:gd name="T64" fmla="*/ 1525587 w 1035"/>
                <a:gd name="T65" fmla="*/ 2824163 h 2258"/>
                <a:gd name="T66" fmla="*/ 1457325 w 1035"/>
                <a:gd name="T67" fmla="*/ 3043238 h 2258"/>
                <a:gd name="T68" fmla="*/ 1373187 w 1035"/>
                <a:gd name="T69" fmla="*/ 3241675 h 2258"/>
                <a:gd name="T70" fmla="*/ 1328737 w 1035"/>
                <a:gd name="T71" fmla="*/ 3336925 h 2258"/>
                <a:gd name="T72" fmla="*/ 1274762 w 1035"/>
                <a:gd name="T73" fmla="*/ 3424238 h 2258"/>
                <a:gd name="T74" fmla="*/ 1222375 w 1035"/>
                <a:gd name="T75" fmla="*/ 3508375 h 2258"/>
                <a:gd name="T76" fmla="*/ 1163637 w 1035"/>
                <a:gd name="T77" fmla="*/ 3584575 h 22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35"/>
                <a:gd name="T118" fmla="*/ 0 h 2258"/>
                <a:gd name="T119" fmla="*/ 1035 w 1035"/>
                <a:gd name="T120" fmla="*/ 2258 h 22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35" h="2258">
                  <a:moveTo>
                    <a:pt x="302" y="2258"/>
                  </a:moveTo>
                  <a:lnTo>
                    <a:pt x="284" y="2235"/>
                  </a:lnTo>
                  <a:lnTo>
                    <a:pt x="265" y="2210"/>
                  </a:lnTo>
                  <a:lnTo>
                    <a:pt x="247" y="2184"/>
                  </a:lnTo>
                  <a:lnTo>
                    <a:pt x="231" y="2157"/>
                  </a:lnTo>
                  <a:lnTo>
                    <a:pt x="214" y="2131"/>
                  </a:lnTo>
                  <a:lnTo>
                    <a:pt x="198" y="2102"/>
                  </a:lnTo>
                  <a:lnTo>
                    <a:pt x="184" y="2072"/>
                  </a:lnTo>
                  <a:lnTo>
                    <a:pt x="168" y="2042"/>
                  </a:lnTo>
                  <a:lnTo>
                    <a:pt x="141" y="1981"/>
                  </a:lnTo>
                  <a:lnTo>
                    <a:pt x="116" y="1917"/>
                  </a:lnTo>
                  <a:lnTo>
                    <a:pt x="94" y="1848"/>
                  </a:lnTo>
                  <a:lnTo>
                    <a:pt x="74" y="1779"/>
                  </a:lnTo>
                  <a:lnTo>
                    <a:pt x="56" y="1707"/>
                  </a:lnTo>
                  <a:lnTo>
                    <a:pt x="41" y="1632"/>
                  </a:lnTo>
                  <a:lnTo>
                    <a:pt x="28" y="1556"/>
                  </a:lnTo>
                  <a:lnTo>
                    <a:pt x="18" y="1479"/>
                  </a:lnTo>
                  <a:lnTo>
                    <a:pt x="9" y="1401"/>
                  </a:lnTo>
                  <a:lnTo>
                    <a:pt x="3" y="1321"/>
                  </a:lnTo>
                  <a:lnTo>
                    <a:pt x="0" y="1240"/>
                  </a:lnTo>
                  <a:lnTo>
                    <a:pt x="0" y="1161"/>
                  </a:lnTo>
                  <a:lnTo>
                    <a:pt x="2" y="1079"/>
                  </a:lnTo>
                  <a:lnTo>
                    <a:pt x="5" y="998"/>
                  </a:lnTo>
                  <a:lnTo>
                    <a:pt x="12" y="917"/>
                  </a:lnTo>
                  <a:lnTo>
                    <a:pt x="21" y="837"/>
                  </a:lnTo>
                  <a:lnTo>
                    <a:pt x="32" y="758"/>
                  </a:lnTo>
                  <a:lnTo>
                    <a:pt x="44" y="680"/>
                  </a:lnTo>
                  <a:lnTo>
                    <a:pt x="60" y="602"/>
                  </a:lnTo>
                  <a:lnTo>
                    <a:pt x="79" y="526"/>
                  </a:lnTo>
                  <a:lnTo>
                    <a:pt x="99" y="452"/>
                  </a:lnTo>
                  <a:lnTo>
                    <a:pt x="122" y="379"/>
                  </a:lnTo>
                  <a:lnTo>
                    <a:pt x="148" y="309"/>
                  </a:lnTo>
                  <a:lnTo>
                    <a:pt x="175" y="242"/>
                  </a:lnTo>
                  <a:lnTo>
                    <a:pt x="205" y="176"/>
                  </a:lnTo>
                  <a:lnTo>
                    <a:pt x="238" y="114"/>
                  </a:lnTo>
                  <a:lnTo>
                    <a:pt x="254" y="84"/>
                  </a:lnTo>
                  <a:lnTo>
                    <a:pt x="272" y="54"/>
                  </a:lnTo>
                  <a:lnTo>
                    <a:pt x="291" y="26"/>
                  </a:lnTo>
                  <a:lnTo>
                    <a:pt x="309" y="0"/>
                  </a:lnTo>
                  <a:lnTo>
                    <a:pt x="726" y="0"/>
                  </a:lnTo>
                  <a:lnTo>
                    <a:pt x="745" y="26"/>
                  </a:lnTo>
                  <a:lnTo>
                    <a:pt x="763" y="54"/>
                  </a:lnTo>
                  <a:lnTo>
                    <a:pt x="781" y="84"/>
                  </a:lnTo>
                  <a:lnTo>
                    <a:pt x="796" y="114"/>
                  </a:lnTo>
                  <a:lnTo>
                    <a:pt x="830" y="176"/>
                  </a:lnTo>
                  <a:lnTo>
                    <a:pt x="860" y="242"/>
                  </a:lnTo>
                  <a:lnTo>
                    <a:pt x="886" y="309"/>
                  </a:lnTo>
                  <a:lnTo>
                    <a:pt x="913" y="379"/>
                  </a:lnTo>
                  <a:lnTo>
                    <a:pt x="936" y="452"/>
                  </a:lnTo>
                  <a:lnTo>
                    <a:pt x="955" y="526"/>
                  </a:lnTo>
                  <a:lnTo>
                    <a:pt x="975" y="602"/>
                  </a:lnTo>
                  <a:lnTo>
                    <a:pt x="991" y="680"/>
                  </a:lnTo>
                  <a:lnTo>
                    <a:pt x="1003" y="758"/>
                  </a:lnTo>
                  <a:lnTo>
                    <a:pt x="1014" y="837"/>
                  </a:lnTo>
                  <a:lnTo>
                    <a:pt x="1022" y="917"/>
                  </a:lnTo>
                  <a:lnTo>
                    <a:pt x="1030" y="998"/>
                  </a:lnTo>
                  <a:lnTo>
                    <a:pt x="1033" y="1079"/>
                  </a:lnTo>
                  <a:lnTo>
                    <a:pt x="1035" y="1161"/>
                  </a:lnTo>
                  <a:lnTo>
                    <a:pt x="1035" y="1240"/>
                  </a:lnTo>
                  <a:lnTo>
                    <a:pt x="1031" y="1321"/>
                  </a:lnTo>
                  <a:lnTo>
                    <a:pt x="1026" y="1401"/>
                  </a:lnTo>
                  <a:lnTo>
                    <a:pt x="1017" y="1479"/>
                  </a:lnTo>
                  <a:lnTo>
                    <a:pt x="1007" y="1556"/>
                  </a:lnTo>
                  <a:lnTo>
                    <a:pt x="994" y="1632"/>
                  </a:lnTo>
                  <a:lnTo>
                    <a:pt x="978" y="1707"/>
                  </a:lnTo>
                  <a:lnTo>
                    <a:pt x="961" y="1779"/>
                  </a:lnTo>
                  <a:lnTo>
                    <a:pt x="941" y="1848"/>
                  </a:lnTo>
                  <a:lnTo>
                    <a:pt x="918" y="1917"/>
                  </a:lnTo>
                  <a:lnTo>
                    <a:pt x="894" y="1981"/>
                  </a:lnTo>
                  <a:lnTo>
                    <a:pt x="865" y="2042"/>
                  </a:lnTo>
                  <a:lnTo>
                    <a:pt x="851" y="2072"/>
                  </a:lnTo>
                  <a:lnTo>
                    <a:pt x="837" y="2102"/>
                  </a:lnTo>
                  <a:lnTo>
                    <a:pt x="821" y="2131"/>
                  </a:lnTo>
                  <a:lnTo>
                    <a:pt x="803" y="2157"/>
                  </a:lnTo>
                  <a:lnTo>
                    <a:pt x="788" y="2184"/>
                  </a:lnTo>
                  <a:lnTo>
                    <a:pt x="770" y="2210"/>
                  </a:lnTo>
                  <a:lnTo>
                    <a:pt x="751" y="2235"/>
                  </a:lnTo>
                  <a:lnTo>
                    <a:pt x="733" y="2258"/>
                  </a:lnTo>
                  <a:lnTo>
                    <a:pt x="302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4303888" y="1705356"/>
              <a:ext cx="4233" cy="2984500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547055" y="1815159"/>
              <a:ext cx="35136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068689" y="1995076"/>
              <a:ext cx="4477455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1567744" y="2254368"/>
              <a:ext cx="54751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178277" y="2550701"/>
              <a:ext cx="6252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920044" y="2882753"/>
              <a:ext cx="6773333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822677" y="3251847"/>
              <a:ext cx="69680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927099" y="3635493"/>
              <a:ext cx="6760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200855" y="3964898"/>
              <a:ext cx="6207478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639711" y="4259909"/>
              <a:ext cx="53227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2252133" y="4516555"/>
              <a:ext cx="40978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</p:grpSp>
      <p:pic>
        <p:nvPicPr>
          <p:cNvPr id="40" name="Image 39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713" y="3313737"/>
            <a:ext cx="400776" cy="38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8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6923E-6 -0.00027 C -3.36923E-6 0.00056 -0.01406 -0.11962 -0.02761 -0.238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-118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grand voyage du VIH-1 groupe M</a:t>
            </a:r>
          </a:p>
        </p:txBody>
      </p:sp>
      <p:grpSp>
        <p:nvGrpSpPr>
          <p:cNvPr id="39" name="Grouper 38"/>
          <p:cNvGrpSpPr/>
          <p:nvPr/>
        </p:nvGrpSpPr>
        <p:grpSpPr>
          <a:xfrm>
            <a:off x="162120" y="1170922"/>
            <a:ext cx="8771863" cy="4143262"/>
            <a:chOff x="822677" y="1700065"/>
            <a:chExt cx="6997701" cy="3003021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822677" y="1700065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  <a:close/>
                </a:path>
              </a:pathLst>
            </a:custGeom>
            <a:solidFill>
              <a:srgbClr val="C7E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50900" y="1713294"/>
              <a:ext cx="6969478" cy="2989792"/>
            </a:xfrm>
            <a:custGeom>
              <a:avLst/>
              <a:gdLst>
                <a:gd name="T0" fmla="*/ 2006600 w 4939"/>
                <a:gd name="T1" fmla="*/ 3513138 h 2260"/>
                <a:gd name="T2" fmla="*/ 1619250 w 4939"/>
                <a:gd name="T3" fmla="*/ 3386138 h 2260"/>
                <a:gd name="T4" fmla="*/ 1274763 w 4939"/>
                <a:gd name="T5" fmla="*/ 3246438 h 2260"/>
                <a:gd name="T6" fmla="*/ 971550 w 4939"/>
                <a:gd name="T7" fmla="*/ 3097213 h 2260"/>
                <a:gd name="T8" fmla="*/ 708025 w 4939"/>
                <a:gd name="T9" fmla="*/ 2936875 h 2260"/>
                <a:gd name="T10" fmla="*/ 487363 w 4939"/>
                <a:gd name="T11" fmla="*/ 2768600 h 2260"/>
                <a:gd name="T12" fmla="*/ 307975 w 4939"/>
                <a:gd name="T13" fmla="*/ 2595563 h 2260"/>
                <a:gd name="T14" fmla="*/ 169863 w 4939"/>
                <a:gd name="T15" fmla="*/ 2413000 h 2260"/>
                <a:gd name="T16" fmla="*/ 73025 w 4939"/>
                <a:gd name="T17" fmla="*/ 2224088 h 2260"/>
                <a:gd name="T18" fmla="*/ 15875 w 4939"/>
                <a:gd name="T19" fmla="*/ 2036763 h 2260"/>
                <a:gd name="T20" fmla="*/ 0 w 4939"/>
                <a:gd name="T21" fmla="*/ 1843088 h 2260"/>
                <a:gd name="T22" fmla="*/ 25400 w 4939"/>
                <a:gd name="T23" fmla="*/ 1652588 h 2260"/>
                <a:gd name="T24" fmla="*/ 88900 w 4939"/>
                <a:gd name="T25" fmla="*/ 1458913 h 2260"/>
                <a:gd name="T26" fmla="*/ 195263 w 4939"/>
                <a:gd name="T27" fmla="*/ 1268413 h 2260"/>
                <a:gd name="T28" fmla="*/ 341313 w 4939"/>
                <a:gd name="T29" fmla="*/ 1079500 h 2260"/>
                <a:gd name="T30" fmla="*/ 528638 w 4939"/>
                <a:gd name="T31" fmla="*/ 898525 h 2260"/>
                <a:gd name="T32" fmla="*/ 755650 w 4939"/>
                <a:gd name="T33" fmla="*/ 717550 h 2260"/>
                <a:gd name="T34" fmla="*/ 1022350 w 4939"/>
                <a:gd name="T35" fmla="*/ 547688 h 2260"/>
                <a:gd name="T36" fmla="*/ 1331913 w 4939"/>
                <a:gd name="T37" fmla="*/ 384175 h 2260"/>
                <a:gd name="T38" fmla="*/ 1676400 w 4939"/>
                <a:gd name="T39" fmla="*/ 233363 h 2260"/>
                <a:gd name="T40" fmla="*/ 2062163 w 4939"/>
                <a:gd name="T41" fmla="*/ 90488 h 2260"/>
                <a:gd name="T42" fmla="*/ 5497513 w 4939"/>
                <a:gd name="T43" fmla="*/ 0 h 2260"/>
                <a:gd name="T44" fmla="*/ 5910263 w 4939"/>
                <a:gd name="T45" fmla="*/ 134938 h 2260"/>
                <a:gd name="T46" fmla="*/ 6281738 w 4939"/>
                <a:gd name="T47" fmla="*/ 280988 h 2260"/>
                <a:gd name="T48" fmla="*/ 6618288 w 4939"/>
                <a:gd name="T49" fmla="*/ 438150 h 2260"/>
                <a:gd name="T50" fmla="*/ 6910388 w 4939"/>
                <a:gd name="T51" fmla="*/ 603250 h 2260"/>
                <a:gd name="T52" fmla="*/ 7165975 w 4939"/>
                <a:gd name="T53" fmla="*/ 777875 h 2260"/>
                <a:gd name="T54" fmla="*/ 7378700 w 4939"/>
                <a:gd name="T55" fmla="*/ 957263 h 2260"/>
                <a:gd name="T56" fmla="*/ 7551738 w 4939"/>
                <a:gd name="T57" fmla="*/ 1141413 h 2260"/>
                <a:gd name="T58" fmla="*/ 7683500 w 4939"/>
                <a:gd name="T59" fmla="*/ 1331913 h 2260"/>
                <a:gd name="T60" fmla="*/ 7777163 w 4939"/>
                <a:gd name="T61" fmla="*/ 1524000 h 2260"/>
                <a:gd name="T62" fmla="*/ 7829550 w 4939"/>
                <a:gd name="T63" fmla="*/ 1717675 h 2260"/>
                <a:gd name="T64" fmla="*/ 7840663 w 4939"/>
                <a:gd name="T65" fmla="*/ 1908175 h 2260"/>
                <a:gd name="T66" fmla="*/ 7810500 w 4939"/>
                <a:gd name="T67" fmla="*/ 2098675 h 2260"/>
                <a:gd name="T68" fmla="*/ 7740650 w 4939"/>
                <a:gd name="T69" fmla="*/ 2289175 h 2260"/>
                <a:gd name="T70" fmla="*/ 7627938 w 4939"/>
                <a:gd name="T71" fmla="*/ 2474913 h 2260"/>
                <a:gd name="T72" fmla="*/ 7477125 w 4939"/>
                <a:gd name="T73" fmla="*/ 2654300 h 2260"/>
                <a:gd name="T74" fmla="*/ 7283450 w 4939"/>
                <a:gd name="T75" fmla="*/ 2825750 h 2260"/>
                <a:gd name="T76" fmla="*/ 7048500 w 4939"/>
                <a:gd name="T77" fmla="*/ 2990850 h 2260"/>
                <a:gd name="T78" fmla="*/ 6770688 w 4939"/>
                <a:gd name="T79" fmla="*/ 3148013 h 2260"/>
                <a:gd name="T80" fmla="*/ 6453188 w 4939"/>
                <a:gd name="T81" fmla="*/ 3294063 h 2260"/>
                <a:gd name="T82" fmla="*/ 6094413 w 4939"/>
                <a:gd name="T83" fmla="*/ 3429000 h 2260"/>
                <a:gd name="T84" fmla="*/ 5694363 w 4939"/>
                <a:gd name="T85" fmla="*/ 3551238 h 22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39"/>
                <a:gd name="T130" fmla="*/ 0 h 2260"/>
                <a:gd name="T131" fmla="*/ 4939 w 4939"/>
                <a:gd name="T132" fmla="*/ 2260 h 22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39" h="2260">
                  <a:moveTo>
                    <a:pt x="1441" y="2260"/>
                  </a:moveTo>
                  <a:lnTo>
                    <a:pt x="1351" y="2237"/>
                  </a:lnTo>
                  <a:lnTo>
                    <a:pt x="1264" y="2213"/>
                  </a:lnTo>
                  <a:lnTo>
                    <a:pt x="1181" y="2186"/>
                  </a:lnTo>
                  <a:lnTo>
                    <a:pt x="1100" y="2160"/>
                  </a:lnTo>
                  <a:lnTo>
                    <a:pt x="1020" y="2133"/>
                  </a:lnTo>
                  <a:lnTo>
                    <a:pt x="946" y="2105"/>
                  </a:lnTo>
                  <a:lnTo>
                    <a:pt x="874" y="2075"/>
                  </a:lnTo>
                  <a:lnTo>
                    <a:pt x="803" y="2045"/>
                  </a:lnTo>
                  <a:lnTo>
                    <a:pt x="736" y="2015"/>
                  </a:lnTo>
                  <a:lnTo>
                    <a:pt x="673" y="1983"/>
                  </a:lnTo>
                  <a:lnTo>
                    <a:pt x="612" y="1951"/>
                  </a:lnTo>
                  <a:lnTo>
                    <a:pt x="554" y="1917"/>
                  </a:lnTo>
                  <a:lnTo>
                    <a:pt x="499" y="1884"/>
                  </a:lnTo>
                  <a:lnTo>
                    <a:pt x="446" y="1850"/>
                  </a:lnTo>
                  <a:lnTo>
                    <a:pt x="397" y="1815"/>
                  </a:lnTo>
                  <a:lnTo>
                    <a:pt x="351" y="1780"/>
                  </a:lnTo>
                  <a:lnTo>
                    <a:pt x="307" y="1744"/>
                  </a:lnTo>
                  <a:lnTo>
                    <a:pt x="266" y="1709"/>
                  </a:lnTo>
                  <a:lnTo>
                    <a:pt x="229" y="1672"/>
                  </a:lnTo>
                  <a:lnTo>
                    <a:pt x="194" y="1635"/>
                  </a:lnTo>
                  <a:lnTo>
                    <a:pt x="162" y="1596"/>
                  </a:lnTo>
                  <a:lnTo>
                    <a:pt x="134" y="1559"/>
                  </a:lnTo>
                  <a:lnTo>
                    <a:pt x="107" y="1520"/>
                  </a:lnTo>
                  <a:lnTo>
                    <a:pt x="84" y="1481"/>
                  </a:lnTo>
                  <a:lnTo>
                    <a:pt x="63" y="1442"/>
                  </a:lnTo>
                  <a:lnTo>
                    <a:pt x="46" y="1401"/>
                  </a:lnTo>
                  <a:lnTo>
                    <a:pt x="31" y="1363"/>
                  </a:lnTo>
                  <a:lnTo>
                    <a:pt x="19" y="1322"/>
                  </a:lnTo>
                  <a:lnTo>
                    <a:pt x="10" y="1283"/>
                  </a:lnTo>
                  <a:lnTo>
                    <a:pt x="3" y="1242"/>
                  </a:lnTo>
                  <a:lnTo>
                    <a:pt x="0" y="1202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7" y="1082"/>
                  </a:lnTo>
                  <a:lnTo>
                    <a:pt x="16" y="1041"/>
                  </a:lnTo>
                  <a:lnTo>
                    <a:pt x="26" y="1000"/>
                  </a:lnTo>
                  <a:lnTo>
                    <a:pt x="40" y="960"/>
                  </a:lnTo>
                  <a:lnTo>
                    <a:pt x="56" y="919"/>
                  </a:lnTo>
                  <a:lnTo>
                    <a:pt x="76" y="878"/>
                  </a:lnTo>
                  <a:lnTo>
                    <a:pt x="99" y="839"/>
                  </a:lnTo>
                  <a:lnTo>
                    <a:pt x="123" y="799"/>
                  </a:lnTo>
                  <a:lnTo>
                    <a:pt x="152" y="760"/>
                  </a:lnTo>
                  <a:lnTo>
                    <a:pt x="182" y="719"/>
                  </a:lnTo>
                  <a:lnTo>
                    <a:pt x="215" y="680"/>
                  </a:lnTo>
                  <a:lnTo>
                    <a:pt x="252" y="641"/>
                  </a:lnTo>
                  <a:lnTo>
                    <a:pt x="291" y="603"/>
                  </a:lnTo>
                  <a:lnTo>
                    <a:pt x="333" y="566"/>
                  </a:lnTo>
                  <a:lnTo>
                    <a:pt x="378" y="527"/>
                  </a:lnTo>
                  <a:lnTo>
                    <a:pt x="425" y="490"/>
                  </a:lnTo>
                  <a:lnTo>
                    <a:pt x="476" y="452"/>
                  </a:lnTo>
                  <a:lnTo>
                    <a:pt x="529" y="417"/>
                  </a:lnTo>
                  <a:lnTo>
                    <a:pt x="586" y="380"/>
                  </a:lnTo>
                  <a:lnTo>
                    <a:pt x="644" y="345"/>
                  </a:lnTo>
                  <a:lnTo>
                    <a:pt x="706" y="311"/>
                  </a:lnTo>
                  <a:lnTo>
                    <a:pt x="770" y="276"/>
                  </a:lnTo>
                  <a:lnTo>
                    <a:pt x="839" y="242"/>
                  </a:lnTo>
                  <a:lnTo>
                    <a:pt x="907" y="210"/>
                  </a:lnTo>
                  <a:lnTo>
                    <a:pt x="980" y="177"/>
                  </a:lnTo>
                  <a:lnTo>
                    <a:pt x="1056" y="147"/>
                  </a:lnTo>
                  <a:lnTo>
                    <a:pt x="1135" y="115"/>
                  </a:lnTo>
                  <a:lnTo>
                    <a:pt x="1216" y="85"/>
                  </a:lnTo>
                  <a:lnTo>
                    <a:pt x="1299" y="57"/>
                  </a:lnTo>
                  <a:lnTo>
                    <a:pt x="1388" y="28"/>
                  </a:lnTo>
                  <a:lnTo>
                    <a:pt x="1476" y="0"/>
                  </a:lnTo>
                  <a:lnTo>
                    <a:pt x="3463" y="0"/>
                  </a:lnTo>
                  <a:lnTo>
                    <a:pt x="3551" y="28"/>
                  </a:lnTo>
                  <a:lnTo>
                    <a:pt x="3640" y="57"/>
                  </a:lnTo>
                  <a:lnTo>
                    <a:pt x="3723" y="85"/>
                  </a:lnTo>
                  <a:lnTo>
                    <a:pt x="3804" y="115"/>
                  </a:lnTo>
                  <a:lnTo>
                    <a:pt x="3883" y="147"/>
                  </a:lnTo>
                  <a:lnTo>
                    <a:pt x="3957" y="177"/>
                  </a:lnTo>
                  <a:lnTo>
                    <a:pt x="4032" y="210"/>
                  </a:lnTo>
                  <a:lnTo>
                    <a:pt x="4100" y="242"/>
                  </a:lnTo>
                  <a:lnTo>
                    <a:pt x="4169" y="276"/>
                  </a:lnTo>
                  <a:lnTo>
                    <a:pt x="4233" y="311"/>
                  </a:lnTo>
                  <a:lnTo>
                    <a:pt x="4295" y="345"/>
                  </a:lnTo>
                  <a:lnTo>
                    <a:pt x="4353" y="380"/>
                  </a:lnTo>
                  <a:lnTo>
                    <a:pt x="4410" y="417"/>
                  </a:lnTo>
                  <a:lnTo>
                    <a:pt x="4463" y="452"/>
                  </a:lnTo>
                  <a:lnTo>
                    <a:pt x="4514" y="490"/>
                  </a:lnTo>
                  <a:lnTo>
                    <a:pt x="4561" y="527"/>
                  </a:lnTo>
                  <a:lnTo>
                    <a:pt x="4606" y="566"/>
                  </a:lnTo>
                  <a:lnTo>
                    <a:pt x="4648" y="603"/>
                  </a:lnTo>
                  <a:lnTo>
                    <a:pt x="4687" y="641"/>
                  </a:lnTo>
                  <a:lnTo>
                    <a:pt x="4724" y="680"/>
                  </a:lnTo>
                  <a:lnTo>
                    <a:pt x="4757" y="719"/>
                  </a:lnTo>
                  <a:lnTo>
                    <a:pt x="4787" y="760"/>
                  </a:lnTo>
                  <a:lnTo>
                    <a:pt x="4816" y="799"/>
                  </a:lnTo>
                  <a:lnTo>
                    <a:pt x="4840" y="839"/>
                  </a:lnTo>
                  <a:lnTo>
                    <a:pt x="4863" y="878"/>
                  </a:lnTo>
                  <a:lnTo>
                    <a:pt x="4883" y="919"/>
                  </a:lnTo>
                  <a:lnTo>
                    <a:pt x="4899" y="960"/>
                  </a:lnTo>
                  <a:lnTo>
                    <a:pt x="4913" y="1000"/>
                  </a:lnTo>
                  <a:lnTo>
                    <a:pt x="4923" y="1041"/>
                  </a:lnTo>
                  <a:lnTo>
                    <a:pt x="4932" y="1082"/>
                  </a:lnTo>
                  <a:lnTo>
                    <a:pt x="4938" y="1120"/>
                  </a:lnTo>
                  <a:lnTo>
                    <a:pt x="4939" y="1161"/>
                  </a:lnTo>
                  <a:lnTo>
                    <a:pt x="4939" y="1202"/>
                  </a:lnTo>
                  <a:lnTo>
                    <a:pt x="4936" y="1242"/>
                  </a:lnTo>
                  <a:lnTo>
                    <a:pt x="4929" y="1283"/>
                  </a:lnTo>
                  <a:lnTo>
                    <a:pt x="4920" y="1322"/>
                  </a:lnTo>
                  <a:lnTo>
                    <a:pt x="4908" y="1363"/>
                  </a:lnTo>
                  <a:lnTo>
                    <a:pt x="4893" y="1401"/>
                  </a:lnTo>
                  <a:lnTo>
                    <a:pt x="4876" y="1442"/>
                  </a:lnTo>
                  <a:lnTo>
                    <a:pt x="4855" y="1481"/>
                  </a:lnTo>
                  <a:lnTo>
                    <a:pt x="4832" y="1520"/>
                  </a:lnTo>
                  <a:lnTo>
                    <a:pt x="4805" y="1559"/>
                  </a:lnTo>
                  <a:lnTo>
                    <a:pt x="4777" y="1596"/>
                  </a:lnTo>
                  <a:lnTo>
                    <a:pt x="4745" y="1635"/>
                  </a:lnTo>
                  <a:lnTo>
                    <a:pt x="4710" y="1672"/>
                  </a:lnTo>
                  <a:lnTo>
                    <a:pt x="4671" y="1709"/>
                  </a:lnTo>
                  <a:lnTo>
                    <a:pt x="4630" y="1744"/>
                  </a:lnTo>
                  <a:lnTo>
                    <a:pt x="4588" y="1780"/>
                  </a:lnTo>
                  <a:lnTo>
                    <a:pt x="4540" y="1815"/>
                  </a:lnTo>
                  <a:lnTo>
                    <a:pt x="4493" y="1850"/>
                  </a:lnTo>
                  <a:lnTo>
                    <a:pt x="4440" y="1884"/>
                  </a:lnTo>
                  <a:lnTo>
                    <a:pt x="4385" y="1917"/>
                  </a:lnTo>
                  <a:lnTo>
                    <a:pt x="4327" y="1951"/>
                  </a:lnTo>
                  <a:lnTo>
                    <a:pt x="4265" y="1983"/>
                  </a:lnTo>
                  <a:lnTo>
                    <a:pt x="4201" y="2015"/>
                  </a:lnTo>
                  <a:lnTo>
                    <a:pt x="4136" y="2045"/>
                  </a:lnTo>
                  <a:lnTo>
                    <a:pt x="4065" y="2075"/>
                  </a:lnTo>
                  <a:lnTo>
                    <a:pt x="3993" y="2105"/>
                  </a:lnTo>
                  <a:lnTo>
                    <a:pt x="3917" y="2133"/>
                  </a:lnTo>
                  <a:lnTo>
                    <a:pt x="3839" y="2160"/>
                  </a:lnTo>
                  <a:lnTo>
                    <a:pt x="3758" y="2186"/>
                  </a:lnTo>
                  <a:lnTo>
                    <a:pt x="3673" y="2213"/>
                  </a:lnTo>
                  <a:lnTo>
                    <a:pt x="3587" y="2237"/>
                  </a:lnTo>
                  <a:lnTo>
                    <a:pt x="3496" y="2260"/>
                  </a:lnTo>
                  <a:lnTo>
                    <a:pt x="1441" y="2260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367844" y="1812514"/>
              <a:ext cx="4913489" cy="2879989"/>
            </a:xfrm>
            <a:custGeom>
              <a:avLst/>
              <a:gdLst>
                <a:gd name="T0" fmla="*/ 4471988 w 3482"/>
                <a:gd name="T1" fmla="*/ 3130550 h 2177"/>
                <a:gd name="T2" fmla="*/ 3513138 w 3482"/>
                <a:gd name="T3" fmla="*/ 2995612 h 2177"/>
                <a:gd name="T4" fmla="*/ 2343150 w 3482"/>
                <a:gd name="T5" fmla="*/ 3049587 h 2177"/>
                <a:gd name="T6" fmla="*/ 1223963 w 3482"/>
                <a:gd name="T7" fmla="*/ 3124200 h 2177"/>
                <a:gd name="T8" fmla="*/ 1087438 w 3482"/>
                <a:gd name="T9" fmla="*/ 3116262 h 2177"/>
                <a:gd name="T10" fmla="*/ 492125 w 3482"/>
                <a:gd name="T11" fmla="*/ 3136900 h 2177"/>
                <a:gd name="T12" fmla="*/ 19050 w 3482"/>
                <a:gd name="T13" fmla="*/ 3225800 h 2177"/>
                <a:gd name="T14" fmla="*/ 336550 w 3482"/>
                <a:gd name="T15" fmla="*/ 3365500 h 2177"/>
                <a:gd name="T16" fmla="*/ 2984500 w 3482"/>
                <a:gd name="T17" fmla="*/ 1638300 h 2177"/>
                <a:gd name="T18" fmla="*/ 2771775 w 3482"/>
                <a:gd name="T19" fmla="*/ 2176462 h 2177"/>
                <a:gd name="T20" fmla="*/ 2317750 w 3482"/>
                <a:gd name="T21" fmla="*/ 2197100 h 2177"/>
                <a:gd name="T22" fmla="*/ 1995488 w 3482"/>
                <a:gd name="T23" fmla="*/ 1590675 h 2177"/>
                <a:gd name="T24" fmla="*/ 2085975 w 3482"/>
                <a:gd name="T25" fmla="*/ 936625 h 2177"/>
                <a:gd name="T26" fmla="*/ 2786063 w 3482"/>
                <a:gd name="T27" fmla="*/ 1231900 h 2177"/>
                <a:gd name="T28" fmla="*/ 2935288 w 3482"/>
                <a:gd name="T29" fmla="*/ 2030412 h 2177"/>
                <a:gd name="T30" fmla="*/ 4557713 w 3482"/>
                <a:gd name="T31" fmla="*/ 687387 h 2177"/>
                <a:gd name="T32" fmla="*/ 4699000 w 3482"/>
                <a:gd name="T33" fmla="*/ 779462 h 2177"/>
                <a:gd name="T34" fmla="*/ 4737100 w 3482"/>
                <a:gd name="T35" fmla="*/ 928687 h 2177"/>
                <a:gd name="T36" fmla="*/ 2035175 w 3482"/>
                <a:gd name="T37" fmla="*/ 534987 h 2177"/>
                <a:gd name="T38" fmla="*/ 4173538 w 3482"/>
                <a:gd name="T39" fmla="*/ 1630362 h 2177"/>
                <a:gd name="T40" fmla="*/ 4487863 w 3482"/>
                <a:gd name="T41" fmla="*/ 1752600 h 2177"/>
                <a:gd name="T42" fmla="*/ 4541838 w 3482"/>
                <a:gd name="T43" fmla="*/ 1520825 h 2177"/>
                <a:gd name="T44" fmla="*/ 4597400 w 3482"/>
                <a:gd name="T45" fmla="*/ 1320800 h 2177"/>
                <a:gd name="T46" fmla="*/ 4867275 w 3482"/>
                <a:gd name="T47" fmla="*/ 1747837 h 2177"/>
                <a:gd name="T48" fmla="*/ 5110163 w 3482"/>
                <a:gd name="T49" fmla="*/ 1774825 h 2177"/>
                <a:gd name="T50" fmla="*/ 4964113 w 3482"/>
                <a:gd name="T51" fmla="*/ 1774825 h 2177"/>
                <a:gd name="T52" fmla="*/ 4894263 w 3482"/>
                <a:gd name="T53" fmla="*/ 1908175 h 2177"/>
                <a:gd name="T54" fmla="*/ 4392613 w 3482"/>
                <a:gd name="T55" fmla="*/ 2117725 h 2177"/>
                <a:gd name="T56" fmla="*/ 4656138 w 3482"/>
                <a:gd name="T57" fmla="*/ 2317750 h 2177"/>
                <a:gd name="T58" fmla="*/ 5121275 w 3482"/>
                <a:gd name="T59" fmla="*/ 2063750 h 2177"/>
                <a:gd name="T60" fmla="*/ 5168900 w 3482"/>
                <a:gd name="T61" fmla="*/ 2533650 h 2177"/>
                <a:gd name="T62" fmla="*/ 5359400 w 3482"/>
                <a:gd name="T63" fmla="*/ 2509837 h 2177"/>
                <a:gd name="T64" fmla="*/ 1270000 w 3482"/>
                <a:gd name="T65" fmla="*/ 69850 h 2177"/>
                <a:gd name="T66" fmla="*/ 1738313 w 3482"/>
                <a:gd name="T67" fmla="*/ 4762 h 2177"/>
                <a:gd name="T68" fmla="*/ 1692275 w 3482"/>
                <a:gd name="T69" fmla="*/ 280987 h 2177"/>
                <a:gd name="T70" fmla="*/ 3108325 w 3482"/>
                <a:gd name="T71" fmla="*/ 827087 h 2177"/>
                <a:gd name="T72" fmla="*/ 3055938 w 3482"/>
                <a:gd name="T73" fmla="*/ 906462 h 2177"/>
                <a:gd name="T74" fmla="*/ 3176588 w 3482"/>
                <a:gd name="T75" fmla="*/ 1301750 h 2177"/>
                <a:gd name="T76" fmla="*/ 2693988 w 3482"/>
                <a:gd name="T77" fmla="*/ 1093787 h 2177"/>
                <a:gd name="T78" fmla="*/ 2730500 w 3482"/>
                <a:gd name="T79" fmla="*/ 796925 h 2177"/>
                <a:gd name="T80" fmla="*/ 2554288 w 3482"/>
                <a:gd name="T81" fmla="*/ 782637 h 2177"/>
                <a:gd name="T82" fmla="*/ 2301875 w 3482"/>
                <a:gd name="T83" fmla="*/ 768350 h 2177"/>
                <a:gd name="T84" fmla="*/ 2239963 w 3482"/>
                <a:gd name="T85" fmla="*/ 785812 h 2177"/>
                <a:gd name="T86" fmla="*/ 1871663 w 3482"/>
                <a:gd name="T87" fmla="*/ 796925 h 2177"/>
                <a:gd name="T88" fmla="*/ 2193925 w 3482"/>
                <a:gd name="T89" fmla="*/ 557212 h 2177"/>
                <a:gd name="T90" fmla="*/ 2493963 w 3482"/>
                <a:gd name="T91" fmla="*/ 446087 h 2177"/>
                <a:gd name="T92" fmla="*/ 2241550 w 3482"/>
                <a:gd name="T93" fmla="*/ 446087 h 2177"/>
                <a:gd name="T94" fmla="*/ 2665413 w 3482"/>
                <a:gd name="T95" fmla="*/ 355600 h 2177"/>
                <a:gd name="T96" fmla="*/ 3141663 w 3482"/>
                <a:gd name="T97" fmla="*/ 319087 h 2177"/>
                <a:gd name="T98" fmla="*/ 3282950 w 3482"/>
                <a:gd name="T99" fmla="*/ 165100 h 2177"/>
                <a:gd name="T100" fmla="*/ 3621088 w 3482"/>
                <a:gd name="T101" fmla="*/ 198437 h 2177"/>
                <a:gd name="T102" fmla="*/ 4543425 w 3482"/>
                <a:gd name="T103" fmla="*/ 325437 h 2177"/>
                <a:gd name="T104" fmla="*/ 4794250 w 3482"/>
                <a:gd name="T105" fmla="*/ 381000 h 2177"/>
                <a:gd name="T106" fmla="*/ 4835525 w 3482"/>
                <a:gd name="T107" fmla="*/ 695325 h 2177"/>
                <a:gd name="T108" fmla="*/ 4491038 w 3482"/>
                <a:gd name="T109" fmla="*/ 519112 h 2177"/>
                <a:gd name="T110" fmla="*/ 4532313 w 3482"/>
                <a:gd name="T111" fmla="*/ 852487 h 2177"/>
                <a:gd name="T112" fmla="*/ 4406900 w 3482"/>
                <a:gd name="T113" fmla="*/ 992187 h 2177"/>
                <a:gd name="T114" fmla="*/ 4333875 w 3482"/>
                <a:gd name="T115" fmla="*/ 1258887 h 2177"/>
                <a:gd name="T116" fmla="*/ 4165600 w 3482"/>
                <a:gd name="T117" fmla="*/ 1466850 h 2177"/>
                <a:gd name="T118" fmla="*/ 3913188 w 3482"/>
                <a:gd name="T119" fmla="*/ 1211262 h 2177"/>
                <a:gd name="T120" fmla="*/ 3590925 w 3482"/>
                <a:gd name="T121" fmla="*/ 1419225 h 2177"/>
                <a:gd name="T122" fmla="*/ 3411538 w 3482"/>
                <a:gd name="T123" fmla="*/ 1144587 h 2177"/>
                <a:gd name="T124" fmla="*/ 3133725 w 3482"/>
                <a:gd name="T125" fmla="*/ 1189037 h 21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482"/>
                <a:gd name="T190" fmla="*/ 0 h 2177"/>
                <a:gd name="T191" fmla="*/ 3482 w 3482"/>
                <a:gd name="T192" fmla="*/ 2177 h 21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482" h="2177">
                  <a:moveTo>
                    <a:pt x="2645" y="2108"/>
                  </a:moveTo>
                  <a:lnTo>
                    <a:pt x="2635" y="2106"/>
                  </a:lnTo>
                  <a:lnTo>
                    <a:pt x="2628" y="2105"/>
                  </a:lnTo>
                  <a:lnTo>
                    <a:pt x="2622" y="2105"/>
                  </a:lnTo>
                  <a:lnTo>
                    <a:pt x="2619" y="2106"/>
                  </a:lnTo>
                  <a:lnTo>
                    <a:pt x="2617" y="2108"/>
                  </a:lnTo>
                  <a:lnTo>
                    <a:pt x="2612" y="2110"/>
                  </a:lnTo>
                  <a:lnTo>
                    <a:pt x="2605" y="2112"/>
                  </a:lnTo>
                  <a:lnTo>
                    <a:pt x="2594" y="2112"/>
                  </a:lnTo>
                  <a:lnTo>
                    <a:pt x="2590" y="2108"/>
                  </a:lnTo>
                  <a:lnTo>
                    <a:pt x="2587" y="2101"/>
                  </a:lnTo>
                  <a:lnTo>
                    <a:pt x="2582" y="2096"/>
                  </a:lnTo>
                  <a:lnTo>
                    <a:pt x="2578" y="2089"/>
                  </a:lnTo>
                  <a:lnTo>
                    <a:pt x="2575" y="2082"/>
                  </a:lnTo>
                  <a:lnTo>
                    <a:pt x="2571" y="2075"/>
                  </a:lnTo>
                  <a:lnTo>
                    <a:pt x="2569" y="2069"/>
                  </a:lnTo>
                  <a:lnTo>
                    <a:pt x="2567" y="2066"/>
                  </a:lnTo>
                  <a:lnTo>
                    <a:pt x="2578" y="2062"/>
                  </a:lnTo>
                  <a:lnTo>
                    <a:pt x="2587" y="2057"/>
                  </a:lnTo>
                  <a:lnTo>
                    <a:pt x="2598" y="2052"/>
                  </a:lnTo>
                  <a:lnTo>
                    <a:pt x="2608" y="2044"/>
                  </a:lnTo>
                  <a:lnTo>
                    <a:pt x="2617" y="2037"/>
                  </a:lnTo>
                  <a:lnTo>
                    <a:pt x="2628" y="2029"/>
                  </a:lnTo>
                  <a:lnTo>
                    <a:pt x="2636" y="2020"/>
                  </a:lnTo>
                  <a:lnTo>
                    <a:pt x="2647" y="2011"/>
                  </a:lnTo>
                  <a:lnTo>
                    <a:pt x="2652" y="2011"/>
                  </a:lnTo>
                  <a:lnTo>
                    <a:pt x="2658" y="2011"/>
                  </a:lnTo>
                  <a:lnTo>
                    <a:pt x="2663" y="2013"/>
                  </a:lnTo>
                  <a:lnTo>
                    <a:pt x="2668" y="2014"/>
                  </a:lnTo>
                  <a:lnTo>
                    <a:pt x="2672" y="2016"/>
                  </a:lnTo>
                  <a:lnTo>
                    <a:pt x="2677" y="2018"/>
                  </a:lnTo>
                  <a:lnTo>
                    <a:pt x="2682" y="2018"/>
                  </a:lnTo>
                  <a:lnTo>
                    <a:pt x="2689" y="2018"/>
                  </a:lnTo>
                  <a:lnTo>
                    <a:pt x="2700" y="2009"/>
                  </a:lnTo>
                  <a:lnTo>
                    <a:pt x="2712" y="2000"/>
                  </a:lnTo>
                  <a:lnTo>
                    <a:pt x="2725" y="1993"/>
                  </a:lnTo>
                  <a:lnTo>
                    <a:pt x="2737" y="1986"/>
                  </a:lnTo>
                  <a:lnTo>
                    <a:pt x="2749" y="1979"/>
                  </a:lnTo>
                  <a:lnTo>
                    <a:pt x="2764" y="1972"/>
                  </a:lnTo>
                  <a:lnTo>
                    <a:pt x="2774" y="1963"/>
                  </a:lnTo>
                  <a:lnTo>
                    <a:pt x="2785" y="1954"/>
                  </a:lnTo>
                  <a:lnTo>
                    <a:pt x="2788" y="1954"/>
                  </a:lnTo>
                  <a:lnTo>
                    <a:pt x="2794" y="1956"/>
                  </a:lnTo>
                  <a:lnTo>
                    <a:pt x="2797" y="1960"/>
                  </a:lnTo>
                  <a:lnTo>
                    <a:pt x="2802" y="1963"/>
                  </a:lnTo>
                  <a:lnTo>
                    <a:pt x="2808" y="1967"/>
                  </a:lnTo>
                  <a:lnTo>
                    <a:pt x="2811" y="1970"/>
                  </a:lnTo>
                  <a:lnTo>
                    <a:pt x="2817" y="1972"/>
                  </a:lnTo>
                  <a:lnTo>
                    <a:pt x="2820" y="1972"/>
                  </a:lnTo>
                  <a:lnTo>
                    <a:pt x="2824" y="1965"/>
                  </a:lnTo>
                  <a:lnTo>
                    <a:pt x="2825" y="1960"/>
                  </a:lnTo>
                  <a:lnTo>
                    <a:pt x="2825" y="1954"/>
                  </a:lnTo>
                  <a:lnTo>
                    <a:pt x="2825" y="1949"/>
                  </a:lnTo>
                  <a:lnTo>
                    <a:pt x="2824" y="1944"/>
                  </a:lnTo>
                  <a:lnTo>
                    <a:pt x="2822" y="1938"/>
                  </a:lnTo>
                  <a:lnTo>
                    <a:pt x="2817" y="1933"/>
                  </a:lnTo>
                  <a:lnTo>
                    <a:pt x="2811" y="1926"/>
                  </a:lnTo>
                  <a:lnTo>
                    <a:pt x="2758" y="1926"/>
                  </a:lnTo>
                  <a:lnTo>
                    <a:pt x="2741" y="1907"/>
                  </a:lnTo>
                  <a:lnTo>
                    <a:pt x="2739" y="1908"/>
                  </a:lnTo>
                  <a:lnTo>
                    <a:pt x="2735" y="1908"/>
                  </a:lnTo>
                  <a:lnTo>
                    <a:pt x="2732" y="1910"/>
                  </a:lnTo>
                  <a:lnTo>
                    <a:pt x="2728" y="1912"/>
                  </a:lnTo>
                  <a:lnTo>
                    <a:pt x="2725" y="1914"/>
                  </a:lnTo>
                  <a:lnTo>
                    <a:pt x="2721" y="1915"/>
                  </a:lnTo>
                  <a:lnTo>
                    <a:pt x="2719" y="1915"/>
                  </a:lnTo>
                  <a:lnTo>
                    <a:pt x="2716" y="1917"/>
                  </a:lnTo>
                  <a:lnTo>
                    <a:pt x="2698" y="1898"/>
                  </a:lnTo>
                  <a:lnTo>
                    <a:pt x="2686" y="1898"/>
                  </a:lnTo>
                  <a:lnTo>
                    <a:pt x="2672" y="1898"/>
                  </a:lnTo>
                  <a:lnTo>
                    <a:pt x="2659" y="1898"/>
                  </a:lnTo>
                  <a:lnTo>
                    <a:pt x="2647" y="1894"/>
                  </a:lnTo>
                  <a:lnTo>
                    <a:pt x="2635" y="1891"/>
                  </a:lnTo>
                  <a:lnTo>
                    <a:pt x="2624" y="1887"/>
                  </a:lnTo>
                  <a:lnTo>
                    <a:pt x="2613" y="1880"/>
                  </a:lnTo>
                  <a:lnTo>
                    <a:pt x="2603" y="1870"/>
                  </a:lnTo>
                  <a:lnTo>
                    <a:pt x="2585" y="1875"/>
                  </a:lnTo>
                  <a:lnTo>
                    <a:pt x="2566" y="1878"/>
                  </a:lnTo>
                  <a:lnTo>
                    <a:pt x="2543" y="1880"/>
                  </a:lnTo>
                  <a:lnTo>
                    <a:pt x="2520" y="1880"/>
                  </a:lnTo>
                  <a:lnTo>
                    <a:pt x="2497" y="1880"/>
                  </a:lnTo>
                  <a:lnTo>
                    <a:pt x="2476" y="1880"/>
                  </a:lnTo>
                  <a:lnTo>
                    <a:pt x="2456" y="1884"/>
                  </a:lnTo>
                  <a:lnTo>
                    <a:pt x="2439" y="1889"/>
                  </a:lnTo>
                  <a:lnTo>
                    <a:pt x="2433" y="1889"/>
                  </a:lnTo>
                  <a:lnTo>
                    <a:pt x="2428" y="1885"/>
                  </a:lnTo>
                  <a:lnTo>
                    <a:pt x="2421" y="1884"/>
                  </a:lnTo>
                  <a:lnTo>
                    <a:pt x="2414" y="1880"/>
                  </a:lnTo>
                  <a:lnTo>
                    <a:pt x="2407" y="1877"/>
                  </a:lnTo>
                  <a:lnTo>
                    <a:pt x="2400" y="1873"/>
                  </a:lnTo>
                  <a:lnTo>
                    <a:pt x="2393" y="1871"/>
                  </a:lnTo>
                  <a:lnTo>
                    <a:pt x="2386" y="1870"/>
                  </a:lnTo>
                  <a:lnTo>
                    <a:pt x="2368" y="1889"/>
                  </a:lnTo>
                  <a:lnTo>
                    <a:pt x="2318" y="1889"/>
                  </a:lnTo>
                  <a:lnTo>
                    <a:pt x="2265" y="1887"/>
                  </a:lnTo>
                  <a:lnTo>
                    <a:pt x="2213" y="1887"/>
                  </a:lnTo>
                  <a:lnTo>
                    <a:pt x="2160" y="1887"/>
                  </a:lnTo>
                  <a:lnTo>
                    <a:pt x="2133" y="1889"/>
                  </a:lnTo>
                  <a:lnTo>
                    <a:pt x="2107" y="1892"/>
                  </a:lnTo>
                  <a:lnTo>
                    <a:pt x="2082" y="1896"/>
                  </a:lnTo>
                  <a:lnTo>
                    <a:pt x="2055" y="1901"/>
                  </a:lnTo>
                  <a:lnTo>
                    <a:pt x="2031" y="1907"/>
                  </a:lnTo>
                  <a:lnTo>
                    <a:pt x="2006" y="1915"/>
                  </a:lnTo>
                  <a:lnTo>
                    <a:pt x="1981" y="1924"/>
                  </a:lnTo>
                  <a:lnTo>
                    <a:pt x="1958" y="1935"/>
                  </a:lnTo>
                  <a:lnTo>
                    <a:pt x="1956" y="1926"/>
                  </a:lnTo>
                  <a:lnTo>
                    <a:pt x="1953" y="1921"/>
                  </a:lnTo>
                  <a:lnTo>
                    <a:pt x="1951" y="1919"/>
                  </a:lnTo>
                  <a:lnTo>
                    <a:pt x="1949" y="1917"/>
                  </a:lnTo>
                  <a:lnTo>
                    <a:pt x="1946" y="1915"/>
                  </a:lnTo>
                  <a:lnTo>
                    <a:pt x="1942" y="1912"/>
                  </a:lnTo>
                  <a:lnTo>
                    <a:pt x="1939" y="1907"/>
                  </a:lnTo>
                  <a:lnTo>
                    <a:pt x="1932" y="1898"/>
                  </a:lnTo>
                  <a:lnTo>
                    <a:pt x="1921" y="1898"/>
                  </a:lnTo>
                  <a:lnTo>
                    <a:pt x="1911" y="1898"/>
                  </a:lnTo>
                  <a:lnTo>
                    <a:pt x="1898" y="1900"/>
                  </a:lnTo>
                  <a:lnTo>
                    <a:pt x="1886" y="1900"/>
                  </a:lnTo>
                  <a:lnTo>
                    <a:pt x="1873" y="1901"/>
                  </a:lnTo>
                  <a:lnTo>
                    <a:pt x="1863" y="1901"/>
                  </a:lnTo>
                  <a:lnTo>
                    <a:pt x="1854" y="1905"/>
                  </a:lnTo>
                  <a:lnTo>
                    <a:pt x="1845" y="1907"/>
                  </a:lnTo>
                  <a:lnTo>
                    <a:pt x="1845" y="1903"/>
                  </a:lnTo>
                  <a:lnTo>
                    <a:pt x="1843" y="1901"/>
                  </a:lnTo>
                  <a:lnTo>
                    <a:pt x="1843" y="1898"/>
                  </a:lnTo>
                  <a:lnTo>
                    <a:pt x="1842" y="1894"/>
                  </a:lnTo>
                  <a:lnTo>
                    <a:pt x="1840" y="1891"/>
                  </a:lnTo>
                  <a:lnTo>
                    <a:pt x="1838" y="1887"/>
                  </a:lnTo>
                  <a:lnTo>
                    <a:pt x="1836" y="1884"/>
                  </a:lnTo>
                  <a:lnTo>
                    <a:pt x="1836" y="1880"/>
                  </a:lnTo>
                  <a:lnTo>
                    <a:pt x="1785" y="1880"/>
                  </a:lnTo>
                  <a:lnTo>
                    <a:pt x="1767" y="1898"/>
                  </a:lnTo>
                  <a:lnTo>
                    <a:pt x="1741" y="1900"/>
                  </a:lnTo>
                  <a:lnTo>
                    <a:pt x="1713" y="1900"/>
                  </a:lnTo>
                  <a:lnTo>
                    <a:pt x="1684" y="1903"/>
                  </a:lnTo>
                  <a:lnTo>
                    <a:pt x="1654" y="1907"/>
                  </a:lnTo>
                  <a:lnTo>
                    <a:pt x="1626" y="1912"/>
                  </a:lnTo>
                  <a:lnTo>
                    <a:pt x="1600" y="1917"/>
                  </a:lnTo>
                  <a:lnTo>
                    <a:pt x="1573" y="1926"/>
                  </a:lnTo>
                  <a:lnTo>
                    <a:pt x="1548" y="1935"/>
                  </a:lnTo>
                  <a:lnTo>
                    <a:pt x="1540" y="1931"/>
                  </a:lnTo>
                  <a:lnTo>
                    <a:pt x="1527" y="1926"/>
                  </a:lnTo>
                  <a:lnTo>
                    <a:pt x="1515" y="1924"/>
                  </a:lnTo>
                  <a:lnTo>
                    <a:pt x="1503" y="1923"/>
                  </a:lnTo>
                  <a:lnTo>
                    <a:pt x="1476" y="1921"/>
                  </a:lnTo>
                  <a:lnTo>
                    <a:pt x="1448" y="1921"/>
                  </a:lnTo>
                  <a:lnTo>
                    <a:pt x="1420" y="1921"/>
                  </a:lnTo>
                  <a:lnTo>
                    <a:pt x="1391" y="1924"/>
                  </a:lnTo>
                  <a:lnTo>
                    <a:pt x="1365" y="1926"/>
                  </a:lnTo>
                  <a:lnTo>
                    <a:pt x="1340" y="1926"/>
                  </a:lnTo>
                  <a:lnTo>
                    <a:pt x="1322" y="1945"/>
                  </a:lnTo>
                  <a:lnTo>
                    <a:pt x="1308" y="1938"/>
                  </a:lnTo>
                  <a:lnTo>
                    <a:pt x="1294" y="1935"/>
                  </a:lnTo>
                  <a:lnTo>
                    <a:pt x="1280" y="1935"/>
                  </a:lnTo>
                  <a:lnTo>
                    <a:pt x="1266" y="1935"/>
                  </a:lnTo>
                  <a:lnTo>
                    <a:pt x="1252" y="1937"/>
                  </a:lnTo>
                  <a:lnTo>
                    <a:pt x="1238" y="1940"/>
                  </a:lnTo>
                  <a:lnTo>
                    <a:pt x="1225" y="1944"/>
                  </a:lnTo>
                  <a:lnTo>
                    <a:pt x="1211" y="1949"/>
                  </a:lnTo>
                  <a:lnTo>
                    <a:pt x="1185" y="1960"/>
                  </a:lnTo>
                  <a:lnTo>
                    <a:pt x="1158" y="1970"/>
                  </a:lnTo>
                  <a:lnTo>
                    <a:pt x="1144" y="1976"/>
                  </a:lnTo>
                  <a:lnTo>
                    <a:pt x="1132" y="1979"/>
                  </a:lnTo>
                  <a:lnTo>
                    <a:pt x="1118" y="1981"/>
                  </a:lnTo>
                  <a:lnTo>
                    <a:pt x="1105" y="1983"/>
                  </a:lnTo>
                  <a:lnTo>
                    <a:pt x="1088" y="1997"/>
                  </a:lnTo>
                  <a:lnTo>
                    <a:pt x="1070" y="2009"/>
                  </a:lnTo>
                  <a:lnTo>
                    <a:pt x="1050" y="2020"/>
                  </a:lnTo>
                  <a:lnTo>
                    <a:pt x="1031" y="2029"/>
                  </a:lnTo>
                  <a:lnTo>
                    <a:pt x="1012" y="2037"/>
                  </a:lnTo>
                  <a:lnTo>
                    <a:pt x="992" y="2046"/>
                  </a:lnTo>
                  <a:lnTo>
                    <a:pt x="974" y="2059"/>
                  </a:lnTo>
                  <a:lnTo>
                    <a:pt x="957" y="2075"/>
                  </a:lnTo>
                  <a:lnTo>
                    <a:pt x="941" y="2067"/>
                  </a:lnTo>
                  <a:lnTo>
                    <a:pt x="921" y="2060"/>
                  </a:lnTo>
                  <a:lnTo>
                    <a:pt x="902" y="2055"/>
                  </a:lnTo>
                  <a:lnTo>
                    <a:pt x="883" y="2050"/>
                  </a:lnTo>
                  <a:lnTo>
                    <a:pt x="861" y="2044"/>
                  </a:lnTo>
                  <a:lnTo>
                    <a:pt x="840" y="2041"/>
                  </a:lnTo>
                  <a:lnTo>
                    <a:pt x="821" y="2039"/>
                  </a:lnTo>
                  <a:lnTo>
                    <a:pt x="801" y="2037"/>
                  </a:lnTo>
                  <a:lnTo>
                    <a:pt x="784" y="2018"/>
                  </a:lnTo>
                  <a:lnTo>
                    <a:pt x="784" y="2016"/>
                  </a:lnTo>
                  <a:lnTo>
                    <a:pt x="784" y="2013"/>
                  </a:lnTo>
                  <a:lnTo>
                    <a:pt x="786" y="2009"/>
                  </a:lnTo>
                  <a:lnTo>
                    <a:pt x="787" y="2006"/>
                  </a:lnTo>
                  <a:lnTo>
                    <a:pt x="789" y="2002"/>
                  </a:lnTo>
                  <a:lnTo>
                    <a:pt x="791" y="1999"/>
                  </a:lnTo>
                  <a:lnTo>
                    <a:pt x="791" y="1995"/>
                  </a:lnTo>
                  <a:lnTo>
                    <a:pt x="791" y="1991"/>
                  </a:lnTo>
                  <a:lnTo>
                    <a:pt x="786" y="1984"/>
                  </a:lnTo>
                  <a:lnTo>
                    <a:pt x="778" y="1976"/>
                  </a:lnTo>
                  <a:lnTo>
                    <a:pt x="771" y="1968"/>
                  </a:lnTo>
                  <a:lnTo>
                    <a:pt x="764" y="1961"/>
                  </a:lnTo>
                  <a:lnTo>
                    <a:pt x="757" y="1954"/>
                  </a:lnTo>
                  <a:lnTo>
                    <a:pt x="748" y="1949"/>
                  </a:lnTo>
                  <a:lnTo>
                    <a:pt x="740" y="1945"/>
                  </a:lnTo>
                  <a:lnTo>
                    <a:pt x="731" y="1945"/>
                  </a:lnTo>
                  <a:lnTo>
                    <a:pt x="729" y="1937"/>
                  </a:lnTo>
                  <a:lnTo>
                    <a:pt x="727" y="1930"/>
                  </a:lnTo>
                  <a:lnTo>
                    <a:pt x="722" y="1921"/>
                  </a:lnTo>
                  <a:lnTo>
                    <a:pt x="717" y="1914"/>
                  </a:lnTo>
                  <a:lnTo>
                    <a:pt x="711" y="1907"/>
                  </a:lnTo>
                  <a:lnTo>
                    <a:pt x="704" y="1900"/>
                  </a:lnTo>
                  <a:lnTo>
                    <a:pt x="699" y="1894"/>
                  </a:lnTo>
                  <a:lnTo>
                    <a:pt x="695" y="1889"/>
                  </a:lnTo>
                  <a:lnTo>
                    <a:pt x="699" y="1885"/>
                  </a:lnTo>
                  <a:lnTo>
                    <a:pt x="703" y="1880"/>
                  </a:lnTo>
                  <a:lnTo>
                    <a:pt x="706" y="1875"/>
                  </a:lnTo>
                  <a:lnTo>
                    <a:pt x="710" y="1870"/>
                  </a:lnTo>
                  <a:lnTo>
                    <a:pt x="713" y="1864"/>
                  </a:lnTo>
                  <a:lnTo>
                    <a:pt x="715" y="1861"/>
                  </a:lnTo>
                  <a:lnTo>
                    <a:pt x="718" y="1855"/>
                  </a:lnTo>
                  <a:lnTo>
                    <a:pt x="722" y="1852"/>
                  </a:lnTo>
                  <a:lnTo>
                    <a:pt x="725" y="1852"/>
                  </a:lnTo>
                  <a:lnTo>
                    <a:pt x="729" y="1854"/>
                  </a:lnTo>
                  <a:lnTo>
                    <a:pt x="733" y="1854"/>
                  </a:lnTo>
                  <a:lnTo>
                    <a:pt x="734" y="1855"/>
                  </a:lnTo>
                  <a:lnTo>
                    <a:pt x="738" y="1857"/>
                  </a:lnTo>
                  <a:lnTo>
                    <a:pt x="741" y="1859"/>
                  </a:lnTo>
                  <a:lnTo>
                    <a:pt x="745" y="1861"/>
                  </a:lnTo>
                  <a:lnTo>
                    <a:pt x="748" y="1861"/>
                  </a:lnTo>
                  <a:lnTo>
                    <a:pt x="731" y="1841"/>
                  </a:lnTo>
                  <a:lnTo>
                    <a:pt x="713" y="1841"/>
                  </a:lnTo>
                  <a:lnTo>
                    <a:pt x="710" y="1845"/>
                  </a:lnTo>
                  <a:lnTo>
                    <a:pt x="703" y="1850"/>
                  </a:lnTo>
                  <a:lnTo>
                    <a:pt x="695" y="1857"/>
                  </a:lnTo>
                  <a:lnTo>
                    <a:pt x="687" y="1866"/>
                  </a:lnTo>
                  <a:lnTo>
                    <a:pt x="680" y="1877"/>
                  </a:lnTo>
                  <a:lnTo>
                    <a:pt x="672" y="1885"/>
                  </a:lnTo>
                  <a:lnTo>
                    <a:pt x="665" y="1894"/>
                  </a:lnTo>
                  <a:lnTo>
                    <a:pt x="662" y="1898"/>
                  </a:lnTo>
                  <a:lnTo>
                    <a:pt x="667" y="1905"/>
                  </a:lnTo>
                  <a:lnTo>
                    <a:pt x="671" y="1912"/>
                  </a:lnTo>
                  <a:lnTo>
                    <a:pt x="674" y="1919"/>
                  </a:lnTo>
                  <a:lnTo>
                    <a:pt x="678" y="1926"/>
                  </a:lnTo>
                  <a:lnTo>
                    <a:pt x="681" y="1933"/>
                  </a:lnTo>
                  <a:lnTo>
                    <a:pt x="685" y="1940"/>
                  </a:lnTo>
                  <a:lnTo>
                    <a:pt x="690" y="1947"/>
                  </a:lnTo>
                  <a:lnTo>
                    <a:pt x="695" y="1954"/>
                  </a:lnTo>
                  <a:lnTo>
                    <a:pt x="685" y="1963"/>
                  </a:lnTo>
                  <a:lnTo>
                    <a:pt x="674" y="1970"/>
                  </a:lnTo>
                  <a:lnTo>
                    <a:pt x="660" y="1976"/>
                  </a:lnTo>
                  <a:lnTo>
                    <a:pt x="646" y="1979"/>
                  </a:lnTo>
                  <a:lnTo>
                    <a:pt x="632" y="1981"/>
                  </a:lnTo>
                  <a:lnTo>
                    <a:pt x="618" y="1981"/>
                  </a:lnTo>
                  <a:lnTo>
                    <a:pt x="605" y="1983"/>
                  </a:lnTo>
                  <a:lnTo>
                    <a:pt x="591" y="1983"/>
                  </a:lnTo>
                  <a:lnTo>
                    <a:pt x="574" y="1963"/>
                  </a:lnTo>
                  <a:lnTo>
                    <a:pt x="567" y="1963"/>
                  </a:lnTo>
                  <a:lnTo>
                    <a:pt x="558" y="1965"/>
                  </a:lnTo>
                  <a:lnTo>
                    <a:pt x="547" y="1967"/>
                  </a:lnTo>
                  <a:lnTo>
                    <a:pt x="535" y="1968"/>
                  </a:lnTo>
                  <a:lnTo>
                    <a:pt x="524" y="1972"/>
                  </a:lnTo>
                  <a:lnTo>
                    <a:pt x="514" y="1976"/>
                  </a:lnTo>
                  <a:lnTo>
                    <a:pt x="503" y="1979"/>
                  </a:lnTo>
                  <a:lnTo>
                    <a:pt x="496" y="1983"/>
                  </a:lnTo>
                  <a:lnTo>
                    <a:pt x="478" y="1963"/>
                  </a:lnTo>
                  <a:lnTo>
                    <a:pt x="475" y="1963"/>
                  </a:lnTo>
                  <a:lnTo>
                    <a:pt x="469" y="1965"/>
                  </a:lnTo>
                  <a:lnTo>
                    <a:pt x="466" y="1967"/>
                  </a:lnTo>
                  <a:lnTo>
                    <a:pt x="461" y="1968"/>
                  </a:lnTo>
                  <a:lnTo>
                    <a:pt x="455" y="1970"/>
                  </a:lnTo>
                  <a:lnTo>
                    <a:pt x="452" y="1970"/>
                  </a:lnTo>
                  <a:lnTo>
                    <a:pt x="446" y="1972"/>
                  </a:lnTo>
                  <a:lnTo>
                    <a:pt x="443" y="1972"/>
                  </a:lnTo>
                  <a:lnTo>
                    <a:pt x="439" y="1968"/>
                  </a:lnTo>
                  <a:lnTo>
                    <a:pt x="436" y="1965"/>
                  </a:lnTo>
                  <a:lnTo>
                    <a:pt x="431" y="1960"/>
                  </a:lnTo>
                  <a:lnTo>
                    <a:pt x="425" y="1956"/>
                  </a:lnTo>
                  <a:lnTo>
                    <a:pt x="418" y="1953"/>
                  </a:lnTo>
                  <a:lnTo>
                    <a:pt x="413" y="1951"/>
                  </a:lnTo>
                  <a:lnTo>
                    <a:pt x="406" y="1951"/>
                  </a:lnTo>
                  <a:lnTo>
                    <a:pt x="401" y="1954"/>
                  </a:lnTo>
                  <a:lnTo>
                    <a:pt x="452" y="2011"/>
                  </a:lnTo>
                  <a:lnTo>
                    <a:pt x="441" y="2011"/>
                  </a:lnTo>
                  <a:lnTo>
                    <a:pt x="431" y="2011"/>
                  </a:lnTo>
                  <a:lnTo>
                    <a:pt x="420" y="2007"/>
                  </a:lnTo>
                  <a:lnTo>
                    <a:pt x="409" y="2002"/>
                  </a:lnTo>
                  <a:lnTo>
                    <a:pt x="397" y="1997"/>
                  </a:lnTo>
                  <a:lnTo>
                    <a:pt x="386" y="1991"/>
                  </a:lnTo>
                  <a:lnTo>
                    <a:pt x="376" y="1986"/>
                  </a:lnTo>
                  <a:lnTo>
                    <a:pt x="365" y="1983"/>
                  </a:lnTo>
                  <a:lnTo>
                    <a:pt x="355" y="1984"/>
                  </a:lnTo>
                  <a:lnTo>
                    <a:pt x="344" y="1986"/>
                  </a:lnTo>
                  <a:lnTo>
                    <a:pt x="333" y="1984"/>
                  </a:lnTo>
                  <a:lnTo>
                    <a:pt x="325" y="1983"/>
                  </a:lnTo>
                  <a:lnTo>
                    <a:pt x="316" y="1979"/>
                  </a:lnTo>
                  <a:lnTo>
                    <a:pt x="310" y="1976"/>
                  </a:lnTo>
                  <a:lnTo>
                    <a:pt x="305" y="1970"/>
                  </a:lnTo>
                  <a:lnTo>
                    <a:pt x="303" y="1963"/>
                  </a:lnTo>
                  <a:lnTo>
                    <a:pt x="298" y="1963"/>
                  </a:lnTo>
                  <a:lnTo>
                    <a:pt x="286" y="1965"/>
                  </a:lnTo>
                  <a:lnTo>
                    <a:pt x="272" y="1965"/>
                  </a:lnTo>
                  <a:lnTo>
                    <a:pt x="256" y="1967"/>
                  </a:lnTo>
                  <a:lnTo>
                    <a:pt x="238" y="1967"/>
                  </a:lnTo>
                  <a:lnTo>
                    <a:pt x="222" y="1967"/>
                  </a:lnTo>
                  <a:lnTo>
                    <a:pt x="208" y="1965"/>
                  </a:lnTo>
                  <a:lnTo>
                    <a:pt x="199" y="1963"/>
                  </a:lnTo>
                  <a:lnTo>
                    <a:pt x="199" y="1967"/>
                  </a:lnTo>
                  <a:lnTo>
                    <a:pt x="201" y="1972"/>
                  </a:lnTo>
                  <a:lnTo>
                    <a:pt x="203" y="1977"/>
                  </a:lnTo>
                  <a:lnTo>
                    <a:pt x="204" y="1981"/>
                  </a:lnTo>
                  <a:lnTo>
                    <a:pt x="206" y="1986"/>
                  </a:lnTo>
                  <a:lnTo>
                    <a:pt x="206" y="1991"/>
                  </a:lnTo>
                  <a:lnTo>
                    <a:pt x="208" y="1997"/>
                  </a:lnTo>
                  <a:lnTo>
                    <a:pt x="208" y="2000"/>
                  </a:lnTo>
                  <a:lnTo>
                    <a:pt x="197" y="2000"/>
                  </a:lnTo>
                  <a:lnTo>
                    <a:pt x="187" y="2000"/>
                  </a:lnTo>
                  <a:lnTo>
                    <a:pt x="176" y="1999"/>
                  </a:lnTo>
                  <a:lnTo>
                    <a:pt x="166" y="1999"/>
                  </a:lnTo>
                  <a:lnTo>
                    <a:pt x="155" y="1999"/>
                  </a:lnTo>
                  <a:lnTo>
                    <a:pt x="146" y="1997"/>
                  </a:lnTo>
                  <a:lnTo>
                    <a:pt x="137" y="1993"/>
                  </a:lnTo>
                  <a:lnTo>
                    <a:pt x="130" y="1991"/>
                  </a:lnTo>
                  <a:lnTo>
                    <a:pt x="123" y="1993"/>
                  </a:lnTo>
                  <a:lnTo>
                    <a:pt x="114" y="1997"/>
                  </a:lnTo>
                  <a:lnTo>
                    <a:pt x="107" y="1999"/>
                  </a:lnTo>
                  <a:lnTo>
                    <a:pt x="99" y="1999"/>
                  </a:lnTo>
                  <a:lnTo>
                    <a:pt x="91" y="1999"/>
                  </a:lnTo>
                  <a:lnTo>
                    <a:pt x="83" y="2000"/>
                  </a:lnTo>
                  <a:lnTo>
                    <a:pt x="76" y="2000"/>
                  </a:lnTo>
                  <a:lnTo>
                    <a:pt x="68" y="2000"/>
                  </a:lnTo>
                  <a:lnTo>
                    <a:pt x="68" y="2007"/>
                  </a:lnTo>
                  <a:lnTo>
                    <a:pt x="67" y="2013"/>
                  </a:lnTo>
                  <a:lnTo>
                    <a:pt x="65" y="2018"/>
                  </a:lnTo>
                  <a:lnTo>
                    <a:pt x="63" y="2021"/>
                  </a:lnTo>
                  <a:lnTo>
                    <a:pt x="61" y="2027"/>
                  </a:lnTo>
                  <a:lnTo>
                    <a:pt x="58" y="2030"/>
                  </a:lnTo>
                  <a:lnTo>
                    <a:pt x="54" y="2034"/>
                  </a:lnTo>
                  <a:lnTo>
                    <a:pt x="51" y="2037"/>
                  </a:lnTo>
                  <a:lnTo>
                    <a:pt x="44" y="2034"/>
                  </a:lnTo>
                  <a:lnTo>
                    <a:pt x="38" y="2032"/>
                  </a:lnTo>
                  <a:lnTo>
                    <a:pt x="31" y="2030"/>
                  </a:lnTo>
                  <a:lnTo>
                    <a:pt x="24" y="2030"/>
                  </a:lnTo>
                  <a:lnTo>
                    <a:pt x="19" y="2030"/>
                  </a:lnTo>
                  <a:lnTo>
                    <a:pt x="12" y="2032"/>
                  </a:lnTo>
                  <a:lnTo>
                    <a:pt x="5" y="2034"/>
                  </a:lnTo>
                  <a:lnTo>
                    <a:pt x="0" y="2037"/>
                  </a:lnTo>
                  <a:lnTo>
                    <a:pt x="5" y="2041"/>
                  </a:lnTo>
                  <a:lnTo>
                    <a:pt x="10" y="2041"/>
                  </a:lnTo>
                  <a:lnTo>
                    <a:pt x="15" y="2041"/>
                  </a:lnTo>
                  <a:lnTo>
                    <a:pt x="23" y="2041"/>
                  </a:lnTo>
                  <a:lnTo>
                    <a:pt x="28" y="2041"/>
                  </a:lnTo>
                  <a:lnTo>
                    <a:pt x="35" y="2039"/>
                  </a:lnTo>
                  <a:lnTo>
                    <a:pt x="42" y="2037"/>
                  </a:lnTo>
                  <a:lnTo>
                    <a:pt x="51" y="2037"/>
                  </a:lnTo>
                  <a:lnTo>
                    <a:pt x="63" y="2046"/>
                  </a:lnTo>
                  <a:lnTo>
                    <a:pt x="77" y="2053"/>
                  </a:lnTo>
                  <a:lnTo>
                    <a:pt x="91" y="2059"/>
                  </a:lnTo>
                  <a:lnTo>
                    <a:pt x="109" y="2062"/>
                  </a:lnTo>
                  <a:lnTo>
                    <a:pt x="125" y="2067"/>
                  </a:lnTo>
                  <a:lnTo>
                    <a:pt x="141" y="2073"/>
                  </a:lnTo>
                  <a:lnTo>
                    <a:pt x="155" y="2078"/>
                  </a:lnTo>
                  <a:lnTo>
                    <a:pt x="167" y="2087"/>
                  </a:lnTo>
                  <a:lnTo>
                    <a:pt x="174" y="2087"/>
                  </a:lnTo>
                  <a:lnTo>
                    <a:pt x="182" y="2089"/>
                  </a:lnTo>
                  <a:lnTo>
                    <a:pt x="189" y="2092"/>
                  </a:lnTo>
                  <a:lnTo>
                    <a:pt x="197" y="2097"/>
                  </a:lnTo>
                  <a:lnTo>
                    <a:pt x="204" y="2103"/>
                  </a:lnTo>
                  <a:lnTo>
                    <a:pt x="213" y="2108"/>
                  </a:lnTo>
                  <a:lnTo>
                    <a:pt x="220" y="2113"/>
                  </a:lnTo>
                  <a:lnTo>
                    <a:pt x="227" y="2113"/>
                  </a:lnTo>
                  <a:lnTo>
                    <a:pt x="234" y="2120"/>
                  </a:lnTo>
                  <a:lnTo>
                    <a:pt x="238" y="2122"/>
                  </a:lnTo>
                  <a:lnTo>
                    <a:pt x="243" y="2124"/>
                  </a:lnTo>
                  <a:lnTo>
                    <a:pt x="250" y="2126"/>
                  </a:lnTo>
                  <a:lnTo>
                    <a:pt x="256" y="2129"/>
                  </a:lnTo>
                  <a:lnTo>
                    <a:pt x="263" y="2133"/>
                  </a:lnTo>
                  <a:lnTo>
                    <a:pt x="268" y="2136"/>
                  </a:lnTo>
                  <a:lnTo>
                    <a:pt x="273" y="2138"/>
                  </a:lnTo>
                  <a:lnTo>
                    <a:pt x="277" y="2138"/>
                  </a:lnTo>
                  <a:lnTo>
                    <a:pt x="272" y="2142"/>
                  </a:lnTo>
                  <a:lnTo>
                    <a:pt x="266" y="2143"/>
                  </a:lnTo>
                  <a:lnTo>
                    <a:pt x="261" y="2145"/>
                  </a:lnTo>
                  <a:lnTo>
                    <a:pt x="256" y="2145"/>
                  </a:lnTo>
                  <a:lnTo>
                    <a:pt x="250" y="2143"/>
                  </a:lnTo>
                  <a:lnTo>
                    <a:pt x="245" y="2140"/>
                  </a:lnTo>
                  <a:lnTo>
                    <a:pt x="240" y="2136"/>
                  </a:lnTo>
                  <a:lnTo>
                    <a:pt x="234" y="2129"/>
                  </a:lnTo>
                  <a:lnTo>
                    <a:pt x="227" y="2129"/>
                  </a:lnTo>
                  <a:lnTo>
                    <a:pt x="224" y="2128"/>
                  </a:lnTo>
                  <a:lnTo>
                    <a:pt x="219" y="2126"/>
                  </a:lnTo>
                  <a:lnTo>
                    <a:pt x="215" y="2122"/>
                  </a:lnTo>
                  <a:lnTo>
                    <a:pt x="212" y="2120"/>
                  </a:lnTo>
                  <a:lnTo>
                    <a:pt x="208" y="2119"/>
                  </a:lnTo>
                  <a:lnTo>
                    <a:pt x="203" y="2117"/>
                  </a:lnTo>
                  <a:lnTo>
                    <a:pt x="197" y="2117"/>
                  </a:lnTo>
                  <a:lnTo>
                    <a:pt x="192" y="2113"/>
                  </a:lnTo>
                  <a:lnTo>
                    <a:pt x="187" y="2112"/>
                  </a:lnTo>
                  <a:lnTo>
                    <a:pt x="180" y="2112"/>
                  </a:lnTo>
                  <a:lnTo>
                    <a:pt x="173" y="2110"/>
                  </a:lnTo>
                  <a:lnTo>
                    <a:pt x="164" y="2110"/>
                  </a:lnTo>
                  <a:lnTo>
                    <a:pt x="157" y="2112"/>
                  </a:lnTo>
                  <a:lnTo>
                    <a:pt x="151" y="2112"/>
                  </a:lnTo>
                  <a:lnTo>
                    <a:pt x="148" y="2112"/>
                  </a:lnTo>
                  <a:lnTo>
                    <a:pt x="144" y="2110"/>
                  </a:lnTo>
                  <a:lnTo>
                    <a:pt x="141" y="2108"/>
                  </a:lnTo>
                  <a:lnTo>
                    <a:pt x="136" y="2106"/>
                  </a:lnTo>
                  <a:lnTo>
                    <a:pt x="132" y="2103"/>
                  </a:lnTo>
                  <a:lnTo>
                    <a:pt x="127" y="2099"/>
                  </a:lnTo>
                  <a:lnTo>
                    <a:pt x="121" y="2097"/>
                  </a:lnTo>
                  <a:lnTo>
                    <a:pt x="116" y="2096"/>
                  </a:lnTo>
                  <a:lnTo>
                    <a:pt x="109" y="2094"/>
                  </a:lnTo>
                  <a:lnTo>
                    <a:pt x="107" y="2108"/>
                  </a:lnTo>
                  <a:lnTo>
                    <a:pt x="143" y="2119"/>
                  </a:lnTo>
                  <a:lnTo>
                    <a:pt x="176" y="2129"/>
                  </a:lnTo>
                  <a:lnTo>
                    <a:pt x="208" y="2138"/>
                  </a:lnTo>
                  <a:lnTo>
                    <a:pt x="238" y="2145"/>
                  </a:lnTo>
                  <a:lnTo>
                    <a:pt x="266" y="2154"/>
                  </a:lnTo>
                  <a:lnTo>
                    <a:pt x="295" y="2161"/>
                  </a:lnTo>
                  <a:lnTo>
                    <a:pt x="321" y="2168"/>
                  </a:lnTo>
                  <a:lnTo>
                    <a:pt x="348" y="2175"/>
                  </a:lnTo>
                  <a:lnTo>
                    <a:pt x="2405" y="2177"/>
                  </a:lnTo>
                  <a:lnTo>
                    <a:pt x="2442" y="2166"/>
                  </a:lnTo>
                  <a:lnTo>
                    <a:pt x="2474" y="2158"/>
                  </a:lnTo>
                  <a:lnTo>
                    <a:pt x="2504" y="2149"/>
                  </a:lnTo>
                  <a:lnTo>
                    <a:pt x="2532" y="2142"/>
                  </a:lnTo>
                  <a:lnTo>
                    <a:pt x="2559" y="2135"/>
                  </a:lnTo>
                  <a:lnTo>
                    <a:pt x="2585" y="2126"/>
                  </a:lnTo>
                  <a:lnTo>
                    <a:pt x="2613" y="2119"/>
                  </a:lnTo>
                  <a:lnTo>
                    <a:pt x="2645" y="2108"/>
                  </a:lnTo>
                  <a:close/>
                  <a:moveTo>
                    <a:pt x="1958" y="921"/>
                  </a:moveTo>
                  <a:lnTo>
                    <a:pt x="1956" y="936"/>
                  </a:lnTo>
                  <a:lnTo>
                    <a:pt x="1951" y="954"/>
                  </a:lnTo>
                  <a:lnTo>
                    <a:pt x="1944" y="972"/>
                  </a:lnTo>
                  <a:lnTo>
                    <a:pt x="1935" y="989"/>
                  </a:lnTo>
                  <a:lnTo>
                    <a:pt x="1923" y="1007"/>
                  </a:lnTo>
                  <a:lnTo>
                    <a:pt x="1911" y="1019"/>
                  </a:lnTo>
                  <a:lnTo>
                    <a:pt x="1903" y="1025"/>
                  </a:lnTo>
                  <a:lnTo>
                    <a:pt x="1896" y="1028"/>
                  </a:lnTo>
                  <a:lnTo>
                    <a:pt x="1888" y="1032"/>
                  </a:lnTo>
                  <a:lnTo>
                    <a:pt x="1880" y="1032"/>
                  </a:lnTo>
                  <a:lnTo>
                    <a:pt x="1879" y="1039"/>
                  </a:lnTo>
                  <a:lnTo>
                    <a:pt x="1877" y="1046"/>
                  </a:lnTo>
                  <a:lnTo>
                    <a:pt x="1873" y="1053"/>
                  </a:lnTo>
                  <a:lnTo>
                    <a:pt x="1870" y="1060"/>
                  </a:lnTo>
                  <a:lnTo>
                    <a:pt x="1859" y="1073"/>
                  </a:lnTo>
                  <a:lnTo>
                    <a:pt x="1847" y="1085"/>
                  </a:lnTo>
                  <a:lnTo>
                    <a:pt x="1835" y="1097"/>
                  </a:lnTo>
                  <a:lnTo>
                    <a:pt x="1820" y="1108"/>
                  </a:lnTo>
                  <a:lnTo>
                    <a:pt x="1810" y="1117"/>
                  </a:lnTo>
                  <a:lnTo>
                    <a:pt x="1801" y="1126"/>
                  </a:lnTo>
                  <a:lnTo>
                    <a:pt x="1801" y="1163"/>
                  </a:lnTo>
                  <a:lnTo>
                    <a:pt x="1819" y="1180"/>
                  </a:lnTo>
                  <a:lnTo>
                    <a:pt x="1819" y="1191"/>
                  </a:lnTo>
                  <a:lnTo>
                    <a:pt x="1817" y="1198"/>
                  </a:lnTo>
                  <a:lnTo>
                    <a:pt x="1817" y="1205"/>
                  </a:lnTo>
                  <a:lnTo>
                    <a:pt x="1815" y="1212"/>
                  </a:lnTo>
                  <a:lnTo>
                    <a:pt x="1815" y="1217"/>
                  </a:lnTo>
                  <a:lnTo>
                    <a:pt x="1815" y="1224"/>
                  </a:lnTo>
                  <a:lnTo>
                    <a:pt x="1817" y="1230"/>
                  </a:lnTo>
                  <a:lnTo>
                    <a:pt x="1819" y="1237"/>
                  </a:lnTo>
                  <a:lnTo>
                    <a:pt x="1815" y="1240"/>
                  </a:lnTo>
                  <a:lnTo>
                    <a:pt x="1813" y="1246"/>
                  </a:lnTo>
                  <a:lnTo>
                    <a:pt x="1812" y="1249"/>
                  </a:lnTo>
                  <a:lnTo>
                    <a:pt x="1810" y="1255"/>
                  </a:lnTo>
                  <a:lnTo>
                    <a:pt x="1808" y="1260"/>
                  </a:lnTo>
                  <a:lnTo>
                    <a:pt x="1806" y="1265"/>
                  </a:lnTo>
                  <a:lnTo>
                    <a:pt x="1805" y="1270"/>
                  </a:lnTo>
                  <a:lnTo>
                    <a:pt x="1801" y="1274"/>
                  </a:lnTo>
                  <a:lnTo>
                    <a:pt x="1792" y="1283"/>
                  </a:lnTo>
                  <a:lnTo>
                    <a:pt x="1776" y="1283"/>
                  </a:lnTo>
                  <a:lnTo>
                    <a:pt x="1767" y="1292"/>
                  </a:lnTo>
                  <a:lnTo>
                    <a:pt x="1764" y="1297"/>
                  </a:lnTo>
                  <a:lnTo>
                    <a:pt x="1762" y="1302"/>
                  </a:lnTo>
                  <a:lnTo>
                    <a:pt x="1762" y="1308"/>
                  </a:lnTo>
                  <a:lnTo>
                    <a:pt x="1760" y="1313"/>
                  </a:lnTo>
                  <a:lnTo>
                    <a:pt x="1759" y="1318"/>
                  </a:lnTo>
                  <a:lnTo>
                    <a:pt x="1755" y="1322"/>
                  </a:lnTo>
                  <a:lnTo>
                    <a:pt x="1748" y="1322"/>
                  </a:lnTo>
                  <a:lnTo>
                    <a:pt x="1741" y="1320"/>
                  </a:lnTo>
                  <a:lnTo>
                    <a:pt x="1741" y="1327"/>
                  </a:lnTo>
                  <a:lnTo>
                    <a:pt x="1741" y="1332"/>
                  </a:lnTo>
                  <a:lnTo>
                    <a:pt x="1743" y="1338"/>
                  </a:lnTo>
                  <a:lnTo>
                    <a:pt x="1744" y="1343"/>
                  </a:lnTo>
                  <a:lnTo>
                    <a:pt x="1746" y="1348"/>
                  </a:lnTo>
                  <a:lnTo>
                    <a:pt x="1748" y="1355"/>
                  </a:lnTo>
                  <a:lnTo>
                    <a:pt x="1748" y="1361"/>
                  </a:lnTo>
                  <a:lnTo>
                    <a:pt x="1750" y="1368"/>
                  </a:lnTo>
                  <a:lnTo>
                    <a:pt x="1746" y="1371"/>
                  </a:lnTo>
                  <a:lnTo>
                    <a:pt x="1743" y="1373"/>
                  </a:lnTo>
                  <a:lnTo>
                    <a:pt x="1739" y="1376"/>
                  </a:lnTo>
                  <a:lnTo>
                    <a:pt x="1734" y="1380"/>
                  </a:lnTo>
                  <a:lnTo>
                    <a:pt x="1730" y="1382"/>
                  </a:lnTo>
                  <a:lnTo>
                    <a:pt x="1725" y="1384"/>
                  </a:lnTo>
                  <a:lnTo>
                    <a:pt x="1720" y="1385"/>
                  </a:lnTo>
                  <a:lnTo>
                    <a:pt x="1714" y="1385"/>
                  </a:lnTo>
                  <a:lnTo>
                    <a:pt x="1714" y="1389"/>
                  </a:lnTo>
                  <a:lnTo>
                    <a:pt x="1713" y="1394"/>
                  </a:lnTo>
                  <a:lnTo>
                    <a:pt x="1713" y="1398"/>
                  </a:lnTo>
                  <a:lnTo>
                    <a:pt x="1711" y="1401"/>
                  </a:lnTo>
                  <a:lnTo>
                    <a:pt x="1711" y="1405"/>
                  </a:lnTo>
                  <a:lnTo>
                    <a:pt x="1711" y="1407"/>
                  </a:lnTo>
                  <a:lnTo>
                    <a:pt x="1713" y="1407"/>
                  </a:lnTo>
                  <a:lnTo>
                    <a:pt x="1714" y="1405"/>
                  </a:lnTo>
                  <a:lnTo>
                    <a:pt x="1714" y="1422"/>
                  </a:lnTo>
                  <a:lnTo>
                    <a:pt x="1707" y="1429"/>
                  </a:lnTo>
                  <a:lnTo>
                    <a:pt x="1697" y="1435"/>
                  </a:lnTo>
                  <a:lnTo>
                    <a:pt x="1688" y="1442"/>
                  </a:lnTo>
                  <a:lnTo>
                    <a:pt x="1677" y="1449"/>
                  </a:lnTo>
                  <a:lnTo>
                    <a:pt x="1669" y="1456"/>
                  </a:lnTo>
                  <a:lnTo>
                    <a:pt x="1660" y="1465"/>
                  </a:lnTo>
                  <a:lnTo>
                    <a:pt x="1658" y="1470"/>
                  </a:lnTo>
                  <a:lnTo>
                    <a:pt x="1656" y="1475"/>
                  </a:lnTo>
                  <a:lnTo>
                    <a:pt x="1654" y="1481"/>
                  </a:lnTo>
                  <a:lnTo>
                    <a:pt x="1653" y="1488"/>
                  </a:lnTo>
                  <a:lnTo>
                    <a:pt x="1635" y="1491"/>
                  </a:lnTo>
                  <a:lnTo>
                    <a:pt x="1617" y="1495"/>
                  </a:lnTo>
                  <a:lnTo>
                    <a:pt x="1600" y="1498"/>
                  </a:lnTo>
                  <a:lnTo>
                    <a:pt x="1584" y="1500"/>
                  </a:lnTo>
                  <a:lnTo>
                    <a:pt x="1568" y="1502"/>
                  </a:lnTo>
                  <a:lnTo>
                    <a:pt x="1550" y="1504"/>
                  </a:lnTo>
                  <a:lnTo>
                    <a:pt x="1533" y="1505"/>
                  </a:lnTo>
                  <a:lnTo>
                    <a:pt x="1513" y="1505"/>
                  </a:lnTo>
                  <a:lnTo>
                    <a:pt x="1504" y="1495"/>
                  </a:lnTo>
                  <a:lnTo>
                    <a:pt x="1497" y="1482"/>
                  </a:lnTo>
                  <a:lnTo>
                    <a:pt x="1490" y="1468"/>
                  </a:lnTo>
                  <a:lnTo>
                    <a:pt x="1483" y="1454"/>
                  </a:lnTo>
                  <a:lnTo>
                    <a:pt x="1478" y="1442"/>
                  </a:lnTo>
                  <a:lnTo>
                    <a:pt x="1471" y="1428"/>
                  </a:lnTo>
                  <a:lnTo>
                    <a:pt x="1462" y="1415"/>
                  </a:lnTo>
                  <a:lnTo>
                    <a:pt x="1453" y="1405"/>
                  </a:lnTo>
                  <a:lnTo>
                    <a:pt x="1453" y="1401"/>
                  </a:lnTo>
                  <a:lnTo>
                    <a:pt x="1455" y="1398"/>
                  </a:lnTo>
                  <a:lnTo>
                    <a:pt x="1455" y="1394"/>
                  </a:lnTo>
                  <a:lnTo>
                    <a:pt x="1457" y="1391"/>
                  </a:lnTo>
                  <a:lnTo>
                    <a:pt x="1458" y="1387"/>
                  </a:lnTo>
                  <a:lnTo>
                    <a:pt x="1460" y="1384"/>
                  </a:lnTo>
                  <a:lnTo>
                    <a:pt x="1462" y="1380"/>
                  </a:lnTo>
                  <a:lnTo>
                    <a:pt x="1462" y="1376"/>
                  </a:lnTo>
                  <a:lnTo>
                    <a:pt x="1458" y="1368"/>
                  </a:lnTo>
                  <a:lnTo>
                    <a:pt x="1457" y="1361"/>
                  </a:lnTo>
                  <a:lnTo>
                    <a:pt x="1455" y="1352"/>
                  </a:lnTo>
                  <a:lnTo>
                    <a:pt x="1453" y="1343"/>
                  </a:lnTo>
                  <a:lnTo>
                    <a:pt x="1453" y="1334"/>
                  </a:lnTo>
                  <a:lnTo>
                    <a:pt x="1453" y="1325"/>
                  </a:lnTo>
                  <a:lnTo>
                    <a:pt x="1453" y="1318"/>
                  </a:lnTo>
                  <a:lnTo>
                    <a:pt x="1453" y="1311"/>
                  </a:lnTo>
                  <a:lnTo>
                    <a:pt x="1448" y="1308"/>
                  </a:lnTo>
                  <a:lnTo>
                    <a:pt x="1442" y="1304"/>
                  </a:lnTo>
                  <a:lnTo>
                    <a:pt x="1439" y="1300"/>
                  </a:lnTo>
                  <a:lnTo>
                    <a:pt x="1437" y="1295"/>
                  </a:lnTo>
                  <a:lnTo>
                    <a:pt x="1434" y="1292"/>
                  </a:lnTo>
                  <a:lnTo>
                    <a:pt x="1432" y="1286"/>
                  </a:lnTo>
                  <a:lnTo>
                    <a:pt x="1430" y="1281"/>
                  </a:lnTo>
                  <a:lnTo>
                    <a:pt x="1427" y="1274"/>
                  </a:lnTo>
                  <a:lnTo>
                    <a:pt x="1428" y="1269"/>
                  </a:lnTo>
                  <a:lnTo>
                    <a:pt x="1430" y="1263"/>
                  </a:lnTo>
                  <a:lnTo>
                    <a:pt x="1434" y="1258"/>
                  </a:lnTo>
                  <a:lnTo>
                    <a:pt x="1437" y="1251"/>
                  </a:lnTo>
                  <a:lnTo>
                    <a:pt x="1441" y="1244"/>
                  </a:lnTo>
                  <a:lnTo>
                    <a:pt x="1446" y="1237"/>
                  </a:lnTo>
                  <a:lnTo>
                    <a:pt x="1450" y="1232"/>
                  </a:lnTo>
                  <a:lnTo>
                    <a:pt x="1453" y="1228"/>
                  </a:lnTo>
                  <a:lnTo>
                    <a:pt x="1453" y="1171"/>
                  </a:lnTo>
                  <a:lnTo>
                    <a:pt x="1427" y="1143"/>
                  </a:lnTo>
                  <a:lnTo>
                    <a:pt x="1427" y="1106"/>
                  </a:lnTo>
                  <a:lnTo>
                    <a:pt x="1420" y="1095"/>
                  </a:lnTo>
                  <a:lnTo>
                    <a:pt x="1412" y="1085"/>
                  </a:lnTo>
                  <a:lnTo>
                    <a:pt x="1411" y="1074"/>
                  </a:lnTo>
                  <a:lnTo>
                    <a:pt x="1409" y="1064"/>
                  </a:lnTo>
                  <a:lnTo>
                    <a:pt x="1407" y="1051"/>
                  </a:lnTo>
                  <a:lnTo>
                    <a:pt x="1409" y="1039"/>
                  </a:lnTo>
                  <a:lnTo>
                    <a:pt x="1409" y="1027"/>
                  </a:lnTo>
                  <a:lnTo>
                    <a:pt x="1409" y="1014"/>
                  </a:lnTo>
                  <a:lnTo>
                    <a:pt x="1398" y="1004"/>
                  </a:lnTo>
                  <a:lnTo>
                    <a:pt x="1386" y="997"/>
                  </a:lnTo>
                  <a:lnTo>
                    <a:pt x="1372" y="991"/>
                  </a:lnTo>
                  <a:lnTo>
                    <a:pt x="1356" y="989"/>
                  </a:lnTo>
                  <a:lnTo>
                    <a:pt x="1340" y="986"/>
                  </a:lnTo>
                  <a:lnTo>
                    <a:pt x="1326" y="986"/>
                  </a:lnTo>
                  <a:lnTo>
                    <a:pt x="1310" y="986"/>
                  </a:lnTo>
                  <a:lnTo>
                    <a:pt x="1296" y="986"/>
                  </a:lnTo>
                  <a:lnTo>
                    <a:pt x="1278" y="1004"/>
                  </a:lnTo>
                  <a:lnTo>
                    <a:pt x="1269" y="1004"/>
                  </a:lnTo>
                  <a:lnTo>
                    <a:pt x="1257" y="1002"/>
                  </a:lnTo>
                  <a:lnTo>
                    <a:pt x="1246" y="998"/>
                  </a:lnTo>
                  <a:lnTo>
                    <a:pt x="1236" y="995"/>
                  </a:lnTo>
                  <a:lnTo>
                    <a:pt x="1223" y="991"/>
                  </a:lnTo>
                  <a:lnTo>
                    <a:pt x="1213" y="988"/>
                  </a:lnTo>
                  <a:lnTo>
                    <a:pt x="1202" y="986"/>
                  </a:lnTo>
                  <a:lnTo>
                    <a:pt x="1192" y="986"/>
                  </a:lnTo>
                  <a:lnTo>
                    <a:pt x="1174" y="1004"/>
                  </a:lnTo>
                  <a:lnTo>
                    <a:pt x="1158" y="995"/>
                  </a:lnTo>
                  <a:lnTo>
                    <a:pt x="1142" y="984"/>
                  </a:lnTo>
                  <a:lnTo>
                    <a:pt x="1126" y="970"/>
                  </a:lnTo>
                  <a:lnTo>
                    <a:pt x="1110" y="956"/>
                  </a:lnTo>
                  <a:lnTo>
                    <a:pt x="1095" y="940"/>
                  </a:lnTo>
                  <a:lnTo>
                    <a:pt x="1080" y="924"/>
                  </a:lnTo>
                  <a:lnTo>
                    <a:pt x="1066" y="908"/>
                  </a:lnTo>
                  <a:lnTo>
                    <a:pt x="1052" y="894"/>
                  </a:lnTo>
                  <a:lnTo>
                    <a:pt x="1056" y="887"/>
                  </a:lnTo>
                  <a:lnTo>
                    <a:pt x="1057" y="882"/>
                  </a:lnTo>
                  <a:lnTo>
                    <a:pt x="1057" y="878"/>
                  </a:lnTo>
                  <a:lnTo>
                    <a:pt x="1059" y="875"/>
                  </a:lnTo>
                  <a:lnTo>
                    <a:pt x="1057" y="871"/>
                  </a:lnTo>
                  <a:lnTo>
                    <a:pt x="1057" y="868"/>
                  </a:lnTo>
                  <a:lnTo>
                    <a:pt x="1056" y="862"/>
                  </a:lnTo>
                  <a:lnTo>
                    <a:pt x="1052" y="857"/>
                  </a:lnTo>
                  <a:lnTo>
                    <a:pt x="1056" y="848"/>
                  </a:lnTo>
                  <a:lnTo>
                    <a:pt x="1057" y="841"/>
                  </a:lnTo>
                  <a:lnTo>
                    <a:pt x="1059" y="832"/>
                  </a:lnTo>
                  <a:lnTo>
                    <a:pt x="1059" y="823"/>
                  </a:lnTo>
                  <a:lnTo>
                    <a:pt x="1061" y="814"/>
                  </a:lnTo>
                  <a:lnTo>
                    <a:pt x="1061" y="806"/>
                  </a:lnTo>
                  <a:lnTo>
                    <a:pt x="1061" y="799"/>
                  </a:lnTo>
                  <a:lnTo>
                    <a:pt x="1061" y="792"/>
                  </a:lnTo>
                  <a:lnTo>
                    <a:pt x="1043" y="774"/>
                  </a:lnTo>
                  <a:lnTo>
                    <a:pt x="1201" y="604"/>
                  </a:lnTo>
                  <a:lnTo>
                    <a:pt x="1204" y="606"/>
                  </a:lnTo>
                  <a:lnTo>
                    <a:pt x="1211" y="606"/>
                  </a:lnTo>
                  <a:lnTo>
                    <a:pt x="1216" y="606"/>
                  </a:lnTo>
                  <a:lnTo>
                    <a:pt x="1223" y="608"/>
                  </a:lnTo>
                  <a:lnTo>
                    <a:pt x="1229" y="606"/>
                  </a:lnTo>
                  <a:lnTo>
                    <a:pt x="1231" y="604"/>
                  </a:lnTo>
                  <a:lnTo>
                    <a:pt x="1231" y="601"/>
                  </a:lnTo>
                  <a:lnTo>
                    <a:pt x="1227" y="595"/>
                  </a:lnTo>
                  <a:lnTo>
                    <a:pt x="1232" y="595"/>
                  </a:lnTo>
                  <a:lnTo>
                    <a:pt x="1243" y="595"/>
                  </a:lnTo>
                  <a:lnTo>
                    <a:pt x="1255" y="595"/>
                  </a:lnTo>
                  <a:lnTo>
                    <a:pt x="1271" y="594"/>
                  </a:lnTo>
                  <a:lnTo>
                    <a:pt x="1287" y="594"/>
                  </a:lnTo>
                  <a:lnTo>
                    <a:pt x="1301" y="592"/>
                  </a:lnTo>
                  <a:lnTo>
                    <a:pt x="1314" y="590"/>
                  </a:lnTo>
                  <a:lnTo>
                    <a:pt x="1322" y="587"/>
                  </a:lnTo>
                  <a:lnTo>
                    <a:pt x="1333" y="588"/>
                  </a:lnTo>
                  <a:lnTo>
                    <a:pt x="1344" y="590"/>
                  </a:lnTo>
                  <a:lnTo>
                    <a:pt x="1354" y="590"/>
                  </a:lnTo>
                  <a:lnTo>
                    <a:pt x="1365" y="590"/>
                  </a:lnTo>
                  <a:lnTo>
                    <a:pt x="1377" y="588"/>
                  </a:lnTo>
                  <a:lnTo>
                    <a:pt x="1388" y="588"/>
                  </a:lnTo>
                  <a:lnTo>
                    <a:pt x="1398" y="587"/>
                  </a:lnTo>
                  <a:lnTo>
                    <a:pt x="1409" y="587"/>
                  </a:lnTo>
                  <a:lnTo>
                    <a:pt x="1416" y="599"/>
                  </a:lnTo>
                  <a:lnTo>
                    <a:pt x="1425" y="610"/>
                  </a:lnTo>
                  <a:lnTo>
                    <a:pt x="1432" y="618"/>
                  </a:lnTo>
                  <a:lnTo>
                    <a:pt x="1441" y="627"/>
                  </a:lnTo>
                  <a:lnTo>
                    <a:pt x="1450" y="634"/>
                  </a:lnTo>
                  <a:lnTo>
                    <a:pt x="1460" y="643"/>
                  </a:lnTo>
                  <a:lnTo>
                    <a:pt x="1469" y="650"/>
                  </a:lnTo>
                  <a:lnTo>
                    <a:pt x="1480" y="661"/>
                  </a:lnTo>
                  <a:lnTo>
                    <a:pt x="1513" y="661"/>
                  </a:lnTo>
                  <a:lnTo>
                    <a:pt x="1515" y="657"/>
                  </a:lnTo>
                  <a:lnTo>
                    <a:pt x="1515" y="654"/>
                  </a:lnTo>
                  <a:lnTo>
                    <a:pt x="1517" y="650"/>
                  </a:lnTo>
                  <a:lnTo>
                    <a:pt x="1518" y="647"/>
                  </a:lnTo>
                  <a:lnTo>
                    <a:pt x="1520" y="643"/>
                  </a:lnTo>
                  <a:lnTo>
                    <a:pt x="1522" y="640"/>
                  </a:lnTo>
                  <a:lnTo>
                    <a:pt x="1522" y="636"/>
                  </a:lnTo>
                  <a:lnTo>
                    <a:pt x="1522" y="632"/>
                  </a:lnTo>
                  <a:lnTo>
                    <a:pt x="1538" y="634"/>
                  </a:lnTo>
                  <a:lnTo>
                    <a:pt x="1554" y="638"/>
                  </a:lnTo>
                  <a:lnTo>
                    <a:pt x="1570" y="641"/>
                  </a:lnTo>
                  <a:lnTo>
                    <a:pt x="1586" y="645"/>
                  </a:lnTo>
                  <a:lnTo>
                    <a:pt x="1601" y="650"/>
                  </a:lnTo>
                  <a:lnTo>
                    <a:pt x="1617" y="652"/>
                  </a:lnTo>
                  <a:lnTo>
                    <a:pt x="1635" y="654"/>
                  </a:lnTo>
                  <a:lnTo>
                    <a:pt x="1653" y="652"/>
                  </a:lnTo>
                  <a:lnTo>
                    <a:pt x="1658" y="652"/>
                  </a:lnTo>
                  <a:lnTo>
                    <a:pt x="1661" y="654"/>
                  </a:lnTo>
                  <a:lnTo>
                    <a:pt x="1665" y="655"/>
                  </a:lnTo>
                  <a:lnTo>
                    <a:pt x="1670" y="655"/>
                  </a:lnTo>
                  <a:lnTo>
                    <a:pt x="1674" y="657"/>
                  </a:lnTo>
                  <a:lnTo>
                    <a:pt x="1676" y="659"/>
                  </a:lnTo>
                  <a:lnTo>
                    <a:pt x="1679" y="661"/>
                  </a:lnTo>
                  <a:lnTo>
                    <a:pt x="1688" y="670"/>
                  </a:lnTo>
                  <a:lnTo>
                    <a:pt x="1732" y="754"/>
                  </a:lnTo>
                  <a:lnTo>
                    <a:pt x="1750" y="754"/>
                  </a:lnTo>
                  <a:lnTo>
                    <a:pt x="1752" y="760"/>
                  </a:lnTo>
                  <a:lnTo>
                    <a:pt x="1753" y="767"/>
                  </a:lnTo>
                  <a:lnTo>
                    <a:pt x="1755" y="776"/>
                  </a:lnTo>
                  <a:lnTo>
                    <a:pt x="1757" y="786"/>
                  </a:lnTo>
                  <a:lnTo>
                    <a:pt x="1757" y="797"/>
                  </a:lnTo>
                  <a:lnTo>
                    <a:pt x="1757" y="806"/>
                  </a:lnTo>
                  <a:lnTo>
                    <a:pt x="1759" y="814"/>
                  </a:lnTo>
                  <a:lnTo>
                    <a:pt x="1759" y="820"/>
                  </a:lnTo>
                  <a:lnTo>
                    <a:pt x="1767" y="830"/>
                  </a:lnTo>
                  <a:lnTo>
                    <a:pt x="1782" y="846"/>
                  </a:lnTo>
                  <a:lnTo>
                    <a:pt x="1799" y="864"/>
                  </a:lnTo>
                  <a:lnTo>
                    <a:pt x="1819" y="885"/>
                  </a:lnTo>
                  <a:lnTo>
                    <a:pt x="1838" y="903"/>
                  </a:lnTo>
                  <a:lnTo>
                    <a:pt x="1856" y="919"/>
                  </a:lnTo>
                  <a:lnTo>
                    <a:pt x="1863" y="924"/>
                  </a:lnTo>
                  <a:lnTo>
                    <a:pt x="1870" y="929"/>
                  </a:lnTo>
                  <a:lnTo>
                    <a:pt x="1875" y="931"/>
                  </a:lnTo>
                  <a:lnTo>
                    <a:pt x="1880" y="929"/>
                  </a:lnTo>
                  <a:lnTo>
                    <a:pt x="1882" y="931"/>
                  </a:lnTo>
                  <a:lnTo>
                    <a:pt x="1888" y="931"/>
                  </a:lnTo>
                  <a:lnTo>
                    <a:pt x="1895" y="933"/>
                  </a:lnTo>
                  <a:lnTo>
                    <a:pt x="1903" y="935"/>
                  </a:lnTo>
                  <a:lnTo>
                    <a:pt x="1914" y="936"/>
                  </a:lnTo>
                  <a:lnTo>
                    <a:pt x="1925" y="938"/>
                  </a:lnTo>
                  <a:lnTo>
                    <a:pt x="1933" y="938"/>
                  </a:lnTo>
                  <a:lnTo>
                    <a:pt x="1941" y="938"/>
                  </a:lnTo>
                  <a:lnTo>
                    <a:pt x="1958" y="921"/>
                  </a:lnTo>
                  <a:lnTo>
                    <a:pt x="1960" y="924"/>
                  </a:lnTo>
                  <a:lnTo>
                    <a:pt x="1962" y="928"/>
                  </a:lnTo>
                  <a:lnTo>
                    <a:pt x="1963" y="929"/>
                  </a:lnTo>
                  <a:lnTo>
                    <a:pt x="1963" y="931"/>
                  </a:lnTo>
                  <a:lnTo>
                    <a:pt x="1962" y="929"/>
                  </a:lnTo>
                  <a:lnTo>
                    <a:pt x="1960" y="926"/>
                  </a:lnTo>
                  <a:lnTo>
                    <a:pt x="1958" y="921"/>
                  </a:lnTo>
                  <a:close/>
                  <a:moveTo>
                    <a:pt x="1888" y="1368"/>
                  </a:moveTo>
                  <a:lnTo>
                    <a:pt x="1845" y="1368"/>
                  </a:lnTo>
                  <a:lnTo>
                    <a:pt x="1828" y="1348"/>
                  </a:lnTo>
                  <a:lnTo>
                    <a:pt x="1845" y="1331"/>
                  </a:lnTo>
                  <a:lnTo>
                    <a:pt x="1840" y="1327"/>
                  </a:lnTo>
                  <a:lnTo>
                    <a:pt x="1836" y="1323"/>
                  </a:lnTo>
                  <a:lnTo>
                    <a:pt x="1835" y="1320"/>
                  </a:lnTo>
                  <a:lnTo>
                    <a:pt x="1836" y="1315"/>
                  </a:lnTo>
                  <a:lnTo>
                    <a:pt x="1838" y="1311"/>
                  </a:lnTo>
                  <a:lnTo>
                    <a:pt x="1842" y="1306"/>
                  </a:lnTo>
                  <a:lnTo>
                    <a:pt x="1847" y="1300"/>
                  </a:lnTo>
                  <a:lnTo>
                    <a:pt x="1854" y="1293"/>
                  </a:lnTo>
                  <a:lnTo>
                    <a:pt x="1852" y="1290"/>
                  </a:lnTo>
                  <a:lnTo>
                    <a:pt x="1852" y="1286"/>
                  </a:lnTo>
                  <a:lnTo>
                    <a:pt x="1850" y="1283"/>
                  </a:lnTo>
                  <a:lnTo>
                    <a:pt x="1849" y="1279"/>
                  </a:lnTo>
                  <a:lnTo>
                    <a:pt x="1847" y="1276"/>
                  </a:lnTo>
                  <a:lnTo>
                    <a:pt x="1845" y="1272"/>
                  </a:lnTo>
                  <a:lnTo>
                    <a:pt x="1845" y="1269"/>
                  </a:lnTo>
                  <a:lnTo>
                    <a:pt x="1845" y="1265"/>
                  </a:lnTo>
                  <a:lnTo>
                    <a:pt x="1863" y="1246"/>
                  </a:lnTo>
                  <a:lnTo>
                    <a:pt x="1896" y="1246"/>
                  </a:lnTo>
                  <a:lnTo>
                    <a:pt x="1902" y="1239"/>
                  </a:lnTo>
                  <a:lnTo>
                    <a:pt x="1907" y="1232"/>
                  </a:lnTo>
                  <a:lnTo>
                    <a:pt x="1911" y="1226"/>
                  </a:lnTo>
                  <a:lnTo>
                    <a:pt x="1914" y="1219"/>
                  </a:lnTo>
                  <a:lnTo>
                    <a:pt x="1918" y="1212"/>
                  </a:lnTo>
                  <a:lnTo>
                    <a:pt x="1921" y="1205"/>
                  </a:lnTo>
                  <a:lnTo>
                    <a:pt x="1925" y="1198"/>
                  </a:lnTo>
                  <a:lnTo>
                    <a:pt x="1932" y="1191"/>
                  </a:lnTo>
                  <a:lnTo>
                    <a:pt x="1932" y="1198"/>
                  </a:lnTo>
                  <a:lnTo>
                    <a:pt x="1933" y="1207"/>
                  </a:lnTo>
                  <a:lnTo>
                    <a:pt x="1937" y="1214"/>
                  </a:lnTo>
                  <a:lnTo>
                    <a:pt x="1941" y="1223"/>
                  </a:lnTo>
                  <a:lnTo>
                    <a:pt x="1942" y="1230"/>
                  </a:lnTo>
                  <a:lnTo>
                    <a:pt x="1946" y="1237"/>
                  </a:lnTo>
                  <a:lnTo>
                    <a:pt x="1948" y="1242"/>
                  </a:lnTo>
                  <a:lnTo>
                    <a:pt x="1948" y="1246"/>
                  </a:lnTo>
                  <a:lnTo>
                    <a:pt x="1944" y="1247"/>
                  </a:lnTo>
                  <a:lnTo>
                    <a:pt x="1942" y="1249"/>
                  </a:lnTo>
                  <a:lnTo>
                    <a:pt x="1937" y="1255"/>
                  </a:lnTo>
                  <a:lnTo>
                    <a:pt x="1933" y="1260"/>
                  </a:lnTo>
                  <a:lnTo>
                    <a:pt x="1926" y="1274"/>
                  </a:lnTo>
                  <a:lnTo>
                    <a:pt x="1919" y="1292"/>
                  </a:lnTo>
                  <a:lnTo>
                    <a:pt x="1912" y="1311"/>
                  </a:lnTo>
                  <a:lnTo>
                    <a:pt x="1905" y="1329"/>
                  </a:lnTo>
                  <a:lnTo>
                    <a:pt x="1900" y="1345"/>
                  </a:lnTo>
                  <a:lnTo>
                    <a:pt x="1896" y="1359"/>
                  </a:lnTo>
                  <a:lnTo>
                    <a:pt x="1893" y="1359"/>
                  </a:lnTo>
                  <a:lnTo>
                    <a:pt x="1889" y="1359"/>
                  </a:lnTo>
                  <a:lnTo>
                    <a:pt x="1888" y="1359"/>
                  </a:lnTo>
                  <a:lnTo>
                    <a:pt x="1886" y="1359"/>
                  </a:lnTo>
                  <a:lnTo>
                    <a:pt x="1884" y="1361"/>
                  </a:lnTo>
                  <a:lnTo>
                    <a:pt x="1884" y="1362"/>
                  </a:lnTo>
                  <a:lnTo>
                    <a:pt x="1886" y="1364"/>
                  </a:lnTo>
                  <a:lnTo>
                    <a:pt x="1888" y="1368"/>
                  </a:lnTo>
                  <a:close/>
                  <a:moveTo>
                    <a:pt x="2855" y="373"/>
                  </a:moveTo>
                  <a:lnTo>
                    <a:pt x="2855" y="385"/>
                  </a:lnTo>
                  <a:lnTo>
                    <a:pt x="2857" y="394"/>
                  </a:lnTo>
                  <a:lnTo>
                    <a:pt x="2861" y="403"/>
                  </a:lnTo>
                  <a:lnTo>
                    <a:pt x="2862" y="410"/>
                  </a:lnTo>
                  <a:lnTo>
                    <a:pt x="2866" y="417"/>
                  </a:lnTo>
                  <a:lnTo>
                    <a:pt x="2869" y="424"/>
                  </a:lnTo>
                  <a:lnTo>
                    <a:pt x="2871" y="433"/>
                  </a:lnTo>
                  <a:lnTo>
                    <a:pt x="2871" y="445"/>
                  </a:lnTo>
                  <a:lnTo>
                    <a:pt x="2875" y="447"/>
                  </a:lnTo>
                  <a:lnTo>
                    <a:pt x="2878" y="447"/>
                  </a:lnTo>
                  <a:lnTo>
                    <a:pt x="2882" y="449"/>
                  </a:lnTo>
                  <a:lnTo>
                    <a:pt x="2885" y="450"/>
                  </a:lnTo>
                  <a:lnTo>
                    <a:pt x="2887" y="452"/>
                  </a:lnTo>
                  <a:lnTo>
                    <a:pt x="2891" y="454"/>
                  </a:lnTo>
                  <a:lnTo>
                    <a:pt x="2894" y="456"/>
                  </a:lnTo>
                  <a:lnTo>
                    <a:pt x="2898" y="456"/>
                  </a:lnTo>
                  <a:lnTo>
                    <a:pt x="2900" y="463"/>
                  </a:lnTo>
                  <a:lnTo>
                    <a:pt x="2901" y="470"/>
                  </a:lnTo>
                  <a:lnTo>
                    <a:pt x="2905" y="475"/>
                  </a:lnTo>
                  <a:lnTo>
                    <a:pt x="2908" y="481"/>
                  </a:lnTo>
                  <a:lnTo>
                    <a:pt x="2914" y="486"/>
                  </a:lnTo>
                  <a:lnTo>
                    <a:pt x="2919" y="489"/>
                  </a:lnTo>
                  <a:lnTo>
                    <a:pt x="2926" y="493"/>
                  </a:lnTo>
                  <a:lnTo>
                    <a:pt x="2933" y="493"/>
                  </a:lnTo>
                  <a:lnTo>
                    <a:pt x="2926" y="486"/>
                  </a:lnTo>
                  <a:lnTo>
                    <a:pt x="2921" y="479"/>
                  </a:lnTo>
                  <a:lnTo>
                    <a:pt x="2917" y="472"/>
                  </a:lnTo>
                  <a:lnTo>
                    <a:pt x="2914" y="465"/>
                  </a:lnTo>
                  <a:lnTo>
                    <a:pt x="2912" y="458"/>
                  </a:lnTo>
                  <a:lnTo>
                    <a:pt x="2912" y="450"/>
                  </a:lnTo>
                  <a:lnTo>
                    <a:pt x="2912" y="443"/>
                  </a:lnTo>
                  <a:lnTo>
                    <a:pt x="2915" y="436"/>
                  </a:lnTo>
                  <a:lnTo>
                    <a:pt x="2905" y="433"/>
                  </a:lnTo>
                  <a:lnTo>
                    <a:pt x="2896" y="427"/>
                  </a:lnTo>
                  <a:lnTo>
                    <a:pt x="2887" y="420"/>
                  </a:lnTo>
                  <a:lnTo>
                    <a:pt x="2878" y="412"/>
                  </a:lnTo>
                  <a:lnTo>
                    <a:pt x="2869" y="403"/>
                  </a:lnTo>
                  <a:lnTo>
                    <a:pt x="2864" y="392"/>
                  </a:lnTo>
                  <a:lnTo>
                    <a:pt x="2859" y="382"/>
                  </a:lnTo>
                  <a:lnTo>
                    <a:pt x="2855" y="373"/>
                  </a:lnTo>
                  <a:close/>
                  <a:moveTo>
                    <a:pt x="2960" y="521"/>
                  </a:moveTo>
                  <a:lnTo>
                    <a:pt x="2963" y="519"/>
                  </a:lnTo>
                  <a:lnTo>
                    <a:pt x="2967" y="519"/>
                  </a:lnTo>
                  <a:lnTo>
                    <a:pt x="2972" y="518"/>
                  </a:lnTo>
                  <a:lnTo>
                    <a:pt x="2975" y="516"/>
                  </a:lnTo>
                  <a:lnTo>
                    <a:pt x="2981" y="514"/>
                  </a:lnTo>
                  <a:lnTo>
                    <a:pt x="2986" y="512"/>
                  </a:lnTo>
                  <a:lnTo>
                    <a:pt x="2990" y="512"/>
                  </a:lnTo>
                  <a:lnTo>
                    <a:pt x="2993" y="511"/>
                  </a:lnTo>
                  <a:lnTo>
                    <a:pt x="2990" y="511"/>
                  </a:lnTo>
                  <a:lnTo>
                    <a:pt x="2984" y="509"/>
                  </a:lnTo>
                  <a:lnTo>
                    <a:pt x="2979" y="505"/>
                  </a:lnTo>
                  <a:lnTo>
                    <a:pt x="2972" y="502"/>
                  </a:lnTo>
                  <a:lnTo>
                    <a:pt x="2965" y="496"/>
                  </a:lnTo>
                  <a:lnTo>
                    <a:pt x="2960" y="491"/>
                  </a:lnTo>
                  <a:lnTo>
                    <a:pt x="2954" y="488"/>
                  </a:lnTo>
                  <a:lnTo>
                    <a:pt x="2951" y="484"/>
                  </a:lnTo>
                  <a:lnTo>
                    <a:pt x="2933" y="502"/>
                  </a:lnTo>
                  <a:lnTo>
                    <a:pt x="2933" y="507"/>
                  </a:lnTo>
                  <a:lnTo>
                    <a:pt x="2935" y="512"/>
                  </a:lnTo>
                  <a:lnTo>
                    <a:pt x="2937" y="518"/>
                  </a:lnTo>
                  <a:lnTo>
                    <a:pt x="2938" y="525"/>
                  </a:lnTo>
                  <a:lnTo>
                    <a:pt x="2940" y="532"/>
                  </a:lnTo>
                  <a:lnTo>
                    <a:pt x="2940" y="539"/>
                  </a:lnTo>
                  <a:lnTo>
                    <a:pt x="2942" y="544"/>
                  </a:lnTo>
                  <a:lnTo>
                    <a:pt x="2942" y="548"/>
                  </a:lnTo>
                  <a:lnTo>
                    <a:pt x="2960" y="548"/>
                  </a:lnTo>
                  <a:lnTo>
                    <a:pt x="2960" y="604"/>
                  </a:lnTo>
                  <a:lnTo>
                    <a:pt x="2956" y="604"/>
                  </a:lnTo>
                  <a:lnTo>
                    <a:pt x="2951" y="606"/>
                  </a:lnTo>
                  <a:lnTo>
                    <a:pt x="2947" y="606"/>
                  </a:lnTo>
                  <a:lnTo>
                    <a:pt x="2944" y="608"/>
                  </a:lnTo>
                  <a:lnTo>
                    <a:pt x="2940" y="610"/>
                  </a:lnTo>
                  <a:lnTo>
                    <a:pt x="2937" y="611"/>
                  </a:lnTo>
                  <a:lnTo>
                    <a:pt x="2935" y="613"/>
                  </a:lnTo>
                  <a:lnTo>
                    <a:pt x="2933" y="613"/>
                  </a:lnTo>
                  <a:lnTo>
                    <a:pt x="2933" y="631"/>
                  </a:lnTo>
                  <a:lnTo>
                    <a:pt x="2930" y="632"/>
                  </a:lnTo>
                  <a:lnTo>
                    <a:pt x="2926" y="632"/>
                  </a:lnTo>
                  <a:lnTo>
                    <a:pt x="2921" y="634"/>
                  </a:lnTo>
                  <a:lnTo>
                    <a:pt x="2915" y="638"/>
                  </a:lnTo>
                  <a:lnTo>
                    <a:pt x="2912" y="640"/>
                  </a:lnTo>
                  <a:lnTo>
                    <a:pt x="2907" y="643"/>
                  </a:lnTo>
                  <a:lnTo>
                    <a:pt x="2903" y="647"/>
                  </a:lnTo>
                  <a:lnTo>
                    <a:pt x="2900" y="650"/>
                  </a:lnTo>
                  <a:lnTo>
                    <a:pt x="2926" y="678"/>
                  </a:lnTo>
                  <a:lnTo>
                    <a:pt x="2926" y="650"/>
                  </a:lnTo>
                  <a:lnTo>
                    <a:pt x="2933" y="647"/>
                  </a:lnTo>
                  <a:lnTo>
                    <a:pt x="2942" y="643"/>
                  </a:lnTo>
                  <a:lnTo>
                    <a:pt x="2952" y="640"/>
                  </a:lnTo>
                  <a:lnTo>
                    <a:pt x="2965" y="638"/>
                  </a:lnTo>
                  <a:lnTo>
                    <a:pt x="2977" y="634"/>
                  </a:lnTo>
                  <a:lnTo>
                    <a:pt x="2990" y="632"/>
                  </a:lnTo>
                  <a:lnTo>
                    <a:pt x="3000" y="632"/>
                  </a:lnTo>
                  <a:lnTo>
                    <a:pt x="3011" y="631"/>
                  </a:lnTo>
                  <a:lnTo>
                    <a:pt x="3011" y="625"/>
                  </a:lnTo>
                  <a:lnTo>
                    <a:pt x="3009" y="618"/>
                  </a:lnTo>
                  <a:lnTo>
                    <a:pt x="3005" y="611"/>
                  </a:lnTo>
                  <a:lnTo>
                    <a:pt x="3002" y="604"/>
                  </a:lnTo>
                  <a:lnTo>
                    <a:pt x="2997" y="599"/>
                  </a:lnTo>
                  <a:lnTo>
                    <a:pt x="2993" y="594"/>
                  </a:lnTo>
                  <a:lnTo>
                    <a:pt x="2988" y="588"/>
                  </a:lnTo>
                  <a:lnTo>
                    <a:pt x="2984" y="585"/>
                  </a:lnTo>
                  <a:lnTo>
                    <a:pt x="3002" y="567"/>
                  </a:lnTo>
                  <a:lnTo>
                    <a:pt x="2960" y="521"/>
                  </a:lnTo>
                  <a:close/>
                  <a:moveTo>
                    <a:pt x="1278" y="325"/>
                  </a:moveTo>
                  <a:lnTo>
                    <a:pt x="1275" y="327"/>
                  </a:lnTo>
                  <a:lnTo>
                    <a:pt x="1271" y="327"/>
                  </a:lnTo>
                  <a:lnTo>
                    <a:pt x="1266" y="329"/>
                  </a:lnTo>
                  <a:lnTo>
                    <a:pt x="1261" y="330"/>
                  </a:lnTo>
                  <a:lnTo>
                    <a:pt x="1257" y="332"/>
                  </a:lnTo>
                  <a:lnTo>
                    <a:pt x="1252" y="334"/>
                  </a:lnTo>
                  <a:lnTo>
                    <a:pt x="1248" y="334"/>
                  </a:lnTo>
                  <a:lnTo>
                    <a:pt x="1245" y="334"/>
                  </a:lnTo>
                  <a:lnTo>
                    <a:pt x="1245" y="341"/>
                  </a:lnTo>
                  <a:lnTo>
                    <a:pt x="1246" y="348"/>
                  </a:lnTo>
                  <a:lnTo>
                    <a:pt x="1250" y="355"/>
                  </a:lnTo>
                  <a:lnTo>
                    <a:pt x="1254" y="362"/>
                  </a:lnTo>
                  <a:lnTo>
                    <a:pt x="1259" y="367"/>
                  </a:lnTo>
                  <a:lnTo>
                    <a:pt x="1262" y="373"/>
                  </a:lnTo>
                  <a:lnTo>
                    <a:pt x="1266" y="376"/>
                  </a:lnTo>
                  <a:lnTo>
                    <a:pt x="1269" y="380"/>
                  </a:lnTo>
                  <a:lnTo>
                    <a:pt x="1245" y="410"/>
                  </a:lnTo>
                  <a:lnTo>
                    <a:pt x="1246" y="415"/>
                  </a:lnTo>
                  <a:lnTo>
                    <a:pt x="1248" y="419"/>
                  </a:lnTo>
                  <a:lnTo>
                    <a:pt x="1248" y="420"/>
                  </a:lnTo>
                  <a:lnTo>
                    <a:pt x="1248" y="422"/>
                  </a:lnTo>
                  <a:lnTo>
                    <a:pt x="1248" y="424"/>
                  </a:lnTo>
                  <a:lnTo>
                    <a:pt x="1248" y="427"/>
                  </a:lnTo>
                  <a:lnTo>
                    <a:pt x="1250" y="431"/>
                  </a:lnTo>
                  <a:lnTo>
                    <a:pt x="1254" y="436"/>
                  </a:lnTo>
                  <a:lnTo>
                    <a:pt x="1261" y="429"/>
                  </a:lnTo>
                  <a:lnTo>
                    <a:pt x="1268" y="424"/>
                  </a:lnTo>
                  <a:lnTo>
                    <a:pt x="1278" y="419"/>
                  </a:lnTo>
                  <a:lnTo>
                    <a:pt x="1289" y="415"/>
                  </a:lnTo>
                  <a:lnTo>
                    <a:pt x="1299" y="410"/>
                  </a:lnTo>
                  <a:lnTo>
                    <a:pt x="1310" y="406"/>
                  </a:lnTo>
                  <a:lnTo>
                    <a:pt x="1321" y="403"/>
                  </a:lnTo>
                  <a:lnTo>
                    <a:pt x="1331" y="399"/>
                  </a:lnTo>
                  <a:lnTo>
                    <a:pt x="1324" y="396"/>
                  </a:lnTo>
                  <a:lnTo>
                    <a:pt x="1317" y="392"/>
                  </a:lnTo>
                  <a:lnTo>
                    <a:pt x="1310" y="389"/>
                  </a:lnTo>
                  <a:lnTo>
                    <a:pt x="1305" y="385"/>
                  </a:lnTo>
                  <a:lnTo>
                    <a:pt x="1298" y="380"/>
                  </a:lnTo>
                  <a:lnTo>
                    <a:pt x="1291" y="374"/>
                  </a:lnTo>
                  <a:lnTo>
                    <a:pt x="1285" y="369"/>
                  </a:lnTo>
                  <a:lnTo>
                    <a:pt x="1278" y="362"/>
                  </a:lnTo>
                  <a:lnTo>
                    <a:pt x="1278" y="353"/>
                  </a:lnTo>
                  <a:lnTo>
                    <a:pt x="1280" y="346"/>
                  </a:lnTo>
                  <a:lnTo>
                    <a:pt x="1280" y="341"/>
                  </a:lnTo>
                  <a:lnTo>
                    <a:pt x="1282" y="337"/>
                  </a:lnTo>
                  <a:lnTo>
                    <a:pt x="1282" y="334"/>
                  </a:lnTo>
                  <a:lnTo>
                    <a:pt x="1282" y="330"/>
                  </a:lnTo>
                  <a:lnTo>
                    <a:pt x="1280" y="329"/>
                  </a:lnTo>
                  <a:lnTo>
                    <a:pt x="1278" y="325"/>
                  </a:lnTo>
                  <a:close/>
                  <a:moveTo>
                    <a:pt x="1227" y="362"/>
                  </a:moveTo>
                  <a:lnTo>
                    <a:pt x="1225" y="366"/>
                  </a:lnTo>
                  <a:lnTo>
                    <a:pt x="1225" y="371"/>
                  </a:lnTo>
                  <a:lnTo>
                    <a:pt x="1223" y="376"/>
                  </a:lnTo>
                  <a:lnTo>
                    <a:pt x="1222" y="380"/>
                  </a:lnTo>
                  <a:lnTo>
                    <a:pt x="1222" y="385"/>
                  </a:lnTo>
                  <a:lnTo>
                    <a:pt x="1220" y="390"/>
                  </a:lnTo>
                  <a:lnTo>
                    <a:pt x="1218" y="396"/>
                  </a:lnTo>
                  <a:lnTo>
                    <a:pt x="1218" y="399"/>
                  </a:lnTo>
                  <a:lnTo>
                    <a:pt x="1213" y="399"/>
                  </a:lnTo>
                  <a:lnTo>
                    <a:pt x="1206" y="401"/>
                  </a:lnTo>
                  <a:lnTo>
                    <a:pt x="1202" y="403"/>
                  </a:lnTo>
                  <a:lnTo>
                    <a:pt x="1197" y="405"/>
                  </a:lnTo>
                  <a:lnTo>
                    <a:pt x="1193" y="408"/>
                  </a:lnTo>
                  <a:lnTo>
                    <a:pt x="1190" y="412"/>
                  </a:lnTo>
                  <a:lnTo>
                    <a:pt x="1186" y="415"/>
                  </a:lnTo>
                  <a:lnTo>
                    <a:pt x="1183" y="417"/>
                  </a:lnTo>
                  <a:lnTo>
                    <a:pt x="1183" y="412"/>
                  </a:lnTo>
                  <a:lnTo>
                    <a:pt x="1185" y="406"/>
                  </a:lnTo>
                  <a:lnTo>
                    <a:pt x="1185" y="403"/>
                  </a:lnTo>
                  <a:lnTo>
                    <a:pt x="1186" y="399"/>
                  </a:lnTo>
                  <a:lnTo>
                    <a:pt x="1186" y="396"/>
                  </a:lnTo>
                  <a:lnTo>
                    <a:pt x="1186" y="392"/>
                  </a:lnTo>
                  <a:lnTo>
                    <a:pt x="1186" y="387"/>
                  </a:lnTo>
                  <a:lnTo>
                    <a:pt x="1183" y="380"/>
                  </a:lnTo>
                  <a:lnTo>
                    <a:pt x="1186" y="380"/>
                  </a:lnTo>
                  <a:lnTo>
                    <a:pt x="1192" y="378"/>
                  </a:lnTo>
                  <a:lnTo>
                    <a:pt x="1197" y="374"/>
                  </a:lnTo>
                  <a:lnTo>
                    <a:pt x="1202" y="371"/>
                  </a:lnTo>
                  <a:lnTo>
                    <a:pt x="1208" y="369"/>
                  </a:lnTo>
                  <a:lnTo>
                    <a:pt x="1213" y="366"/>
                  </a:lnTo>
                  <a:lnTo>
                    <a:pt x="1220" y="364"/>
                  </a:lnTo>
                  <a:lnTo>
                    <a:pt x="1227" y="362"/>
                  </a:lnTo>
                  <a:close/>
                  <a:moveTo>
                    <a:pt x="2567" y="986"/>
                  </a:moveTo>
                  <a:lnTo>
                    <a:pt x="2576" y="989"/>
                  </a:lnTo>
                  <a:lnTo>
                    <a:pt x="2582" y="993"/>
                  </a:lnTo>
                  <a:lnTo>
                    <a:pt x="2587" y="997"/>
                  </a:lnTo>
                  <a:lnTo>
                    <a:pt x="2592" y="1000"/>
                  </a:lnTo>
                  <a:lnTo>
                    <a:pt x="2596" y="1005"/>
                  </a:lnTo>
                  <a:lnTo>
                    <a:pt x="2599" y="1011"/>
                  </a:lnTo>
                  <a:lnTo>
                    <a:pt x="2605" y="1016"/>
                  </a:lnTo>
                  <a:lnTo>
                    <a:pt x="2610" y="1023"/>
                  </a:lnTo>
                  <a:lnTo>
                    <a:pt x="2620" y="1023"/>
                  </a:lnTo>
                  <a:lnTo>
                    <a:pt x="2629" y="1027"/>
                  </a:lnTo>
                  <a:lnTo>
                    <a:pt x="2636" y="1030"/>
                  </a:lnTo>
                  <a:lnTo>
                    <a:pt x="2643" y="1035"/>
                  </a:lnTo>
                  <a:lnTo>
                    <a:pt x="2658" y="1048"/>
                  </a:lnTo>
                  <a:lnTo>
                    <a:pt x="2668" y="1064"/>
                  </a:lnTo>
                  <a:lnTo>
                    <a:pt x="2679" y="1081"/>
                  </a:lnTo>
                  <a:lnTo>
                    <a:pt x="2688" y="1097"/>
                  </a:lnTo>
                  <a:lnTo>
                    <a:pt x="2696" y="1113"/>
                  </a:lnTo>
                  <a:lnTo>
                    <a:pt x="2705" y="1126"/>
                  </a:lnTo>
                  <a:lnTo>
                    <a:pt x="2702" y="1126"/>
                  </a:lnTo>
                  <a:lnTo>
                    <a:pt x="2698" y="1127"/>
                  </a:lnTo>
                  <a:lnTo>
                    <a:pt x="2693" y="1127"/>
                  </a:lnTo>
                  <a:lnTo>
                    <a:pt x="2689" y="1129"/>
                  </a:lnTo>
                  <a:lnTo>
                    <a:pt x="2684" y="1131"/>
                  </a:lnTo>
                  <a:lnTo>
                    <a:pt x="2679" y="1133"/>
                  </a:lnTo>
                  <a:lnTo>
                    <a:pt x="2675" y="1134"/>
                  </a:lnTo>
                  <a:lnTo>
                    <a:pt x="2670" y="1134"/>
                  </a:lnTo>
                  <a:lnTo>
                    <a:pt x="2658" y="1120"/>
                  </a:lnTo>
                  <a:lnTo>
                    <a:pt x="2643" y="1103"/>
                  </a:lnTo>
                  <a:lnTo>
                    <a:pt x="2629" y="1083"/>
                  </a:lnTo>
                  <a:lnTo>
                    <a:pt x="2615" y="1064"/>
                  </a:lnTo>
                  <a:lnTo>
                    <a:pt x="2603" y="1044"/>
                  </a:lnTo>
                  <a:lnTo>
                    <a:pt x="2589" y="1023"/>
                  </a:lnTo>
                  <a:lnTo>
                    <a:pt x="2578" y="1004"/>
                  </a:lnTo>
                  <a:lnTo>
                    <a:pt x="2567" y="986"/>
                  </a:lnTo>
                  <a:close/>
                  <a:moveTo>
                    <a:pt x="2698" y="1143"/>
                  </a:moveTo>
                  <a:lnTo>
                    <a:pt x="2714" y="1140"/>
                  </a:lnTo>
                  <a:lnTo>
                    <a:pt x="2730" y="1138"/>
                  </a:lnTo>
                  <a:lnTo>
                    <a:pt x="2744" y="1138"/>
                  </a:lnTo>
                  <a:lnTo>
                    <a:pt x="2758" y="1141"/>
                  </a:lnTo>
                  <a:lnTo>
                    <a:pt x="2774" y="1145"/>
                  </a:lnTo>
                  <a:lnTo>
                    <a:pt x="2788" y="1148"/>
                  </a:lnTo>
                  <a:lnTo>
                    <a:pt x="2804" y="1152"/>
                  </a:lnTo>
                  <a:lnTo>
                    <a:pt x="2820" y="1152"/>
                  </a:lnTo>
                  <a:lnTo>
                    <a:pt x="2808" y="1156"/>
                  </a:lnTo>
                  <a:lnTo>
                    <a:pt x="2794" y="1156"/>
                  </a:lnTo>
                  <a:lnTo>
                    <a:pt x="2778" y="1156"/>
                  </a:lnTo>
                  <a:lnTo>
                    <a:pt x="2762" y="1156"/>
                  </a:lnTo>
                  <a:lnTo>
                    <a:pt x="2744" y="1152"/>
                  </a:lnTo>
                  <a:lnTo>
                    <a:pt x="2728" y="1150"/>
                  </a:lnTo>
                  <a:lnTo>
                    <a:pt x="2712" y="1147"/>
                  </a:lnTo>
                  <a:lnTo>
                    <a:pt x="2698" y="1143"/>
                  </a:lnTo>
                  <a:close/>
                  <a:moveTo>
                    <a:pt x="2855" y="1097"/>
                  </a:moveTo>
                  <a:lnTo>
                    <a:pt x="2850" y="1097"/>
                  </a:lnTo>
                  <a:lnTo>
                    <a:pt x="2847" y="1099"/>
                  </a:lnTo>
                  <a:lnTo>
                    <a:pt x="2841" y="1101"/>
                  </a:lnTo>
                  <a:lnTo>
                    <a:pt x="2838" y="1103"/>
                  </a:lnTo>
                  <a:lnTo>
                    <a:pt x="2832" y="1103"/>
                  </a:lnTo>
                  <a:lnTo>
                    <a:pt x="2827" y="1104"/>
                  </a:lnTo>
                  <a:lnTo>
                    <a:pt x="2824" y="1106"/>
                  </a:lnTo>
                  <a:lnTo>
                    <a:pt x="2820" y="1106"/>
                  </a:lnTo>
                  <a:lnTo>
                    <a:pt x="2813" y="1103"/>
                  </a:lnTo>
                  <a:lnTo>
                    <a:pt x="2806" y="1099"/>
                  </a:lnTo>
                  <a:lnTo>
                    <a:pt x="2797" y="1097"/>
                  </a:lnTo>
                  <a:lnTo>
                    <a:pt x="2790" y="1095"/>
                  </a:lnTo>
                  <a:lnTo>
                    <a:pt x="2781" y="1094"/>
                  </a:lnTo>
                  <a:lnTo>
                    <a:pt x="2774" y="1094"/>
                  </a:lnTo>
                  <a:lnTo>
                    <a:pt x="2765" y="1095"/>
                  </a:lnTo>
                  <a:lnTo>
                    <a:pt x="2758" y="1097"/>
                  </a:lnTo>
                  <a:lnTo>
                    <a:pt x="2756" y="1092"/>
                  </a:lnTo>
                  <a:lnTo>
                    <a:pt x="2755" y="1087"/>
                  </a:lnTo>
                  <a:lnTo>
                    <a:pt x="2753" y="1083"/>
                  </a:lnTo>
                  <a:lnTo>
                    <a:pt x="2753" y="1080"/>
                  </a:lnTo>
                  <a:lnTo>
                    <a:pt x="2753" y="1076"/>
                  </a:lnTo>
                  <a:lnTo>
                    <a:pt x="2755" y="1073"/>
                  </a:lnTo>
                  <a:lnTo>
                    <a:pt x="2756" y="1067"/>
                  </a:lnTo>
                  <a:lnTo>
                    <a:pt x="2758" y="1060"/>
                  </a:lnTo>
                  <a:lnTo>
                    <a:pt x="2741" y="1042"/>
                  </a:lnTo>
                  <a:lnTo>
                    <a:pt x="2749" y="1039"/>
                  </a:lnTo>
                  <a:lnTo>
                    <a:pt x="2758" y="1034"/>
                  </a:lnTo>
                  <a:lnTo>
                    <a:pt x="2767" y="1030"/>
                  </a:lnTo>
                  <a:lnTo>
                    <a:pt x="2776" y="1025"/>
                  </a:lnTo>
                  <a:lnTo>
                    <a:pt x="2786" y="1021"/>
                  </a:lnTo>
                  <a:lnTo>
                    <a:pt x="2795" y="1018"/>
                  </a:lnTo>
                  <a:lnTo>
                    <a:pt x="2804" y="1014"/>
                  </a:lnTo>
                  <a:lnTo>
                    <a:pt x="2811" y="1014"/>
                  </a:lnTo>
                  <a:lnTo>
                    <a:pt x="2811" y="1011"/>
                  </a:lnTo>
                  <a:lnTo>
                    <a:pt x="2811" y="1007"/>
                  </a:lnTo>
                  <a:lnTo>
                    <a:pt x="2813" y="1004"/>
                  </a:lnTo>
                  <a:lnTo>
                    <a:pt x="2813" y="1002"/>
                  </a:lnTo>
                  <a:lnTo>
                    <a:pt x="2815" y="998"/>
                  </a:lnTo>
                  <a:lnTo>
                    <a:pt x="2818" y="997"/>
                  </a:lnTo>
                  <a:lnTo>
                    <a:pt x="2824" y="997"/>
                  </a:lnTo>
                  <a:lnTo>
                    <a:pt x="2829" y="995"/>
                  </a:lnTo>
                  <a:lnTo>
                    <a:pt x="2832" y="988"/>
                  </a:lnTo>
                  <a:lnTo>
                    <a:pt x="2839" y="979"/>
                  </a:lnTo>
                  <a:lnTo>
                    <a:pt x="2847" y="968"/>
                  </a:lnTo>
                  <a:lnTo>
                    <a:pt x="2854" y="958"/>
                  </a:lnTo>
                  <a:lnTo>
                    <a:pt x="2861" y="947"/>
                  </a:lnTo>
                  <a:lnTo>
                    <a:pt x="2866" y="938"/>
                  </a:lnTo>
                  <a:lnTo>
                    <a:pt x="2869" y="929"/>
                  </a:lnTo>
                  <a:lnTo>
                    <a:pt x="2871" y="921"/>
                  </a:lnTo>
                  <a:lnTo>
                    <a:pt x="2871" y="926"/>
                  </a:lnTo>
                  <a:lnTo>
                    <a:pt x="2869" y="933"/>
                  </a:lnTo>
                  <a:lnTo>
                    <a:pt x="2866" y="940"/>
                  </a:lnTo>
                  <a:lnTo>
                    <a:pt x="2862" y="949"/>
                  </a:lnTo>
                  <a:lnTo>
                    <a:pt x="2861" y="958"/>
                  </a:lnTo>
                  <a:lnTo>
                    <a:pt x="2857" y="965"/>
                  </a:lnTo>
                  <a:lnTo>
                    <a:pt x="2855" y="972"/>
                  </a:lnTo>
                  <a:lnTo>
                    <a:pt x="2855" y="977"/>
                  </a:lnTo>
                  <a:lnTo>
                    <a:pt x="2871" y="977"/>
                  </a:lnTo>
                  <a:lnTo>
                    <a:pt x="2873" y="981"/>
                  </a:lnTo>
                  <a:lnTo>
                    <a:pt x="2873" y="986"/>
                  </a:lnTo>
                  <a:lnTo>
                    <a:pt x="2869" y="993"/>
                  </a:lnTo>
                  <a:lnTo>
                    <a:pt x="2866" y="998"/>
                  </a:lnTo>
                  <a:lnTo>
                    <a:pt x="2862" y="1005"/>
                  </a:lnTo>
                  <a:lnTo>
                    <a:pt x="2859" y="1009"/>
                  </a:lnTo>
                  <a:lnTo>
                    <a:pt x="2855" y="1012"/>
                  </a:lnTo>
                  <a:lnTo>
                    <a:pt x="2855" y="1014"/>
                  </a:lnTo>
                  <a:lnTo>
                    <a:pt x="2880" y="1042"/>
                  </a:lnTo>
                  <a:lnTo>
                    <a:pt x="2855" y="1071"/>
                  </a:lnTo>
                  <a:lnTo>
                    <a:pt x="2855" y="1076"/>
                  </a:lnTo>
                  <a:lnTo>
                    <a:pt x="2855" y="1081"/>
                  </a:lnTo>
                  <a:lnTo>
                    <a:pt x="2857" y="1085"/>
                  </a:lnTo>
                  <a:lnTo>
                    <a:pt x="2857" y="1087"/>
                  </a:lnTo>
                  <a:lnTo>
                    <a:pt x="2859" y="1090"/>
                  </a:lnTo>
                  <a:lnTo>
                    <a:pt x="2857" y="1092"/>
                  </a:lnTo>
                  <a:lnTo>
                    <a:pt x="2857" y="1094"/>
                  </a:lnTo>
                  <a:lnTo>
                    <a:pt x="2855" y="1097"/>
                  </a:lnTo>
                  <a:close/>
                  <a:moveTo>
                    <a:pt x="2864" y="781"/>
                  </a:moveTo>
                  <a:lnTo>
                    <a:pt x="2864" y="784"/>
                  </a:lnTo>
                  <a:lnTo>
                    <a:pt x="2864" y="790"/>
                  </a:lnTo>
                  <a:lnTo>
                    <a:pt x="2866" y="795"/>
                  </a:lnTo>
                  <a:lnTo>
                    <a:pt x="2868" y="800"/>
                  </a:lnTo>
                  <a:lnTo>
                    <a:pt x="2869" y="806"/>
                  </a:lnTo>
                  <a:lnTo>
                    <a:pt x="2871" y="809"/>
                  </a:lnTo>
                  <a:lnTo>
                    <a:pt x="2871" y="814"/>
                  </a:lnTo>
                  <a:lnTo>
                    <a:pt x="2873" y="818"/>
                  </a:lnTo>
                  <a:lnTo>
                    <a:pt x="2855" y="837"/>
                  </a:lnTo>
                  <a:lnTo>
                    <a:pt x="2855" y="855"/>
                  </a:lnTo>
                  <a:lnTo>
                    <a:pt x="2855" y="859"/>
                  </a:lnTo>
                  <a:lnTo>
                    <a:pt x="2859" y="864"/>
                  </a:lnTo>
                  <a:lnTo>
                    <a:pt x="2862" y="868"/>
                  </a:lnTo>
                  <a:lnTo>
                    <a:pt x="2868" y="873"/>
                  </a:lnTo>
                  <a:lnTo>
                    <a:pt x="2880" y="882"/>
                  </a:lnTo>
                  <a:lnTo>
                    <a:pt x="2894" y="890"/>
                  </a:lnTo>
                  <a:lnTo>
                    <a:pt x="2910" y="899"/>
                  </a:lnTo>
                  <a:lnTo>
                    <a:pt x="2924" y="905"/>
                  </a:lnTo>
                  <a:lnTo>
                    <a:pt x="2935" y="910"/>
                  </a:lnTo>
                  <a:lnTo>
                    <a:pt x="2942" y="912"/>
                  </a:lnTo>
                  <a:lnTo>
                    <a:pt x="2938" y="905"/>
                  </a:lnTo>
                  <a:lnTo>
                    <a:pt x="2931" y="890"/>
                  </a:lnTo>
                  <a:lnTo>
                    <a:pt x="2921" y="873"/>
                  </a:lnTo>
                  <a:lnTo>
                    <a:pt x="2908" y="853"/>
                  </a:lnTo>
                  <a:lnTo>
                    <a:pt x="2896" y="832"/>
                  </a:lnTo>
                  <a:lnTo>
                    <a:pt x="2882" y="813"/>
                  </a:lnTo>
                  <a:lnTo>
                    <a:pt x="2871" y="795"/>
                  </a:lnTo>
                  <a:lnTo>
                    <a:pt x="2864" y="781"/>
                  </a:lnTo>
                  <a:close/>
                  <a:moveTo>
                    <a:pt x="2915" y="1060"/>
                  </a:moveTo>
                  <a:lnTo>
                    <a:pt x="2912" y="1062"/>
                  </a:lnTo>
                  <a:lnTo>
                    <a:pt x="2908" y="1065"/>
                  </a:lnTo>
                  <a:lnTo>
                    <a:pt x="2903" y="1069"/>
                  </a:lnTo>
                  <a:lnTo>
                    <a:pt x="2898" y="1074"/>
                  </a:lnTo>
                  <a:lnTo>
                    <a:pt x="2894" y="1080"/>
                  </a:lnTo>
                  <a:lnTo>
                    <a:pt x="2889" y="1083"/>
                  </a:lnTo>
                  <a:lnTo>
                    <a:pt x="2885" y="1087"/>
                  </a:lnTo>
                  <a:lnTo>
                    <a:pt x="2882" y="1088"/>
                  </a:lnTo>
                  <a:lnTo>
                    <a:pt x="2882" y="1095"/>
                  </a:lnTo>
                  <a:lnTo>
                    <a:pt x="2882" y="1104"/>
                  </a:lnTo>
                  <a:lnTo>
                    <a:pt x="2884" y="1115"/>
                  </a:lnTo>
                  <a:lnTo>
                    <a:pt x="2885" y="1124"/>
                  </a:lnTo>
                  <a:lnTo>
                    <a:pt x="2887" y="1134"/>
                  </a:lnTo>
                  <a:lnTo>
                    <a:pt x="2889" y="1141"/>
                  </a:lnTo>
                  <a:lnTo>
                    <a:pt x="2889" y="1148"/>
                  </a:lnTo>
                  <a:lnTo>
                    <a:pt x="2891" y="1154"/>
                  </a:lnTo>
                  <a:lnTo>
                    <a:pt x="2891" y="1150"/>
                  </a:lnTo>
                  <a:lnTo>
                    <a:pt x="2892" y="1145"/>
                  </a:lnTo>
                  <a:lnTo>
                    <a:pt x="2896" y="1140"/>
                  </a:lnTo>
                  <a:lnTo>
                    <a:pt x="2900" y="1136"/>
                  </a:lnTo>
                  <a:lnTo>
                    <a:pt x="2901" y="1131"/>
                  </a:lnTo>
                  <a:lnTo>
                    <a:pt x="2905" y="1127"/>
                  </a:lnTo>
                  <a:lnTo>
                    <a:pt x="2907" y="1126"/>
                  </a:lnTo>
                  <a:lnTo>
                    <a:pt x="2908" y="1126"/>
                  </a:lnTo>
                  <a:lnTo>
                    <a:pt x="2910" y="1126"/>
                  </a:lnTo>
                  <a:lnTo>
                    <a:pt x="2914" y="1126"/>
                  </a:lnTo>
                  <a:lnTo>
                    <a:pt x="2917" y="1124"/>
                  </a:lnTo>
                  <a:lnTo>
                    <a:pt x="2921" y="1124"/>
                  </a:lnTo>
                  <a:lnTo>
                    <a:pt x="2922" y="1122"/>
                  </a:lnTo>
                  <a:lnTo>
                    <a:pt x="2926" y="1120"/>
                  </a:lnTo>
                  <a:lnTo>
                    <a:pt x="2930" y="1118"/>
                  </a:lnTo>
                  <a:lnTo>
                    <a:pt x="2933" y="1115"/>
                  </a:lnTo>
                  <a:lnTo>
                    <a:pt x="2915" y="1097"/>
                  </a:lnTo>
                  <a:lnTo>
                    <a:pt x="2915" y="1090"/>
                  </a:lnTo>
                  <a:lnTo>
                    <a:pt x="2917" y="1083"/>
                  </a:lnTo>
                  <a:lnTo>
                    <a:pt x="2921" y="1078"/>
                  </a:lnTo>
                  <a:lnTo>
                    <a:pt x="2922" y="1073"/>
                  </a:lnTo>
                  <a:lnTo>
                    <a:pt x="2922" y="1067"/>
                  </a:lnTo>
                  <a:lnTo>
                    <a:pt x="2922" y="1064"/>
                  </a:lnTo>
                  <a:lnTo>
                    <a:pt x="2921" y="1062"/>
                  </a:lnTo>
                  <a:lnTo>
                    <a:pt x="2915" y="1060"/>
                  </a:lnTo>
                  <a:close/>
                  <a:moveTo>
                    <a:pt x="3081" y="1097"/>
                  </a:moveTo>
                  <a:lnTo>
                    <a:pt x="3071" y="1101"/>
                  </a:lnTo>
                  <a:lnTo>
                    <a:pt x="3066" y="1101"/>
                  </a:lnTo>
                  <a:lnTo>
                    <a:pt x="3062" y="1101"/>
                  </a:lnTo>
                  <a:lnTo>
                    <a:pt x="3062" y="1099"/>
                  </a:lnTo>
                  <a:lnTo>
                    <a:pt x="3064" y="1097"/>
                  </a:lnTo>
                  <a:lnTo>
                    <a:pt x="3066" y="1095"/>
                  </a:lnTo>
                  <a:lnTo>
                    <a:pt x="3069" y="1092"/>
                  </a:lnTo>
                  <a:lnTo>
                    <a:pt x="3073" y="1088"/>
                  </a:lnTo>
                  <a:lnTo>
                    <a:pt x="3069" y="1085"/>
                  </a:lnTo>
                  <a:lnTo>
                    <a:pt x="3067" y="1081"/>
                  </a:lnTo>
                  <a:lnTo>
                    <a:pt x="3064" y="1078"/>
                  </a:lnTo>
                  <a:lnTo>
                    <a:pt x="3058" y="1076"/>
                  </a:lnTo>
                  <a:lnTo>
                    <a:pt x="3055" y="1074"/>
                  </a:lnTo>
                  <a:lnTo>
                    <a:pt x="3050" y="1073"/>
                  </a:lnTo>
                  <a:lnTo>
                    <a:pt x="3044" y="1071"/>
                  </a:lnTo>
                  <a:lnTo>
                    <a:pt x="3039" y="1071"/>
                  </a:lnTo>
                  <a:lnTo>
                    <a:pt x="3057" y="1051"/>
                  </a:lnTo>
                  <a:lnTo>
                    <a:pt x="3060" y="1051"/>
                  </a:lnTo>
                  <a:lnTo>
                    <a:pt x="3062" y="1053"/>
                  </a:lnTo>
                  <a:lnTo>
                    <a:pt x="3066" y="1055"/>
                  </a:lnTo>
                  <a:lnTo>
                    <a:pt x="3069" y="1057"/>
                  </a:lnTo>
                  <a:lnTo>
                    <a:pt x="3073" y="1058"/>
                  </a:lnTo>
                  <a:lnTo>
                    <a:pt x="3076" y="1058"/>
                  </a:lnTo>
                  <a:lnTo>
                    <a:pt x="3078" y="1060"/>
                  </a:lnTo>
                  <a:lnTo>
                    <a:pt x="3081" y="1060"/>
                  </a:lnTo>
                  <a:lnTo>
                    <a:pt x="3081" y="1064"/>
                  </a:lnTo>
                  <a:lnTo>
                    <a:pt x="3083" y="1067"/>
                  </a:lnTo>
                  <a:lnTo>
                    <a:pt x="3085" y="1071"/>
                  </a:lnTo>
                  <a:lnTo>
                    <a:pt x="3085" y="1074"/>
                  </a:lnTo>
                  <a:lnTo>
                    <a:pt x="3087" y="1078"/>
                  </a:lnTo>
                  <a:lnTo>
                    <a:pt x="3088" y="1081"/>
                  </a:lnTo>
                  <a:lnTo>
                    <a:pt x="3090" y="1085"/>
                  </a:lnTo>
                  <a:lnTo>
                    <a:pt x="3090" y="1088"/>
                  </a:lnTo>
                  <a:lnTo>
                    <a:pt x="3096" y="1088"/>
                  </a:lnTo>
                  <a:lnTo>
                    <a:pt x="3101" y="1087"/>
                  </a:lnTo>
                  <a:lnTo>
                    <a:pt x="3106" y="1085"/>
                  </a:lnTo>
                  <a:lnTo>
                    <a:pt x="3111" y="1083"/>
                  </a:lnTo>
                  <a:lnTo>
                    <a:pt x="3115" y="1080"/>
                  </a:lnTo>
                  <a:lnTo>
                    <a:pt x="3119" y="1076"/>
                  </a:lnTo>
                  <a:lnTo>
                    <a:pt x="3122" y="1074"/>
                  </a:lnTo>
                  <a:lnTo>
                    <a:pt x="3126" y="1071"/>
                  </a:lnTo>
                  <a:lnTo>
                    <a:pt x="3136" y="1071"/>
                  </a:lnTo>
                  <a:lnTo>
                    <a:pt x="3150" y="1074"/>
                  </a:lnTo>
                  <a:lnTo>
                    <a:pt x="3166" y="1078"/>
                  </a:lnTo>
                  <a:lnTo>
                    <a:pt x="3182" y="1083"/>
                  </a:lnTo>
                  <a:lnTo>
                    <a:pt x="3198" y="1092"/>
                  </a:lnTo>
                  <a:lnTo>
                    <a:pt x="3209" y="1101"/>
                  </a:lnTo>
                  <a:lnTo>
                    <a:pt x="3214" y="1106"/>
                  </a:lnTo>
                  <a:lnTo>
                    <a:pt x="3217" y="1111"/>
                  </a:lnTo>
                  <a:lnTo>
                    <a:pt x="3219" y="1118"/>
                  </a:lnTo>
                  <a:lnTo>
                    <a:pt x="3221" y="1126"/>
                  </a:lnTo>
                  <a:lnTo>
                    <a:pt x="3233" y="1129"/>
                  </a:lnTo>
                  <a:lnTo>
                    <a:pt x="3246" y="1134"/>
                  </a:lnTo>
                  <a:lnTo>
                    <a:pt x="3258" y="1143"/>
                  </a:lnTo>
                  <a:lnTo>
                    <a:pt x="3269" y="1152"/>
                  </a:lnTo>
                  <a:lnTo>
                    <a:pt x="3277" y="1164"/>
                  </a:lnTo>
                  <a:lnTo>
                    <a:pt x="3285" y="1177"/>
                  </a:lnTo>
                  <a:lnTo>
                    <a:pt x="3288" y="1191"/>
                  </a:lnTo>
                  <a:lnTo>
                    <a:pt x="3290" y="1209"/>
                  </a:lnTo>
                  <a:lnTo>
                    <a:pt x="3281" y="1203"/>
                  </a:lnTo>
                  <a:lnTo>
                    <a:pt x="3270" y="1198"/>
                  </a:lnTo>
                  <a:lnTo>
                    <a:pt x="3262" y="1191"/>
                  </a:lnTo>
                  <a:lnTo>
                    <a:pt x="3253" y="1184"/>
                  </a:lnTo>
                  <a:lnTo>
                    <a:pt x="3244" y="1177"/>
                  </a:lnTo>
                  <a:lnTo>
                    <a:pt x="3235" y="1168"/>
                  </a:lnTo>
                  <a:lnTo>
                    <a:pt x="3228" y="1159"/>
                  </a:lnTo>
                  <a:lnTo>
                    <a:pt x="3221" y="1152"/>
                  </a:lnTo>
                  <a:lnTo>
                    <a:pt x="3217" y="1154"/>
                  </a:lnTo>
                  <a:lnTo>
                    <a:pt x="3212" y="1156"/>
                  </a:lnTo>
                  <a:lnTo>
                    <a:pt x="3209" y="1159"/>
                  </a:lnTo>
                  <a:lnTo>
                    <a:pt x="3205" y="1163"/>
                  </a:lnTo>
                  <a:lnTo>
                    <a:pt x="3202" y="1166"/>
                  </a:lnTo>
                  <a:lnTo>
                    <a:pt x="3198" y="1168"/>
                  </a:lnTo>
                  <a:lnTo>
                    <a:pt x="3196" y="1170"/>
                  </a:lnTo>
                  <a:lnTo>
                    <a:pt x="3194" y="1171"/>
                  </a:lnTo>
                  <a:lnTo>
                    <a:pt x="3189" y="1171"/>
                  </a:lnTo>
                  <a:lnTo>
                    <a:pt x="3184" y="1170"/>
                  </a:lnTo>
                  <a:lnTo>
                    <a:pt x="3179" y="1168"/>
                  </a:lnTo>
                  <a:lnTo>
                    <a:pt x="3173" y="1166"/>
                  </a:lnTo>
                  <a:lnTo>
                    <a:pt x="3168" y="1164"/>
                  </a:lnTo>
                  <a:lnTo>
                    <a:pt x="3163" y="1163"/>
                  </a:lnTo>
                  <a:lnTo>
                    <a:pt x="3157" y="1163"/>
                  </a:lnTo>
                  <a:lnTo>
                    <a:pt x="3150" y="1163"/>
                  </a:lnTo>
                  <a:lnTo>
                    <a:pt x="3150" y="1159"/>
                  </a:lnTo>
                  <a:lnTo>
                    <a:pt x="3149" y="1156"/>
                  </a:lnTo>
                  <a:lnTo>
                    <a:pt x="3147" y="1152"/>
                  </a:lnTo>
                  <a:lnTo>
                    <a:pt x="3145" y="1148"/>
                  </a:lnTo>
                  <a:lnTo>
                    <a:pt x="3143" y="1147"/>
                  </a:lnTo>
                  <a:lnTo>
                    <a:pt x="3140" y="1145"/>
                  </a:lnTo>
                  <a:lnTo>
                    <a:pt x="3136" y="1145"/>
                  </a:lnTo>
                  <a:lnTo>
                    <a:pt x="3134" y="1143"/>
                  </a:lnTo>
                  <a:lnTo>
                    <a:pt x="3134" y="1140"/>
                  </a:lnTo>
                  <a:lnTo>
                    <a:pt x="3134" y="1136"/>
                  </a:lnTo>
                  <a:lnTo>
                    <a:pt x="3133" y="1133"/>
                  </a:lnTo>
                  <a:lnTo>
                    <a:pt x="3133" y="1129"/>
                  </a:lnTo>
                  <a:lnTo>
                    <a:pt x="3133" y="1126"/>
                  </a:lnTo>
                  <a:lnTo>
                    <a:pt x="3131" y="1122"/>
                  </a:lnTo>
                  <a:lnTo>
                    <a:pt x="3127" y="1118"/>
                  </a:lnTo>
                  <a:lnTo>
                    <a:pt x="3126" y="1115"/>
                  </a:lnTo>
                  <a:lnTo>
                    <a:pt x="3090" y="1115"/>
                  </a:lnTo>
                  <a:lnTo>
                    <a:pt x="3090" y="1106"/>
                  </a:lnTo>
                  <a:lnTo>
                    <a:pt x="3088" y="1101"/>
                  </a:lnTo>
                  <a:lnTo>
                    <a:pt x="3087" y="1097"/>
                  </a:lnTo>
                  <a:lnTo>
                    <a:pt x="3085" y="1095"/>
                  </a:lnTo>
                  <a:lnTo>
                    <a:pt x="3083" y="1097"/>
                  </a:lnTo>
                  <a:lnTo>
                    <a:pt x="3081" y="1097"/>
                  </a:lnTo>
                  <a:close/>
                  <a:moveTo>
                    <a:pt x="3186" y="1191"/>
                  </a:moveTo>
                  <a:lnTo>
                    <a:pt x="3182" y="1200"/>
                  </a:lnTo>
                  <a:lnTo>
                    <a:pt x="3179" y="1207"/>
                  </a:lnTo>
                  <a:lnTo>
                    <a:pt x="3175" y="1212"/>
                  </a:lnTo>
                  <a:lnTo>
                    <a:pt x="3170" y="1217"/>
                  </a:lnTo>
                  <a:lnTo>
                    <a:pt x="3168" y="1221"/>
                  </a:lnTo>
                  <a:lnTo>
                    <a:pt x="3166" y="1224"/>
                  </a:lnTo>
                  <a:lnTo>
                    <a:pt x="3166" y="1230"/>
                  </a:lnTo>
                  <a:lnTo>
                    <a:pt x="3168" y="1237"/>
                  </a:lnTo>
                  <a:lnTo>
                    <a:pt x="3164" y="1240"/>
                  </a:lnTo>
                  <a:lnTo>
                    <a:pt x="3161" y="1244"/>
                  </a:lnTo>
                  <a:lnTo>
                    <a:pt x="3156" y="1249"/>
                  </a:lnTo>
                  <a:lnTo>
                    <a:pt x="3152" y="1256"/>
                  </a:lnTo>
                  <a:lnTo>
                    <a:pt x="3149" y="1262"/>
                  </a:lnTo>
                  <a:lnTo>
                    <a:pt x="3145" y="1269"/>
                  </a:lnTo>
                  <a:lnTo>
                    <a:pt x="3143" y="1276"/>
                  </a:lnTo>
                  <a:lnTo>
                    <a:pt x="3141" y="1283"/>
                  </a:lnTo>
                  <a:lnTo>
                    <a:pt x="3108" y="1283"/>
                  </a:lnTo>
                  <a:lnTo>
                    <a:pt x="3103" y="1279"/>
                  </a:lnTo>
                  <a:lnTo>
                    <a:pt x="3097" y="1274"/>
                  </a:lnTo>
                  <a:lnTo>
                    <a:pt x="3092" y="1269"/>
                  </a:lnTo>
                  <a:lnTo>
                    <a:pt x="3085" y="1263"/>
                  </a:lnTo>
                  <a:lnTo>
                    <a:pt x="3080" y="1258"/>
                  </a:lnTo>
                  <a:lnTo>
                    <a:pt x="3073" y="1255"/>
                  </a:lnTo>
                  <a:lnTo>
                    <a:pt x="3067" y="1249"/>
                  </a:lnTo>
                  <a:lnTo>
                    <a:pt x="3064" y="1246"/>
                  </a:lnTo>
                  <a:lnTo>
                    <a:pt x="3081" y="1246"/>
                  </a:lnTo>
                  <a:lnTo>
                    <a:pt x="3080" y="1239"/>
                  </a:lnTo>
                  <a:lnTo>
                    <a:pt x="3080" y="1233"/>
                  </a:lnTo>
                  <a:lnTo>
                    <a:pt x="3081" y="1228"/>
                  </a:lnTo>
                  <a:lnTo>
                    <a:pt x="3083" y="1223"/>
                  </a:lnTo>
                  <a:lnTo>
                    <a:pt x="3087" y="1219"/>
                  </a:lnTo>
                  <a:lnTo>
                    <a:pt x="3090" y="1216"/>
                  </a:lnTo>
                  <a:lnTo>
                    <a:pt x="3096" y="1212"/>
                  </a:lnTo>
                  <a:lnTo>
                    <a:pt x="3099" y="1209"/>
                  </a:lnTo>
                  <a:lnTo>
                    <a:pt x="3094" y="1207"/>
                  </a:lnTo>
                  <a:lnTo>
                    <a:pt x="3090" y="1205"/>
                  </a:lnTo>
                  <a:lnTo>
                    <a:pt x="3083" y="1202"/>
                  </a:lnTo>
                  <a:lnTo>
                    <a:pt x="3076" y="1198"/>
                  </a:lnTo>
                  <a:lnTo>
                    <a:pt x="3071" y="1194"/>
                  </a:lnTo>
                  <a:lnTo>
                    <a:pt x="3064" y="1189"/>
                  </a:lnTo>
                  <a:lnTo>
                    <a:pt x="3058" y="1184"/>
                  </a:lnTo>
                  <a:lnTo>
                    <a:pt x="3055" y="1180"/>
                  </a:lnTo>
                  <a:lnTo>
                    <a:pt x="3050" y="1186"/>
                  </a:lnTo>
                  <a:lnTo>
                    <a:pt x="3043" y="1194"/>
                  </a:lnTo>
                  <a:lnTo>
                    <a:pt x="3037" y="1205"/>
                  </a:lnTo>
                  <a:lnTo>
                    <a:pt x="3032" y="1216"/>
                  </a:lnTo>
                  <a:lnTo>
                    <a:pt x="3027" y="1228"/>
                  </a:lnTo>
                  <a:lnTo>
                    <a:pt x="3020" y="1237"/>
                  </a:lnTo>
                  <a:lnTo>
                    <a:pt x="3016" y="1240"/>
                  </a:lnTo>
                  <a:lnTo>
                    <a:pt x="3013" y="1242"/>
                  </a:lnTo>
                  <a:lnTo>
                    <a:pt x="3007" y="1244"/>
                  </a:lnTo>
                  <a:lnTo>
                    <a:pt x="3004" y="1246"/>
                  </a:lnTo>
                  <a:lnTo>
                    <a:pt x="2986" y="1246"/>
                  </a:lnTo>
                  <a:lnTo>
                    <a:pt x="2968" y="1228"/>
                  </a:lnTo>
                  <a:lnTo>
                    <a:pt x="2951" y="1228"/>
                  </a:lnTo>
                  <a:lnTo>
                    <a:pt x="2947" y="1230"/>
                  </a:lnTo>
                  <a:lnTo>
                    <a:pt x="2942" y="1235"/>
                  </a:lnTo>
                  <a:lnTo>
                    <a:pt x="2935" y="1242"/>
                  </a:lnTo>
                  <a:lnTo>
                    <a:pt x="2930" y="1251"/>
                  </a:lnTo>
                  <a:lnTo>
                    <a:pt x="2922" y="1258"/>
                  </a:lnTo>
                  <a:lnTo>
                    <a:pt x="2917" y="1267"/>
                  </a:lnTo>
                  <a:lnTo>
                    <a:pt x="2912" y="1272"/>
                  </a:lnTo>
                  <a:lnTo>
                    <a:pt x="2908" y="1274"/>
                  </a:lnTo>
                  <a:lnTo>
                    <a:pt x="2900" y="1263"/>
                  </a:lnTo>
                  <a:lnTo>
                    <a:pt x="2894" y="1265"/>
                  </a:lnTo>
                  <a:lnTo>
                    <a:pt x="2889" y="1270"/>
                  </a:lnTo>
                  <a:lnTo>
                    <a:pt x="2884" y="1276"/>
                  </a:lnTo>
                  <a:lnTo>
                    <a:pt x="2878" y="1283"/>
                  </a:lnTo>
                  <a:lnTo>
                    <a:pt x="2873" y="1290"/>
                  </a:lnTo>
                  <a:lnTo>
                    <a:pt x="2868" y="1295"/>
                  </a:lnTo>
                  <a:lnTo>
                    <a:pt x="2864" y="1299"/>
                  </a:lnTo>
                  <a:lnTo>
                    <a:pt x="2864" y="1300"/>
                  </a:lnTo>
                  <a:lnTo>
                    <a:pt x="2861" y="1300"/>
                  </a:lnTo>
                  <a:lnTo>
                    <a:pt x="2857" y="1300"/>
                  </a:lnTo>
                  <a:lnTo>
                    <a:pt x="2854" y="1299"/>
                  </a:lnTo>
                  <a:lnTo>
                    <a:pt x="2850" y="1297"/>
                  </a:lnTo>
                  <a:lnTo>
                    <a:pt x="2847" y="1295"/>
                  </a:lnTo>
                  <a:lnTo>
                    <a:pt x="2845" y="1293"/>
                  </a:lnTo>
                  <a:lnTo>
                    <a:pt x="2841" y="1293"/>
                  </a:lnTo>
                  <a:lnTo>
                    <a:pt x="2838" y="1292"/>
                  </a:lnTo>
                  <a:lnTo>
                    <a:pt x="2785" y="1339"/>
                  </a:lnTo>
                  <a:lnTo>
                    <a:pt x="2781" y="1338"/>
                  </a:lnTo>
                  <a:lnTo>
                    <a:pt x="2778" y="1338"/>
                  </a:lnTo>
                  <a:lnTo>
                    <a:pt x="2772" y="1336"/>
                  </a:lnTo>
                  <a:lnTo>
                    <a:pt x="2767" y="1334"/>
                  </a:lnTo>
                  <a:lnTo>
                    <a:pt x="2764" y="1332"/>
                  </a:lnTo>
                  <a:lnTo>
                    <a:pt x="2758" y="1331"/>
                  </a:lnTo>
                  <a:lnTo>
                    <a:pt x="2755" y="1331"/>
                  </a:lnTo>
                  <a:lnTo>
                    <a:pt x="2749" y="1329"/>
                  </a:lnTo>
                  <a:lnTo>
                    <a:pt x="2748" y="1332"/>
                  </a:lnTo>
                  <a:lnTo>
                    <a:pt x="2744" y="1334"/>
                  </a:lnTo>
                  <a:lnTo>
                    <a:pt x="2741" y="1336"/>
                  </a:lnTo>
                  <a:lnTo>
                    <a:pt x="2737" y="1338"/>
                  </a:lnTo>
                  <a:lnTo>
                    <a:pt x="2734" y="1338"/>
                  </a:lnTo>
                  <a:lnTo>
                    <a:pt x="2730" y="1339"/>
                  </a:lnTo>
                  <a:lnTo>
                    <a:pt x="2728" y="1339"/>
                  </a:lnTo>
                  <a:lnTo>
                    <a:pt x="2725" y="1339"/>
                  </a:lnTo>
                  <a:lnTo>
                    <a:pt x="2725" y="1346"/>
                  </a:lnTo>
                  <a:lnTo>
                    <a:pt x="2726" y="1353"/>
                  </a:lnTo>
                  <a:lnTo>
                    <a:pt x="2726" y="1359"/>
                  </a:lnTo>
                  <a:lnTo>
                    <a:pt x="2728" y="1366"/>
                  </a:lnTo>
                  <a:lnTo>
                    <a:pt x="2730" y="1371"/>
                  </a:lnTo>
                  <a:lnTo>
                    <a:pt x="2732" y="1376"/>
                  </a:lnTo>
                  <a:lnTo>
                    <a:pt x="2732" y="1382"/>
                  </a:lnTo>
                  <a:lnTo>
                    <a:pt x="2732" y="1385"/>
                  </a:lnTo>
                  <a:lnTo>
                    <a:pt x="2716" y="1405"/>
                  </a:lnTo>
                  <a:lnTo>
                    <a:pt x="2716" y="1410"/>
                  </a:lnTo>
                  <a:lnTo>
                    <a:pt x="2718" y="1417"/>
                  </a:lnTo>
                  <a:lnTo>
                    <a:pt x="2718" y="1424"/>
                  </a:lnTo>
                  <a:lnTo>
                    <a:pt x="2719" y="1431"/>
                  </a:lnTo>
                  <a:lnTo>
                    <a:pt x="2721" y="1437"/>
                  </a:lnTo>
                  <a:lnTo>
                    <a:pt x="2723" y="1442"/>
                  </a:lnTo>
                  <a:lnTo>
                    <a:pt x="2725" y="1447"/>
                  </a:lnTo>
                  <a:lnTo>
                    <a:pt x="2725" y="1451"/>
                  </a:lnTo>
                  <a:lnTo>
                    <a:pt x="2721" y="1458"/>
                  </a:lnTo>
                  <a:lnTo>
                    <a:pt x="2718" y="1467"/>
                  </a:lnTo>
                  <a:lnTo>
                    <a:pt x="2716" y="1474"/>
                  </a:lnTo>
                  <a:lnTo>
                    <a:pt x="2712" y="1482"/>
                  </a:lnTo>
                  <a:lnTo>
                    <a:pt x="2711" y="1491"/>
                  </a:lnTo>
                  <a:lnTo>
                    <a:pt x="2709" y="1500"/>
                  </a:lnTo>
                  <a:lnTo>
                    <a:pt x="2707" y="1509"/>
                  </a:lnTo>
                  <a:lnTo>
                    <a:pt x="2707" y="1516"/>
                  </a:lnTo>
                  <a:lnTo>
                    <a:pt x="2728" y="1514"/>
                  </a:lnTo>
                  <a:lnTo>
                    <a:pt x="2755" y="1513"/>
                  </a:lnTo>
                  <a:lnTo>
                    <a:pt x="2781" y="1507"/>
                  </a:lnTo>
                  <a:lnTo>
                    <a:pt x="2809" y="1502"/>
                  </a:lnTo>
                  <a:lnTo>
                    <a:pt x="2836" y="1493"/>
                  </a:lnTo>
                  <a:lnTo>
                    <a:pt x="2861" y="1484"/>
                  </a:lnTo>
                  <a:lnTo>
                    <a:pt x="2873" y="1479"/>
                  </a:lnTo>
                  <a:lnTo>
                    <a:pt x="2882" y="1472"/>
                  </a:lnTo>
                  <a:lnTo>
                    <a:pt x="2891" y="1467"/>
                  </a:lnTo>
                  <a:lnTo>
                    <a:pt x="2900" y="1460"/>
                  </a:lnTo>
                  <a:lnTo>
                    <a:pt x="2933" y="1460"/>
                  </a:lnTo>
                  <a:lnTo>
                    <a:pt x="2951" y="1477"/>
                  </a:lnTo>
                  <a:lnTo>
                    <a:pt x="2947" y="1481"/>
                  </a:lnTo>
                  <a:lnTo>
                    <a:pt x="2944" y="1484"/>
                  </a:lnTo>
                  <a:lnTo>
                    <a:pt x="2942" y="1490"/>
                  </a:lnTo>
                  <a:lnTo>
                    <a:pt x="2938" y="1493"/>
                  </a:lnTo>
                  <a:lnTo>
                    <a:pt x="2937" y="1498"/>
                  </a:lnTo>
                  <a:lnTo>
                    <a:pt x="2935" y="1504"/>
                  </a:lnTo>
                  <a:lnTo>
                    <a:pt x="2933" y="1509"/>
                  </a:lnTo>
                  <a:lnTo>
                    <a:pt x="2933" y="1516"/>
                  </a:lnTo>
                  <a:lnTo>
                    <a:pt x="2942" y="1511"/>
                  </a:lnTo>
                  <a:lnTo>
                    <a:pt x="2952" y="1504"/>
                  </a:lnTo>
                  <a:lnTo>
                    <a:pt x="2967" y="1497"/>
                  </a:lnTo>
                  <a:lnTo>
                    <a:pt x="2981" y="1490"/>
                  </a:lnTo>
                  <a:lnTo>
                    <a:pt x="2997" y="1484"/>
                  </a:lnTo>
                  <a:lnTo>
                    <a:pt x="3009" y="1479"/>
                  </a:lnTo>
                  <a:lnTo>
                    <a:pt x="3021" y="1477"/>
                  </a:lnTo>
                  <a:lnTo>
                    <a:pt x="3028" y="1477"/>
                  </a:lnTo>
                  <a:lnTo>
                    <a:pt x="3023" y="1482"/>
                  </a:lnTo>
                  <a:lnTo>
                    <a:pt x="3016" y="1488"/>
                  </a:lnTo>
                  <a:lnTo>
                    <a:pt x="3007" y="1493"/>
                  </a:lnTo>
                  <a:lnTo>
                    <a:pt x="3000" y="1500"/>
                  </a:lnTo>
                  <a:lnTo>
                    <a:pt x="2993" y="1505"/>
                  </a:lnTo>
                  <a:lnTo>
                    <a:pt x="2991" y="1511"/>
                  </a:lnTo>
                  <a:lnTo>
                    <a:pt x="2991" y="1513"/>
                  </a:lnTo>
                  <a:lnTo>
                    <a:pt x="2993" y="1514"/>
                  </a:lnTo>
                  <a:lnTo>
                    <a:pt x="2998" y="1516"/>
                  </a:lnTo>
                  <a:lnTo>
                    <a:pt x="3004" y="1516"/>
                  </a:lnTo>
                  <a:lnTo>
                    <a:pt x="2997" y="1516"/>
                  </a:lnTo>
                  <a:lnTo>
                    <a:pt x="2993" y="1520"/>
                  </a:lnTo>
                  <a:lnTo>
                    <a:pt x="2990" y="1525"/>
                  </a:lnTo>
                  <a:lnTo>
                    <a:pt x="2990" y="1532"/>
                  </a:lnTo>
                  <a:lnTo>
                    <a:pt x="2988" y="1539"/>
                  </a:lnTo>
                  <a:lnTo>
                    <a:pt x="2990" y="1546"/>
                  </a:lnTo>
                  <a:lnTo>
                    <a:pt x="2991" y="1555"/>
                  </a:lnTo>
                  <a:lnTo>
                    <a:pt x="2995" y="1562"/>
                  </a:lnTo>
                  <a:lnTo>
                    <a:pt x="3055" y="1534"/>
                  </a:lnTo>
                  <a:lnTo>
                    <a:pt x="3081" y="1562"/>
                  </a:lnTo>
                  <a:lnTo>
                    <a:pt x="3254" y="1385"/>
                  </a:lnTo>
                  <a:lnTo>
                    <a:pt x="3254" y="1375"/>
                  </a:lnTo>
                  <a:lnTo>
                    <a:pt x="3253" y="1366"/>
                  </a:lnTo>
                  <a:lnTo>
                    <a:pt x="3251" y="1359"/>
                  </a:lnTo>
                  <a:lnTo>
                    <a:pt x="3247" y="1352"/>
                  </a:lnTo>
                  <a:lnTo>
                    <a:pt x="3244" y="1346"/>
                  </a:lnTo>
                  <a:lnTo>
                    <a:pt x="3240" y="1343"/>
                  </a:lnTo>
                  <a:lnTo>
                    <a:pt x="3235" y="1339"/>
                  </a:lnTo>
                  <a:lnTo>
                    <a:pt x="3228" y="1339"/>
                  </a:lnTo>
                  <a:lnTo>
                    <a:pt x="3228" y="1300"/>
                  </a:lnTo>
                  <a:lnTo>
                    <a:pt x="3226" y="1300"/>
                  </a:lnTo>
                  <a:lnTo>
                    <a:pt x="3223" y="1300"/>
                  </a:lnTo>
                  <a:lnTo>
                    <a:pt x="3219" y="1299"/>
                  </a:lnTo>
                  <a:lnTo>
                    <a:pt x="3216" y="1297"/>
                  </a:lnTo>
                  <a:lnTo>
                    <a:pt x="3212" y="1295"/>
                  </a:lnTo>
                  <a:lnTo>
                    <a:pt x="3209" y="1293"/>
                  </a:lnTo>
                  <a:lnTo>
                    <a:pt x="3205" y="1293"/>
                  </a:lnTo>
                  <a:lnTo>
                    <a:pt x="3202" y="1292"/>
                  </a:lnTo>
                  <a:lnTo>
                    <a:pt x="3203" y="1288"/>
                  </a:lnTo>
                  <a:lnTo>
                    <a:pt x="3203" y="1285"/>
                  </a:lnTo>
                  <a:lnTo>
                    <a:pt x="3205" y="1281"/>
                  </a:lnTo>
                  <a:lnTo>
                    <a:pt x="3207" y="1278"/>
                  </a:lnTo>
                  <a:lnTo>
                    <a:pt x="3209" y="1274"/>
                  </a:lnTo>
                  <a:lnTo>
                    <a:pt x="3210" y="1270"/>
                  </a:lnTo>
                  <a:lnTo>
                    <a:pt x="3210" y="1267"/>
                  </a:lnTo>
                  <a:lnTo>
                    <a:pt x="3210" y="1263"/>
                  </a:lnTo>
                  <a:lnTo>
                    <a:pt x="3210" y="1246"/>
                  </a:lnTo>
                  <a:lnTo>
                    <a:pt x="3209" y="1246"/>
                  </a:lnTo>
                  <a:lnTo>
                    <a:pt x="3205" y="1244"/>
                  </a:lnTo>
                  <a:lnTo>
                    <a:pt x="3202" y="1242"/>
                  </a:lnTo>
                  <a:lnTo>
                    <a:pt x="3198" y="1240"/>
                  </a:lnTo>
                  <a:lnTo>
                    <a:pt x="3194" y="1239"/>
                  </a:lnTo>
                  <a:lnTo>
                    <a:pt x="3193" y="1239"/>
                  </a:lnTo>
                  <a:lnTo>
                    <a:pt x="3189" y="1237"/>
                  </a:lnTo>
                  <a:lnTo>
                    <a:pt x="3186" y="1237"/>
                  </a:lnTo>
                  <a:lnTo>
                    <a:pt x="3186" y="1230"/>
                  </a:lnTo>
                  <a:lnTo>
                    <a:pt x="3187" y="1224"/>
                  </a:lnTo>
                  <a:lnTo>
                    <a:pt x="3187" y="1219"/>
                  </a:lnTo>
                  <a:lnTo>
                    <a:pt x="3189" y="1214"/>
                  </a:lnTo>
                  <a:lnTo>
                    <a:pt x="3189" y="1209"/>
                  </a:lnTo>
                  <a:lnTo>
                    <a:pt x="3189" y="1203"/>
                  </a:lnTo>
                  <a:lnTo>
                    <a:pt x="3187" y="1196"/>
                  </a:lnTo>
                  <a:lnTo>
                    <a:pt x="3186" y="1191"/>
                  </a:lnTo>
                  <a:close/>
                  <a:moveTo>
                    <a:pt x="3203" y="1636"/>
                  </a:moveTo>
                  <a:lnTo>
                    <a:pt x="3246" y="1636"/>
                  </a:lnTo>
                  <a:lnTo>
                    <a:pt x="3263" y="1619"/>
                  </a:lnTo>
                  <a:lnTo>
                    <a:pt x="3279" y="1617"/>
                  </a:lnTo>
                  <a:lnTo>
                    <a:pt x="3293" y="1613"/>
                  </a:lnTo>
                  <a:lnTo>
                    <a:pt x="3306" y="1608"/>
                  </a:lnTo>
                  <a:lnTo>
                    <a:pt x="3318" y="1601"/>
                  </a:lnTo>
                  <a:lnTo>
                    <a:pt x="3329" y="1592"/>
                  </a:lnTo>
                  <a:lnTo>
                    <a:pt x="3339" y="1583"/>
                  </a:lnTo>
                  <a:lnTo>
                    <a:pt x="3350" y="1573"/>
                  </a:lnTo>
                  <a:lnTo>
                    <a:pt x="3359" y="1562"/>
                  </a:lnTo>
                  <a:lnTo>
                    <a:pt x="3341" y="1544"/>
                  </a:lnTo>
                  <a:lnTo>
                    <a:pt x="3307" y="1581"/>
                  </a:lnTo>
                  <a:lnTo>
                    <a:pt x="3272" y="1581"/>
                  </a:lnTo>
                  <a:lnTo>
                    <a:pt x="3265" y="1589"/>
                  </a:lnTo>
                  <a:lnTo>
                    <a:pt x="3256" y="1596"/>
                  </a:lnTo>
                  <a:lnTo>
                    <a:pt x="3247" y="1603"/>
                  </a:lnTo>
                  <a:lnTo>
                    <a:pt x="3237" y="1610"/>
                  </a:lnTo>
                  <a:lnTo>
                    <a:pt x="3228" y="1617"/>
                  </a:lnTo>
                  <a:lnTo>
                    <a:pt x="3219" y="1624"/>
                  </a:lnTo>
                  <a:lnTo>
                    <a:pt x="3210" y="1629"/>
                  </a:lnTo>
                  <a:lnTo>
                    <a:pt x="3203" y="1636"/>
                  </a:lnTo>
                  <a:close/>
                  <a:moveTo>
                    <a:pt x="3376" y="1581"/>
                  </a:moveTo>
                  <a:lnTo>
                    <a:pt x="3383" y="1576"/>
                  </a:lnTo>
                  <a:lnTo>
                    <a:pt x="3390" y="1571"/>
                  </a:lnTo>
                  <a:lnTo>
                    <a:pt x="3399" y="1564"/>
                  </a:lnTo>
                  <a:lnTo>
                    <a:pt x="3406" y="1558"/>
                  </a:lnTo>
                  <a:lnTo>
                    <a:pt x="3413" y="1551"/>
                  </a:lnTo>
                  <a:lnTo>
                    <a:pt x="3421" y="1544"/>
                  </a:lnTo>
                  <a:lnTo>
                    <a:pt x="3426" y="1539"/>
                  </a:lnTo>
                  <a:lnTo>
                    <a:pt x="3429" y="1534"/>
                  </a:lnTo>
                  <a:lnTo>
                    <a:pt x="3433" y="1536"/>
                  </a:lnTo>
                  <a:lnTo>
                    <a:pt x="3436" y="1536"/>
                  </a:lnTo>
                  <a:lnTo>
                    <a:pt x="3440" y="1537"/>
                  </a:lnTo>
                  <a:lnTo>
                    <a:pt x="3442" y="1539"/>
                  </a:lnTo>
                  <a:lnTo>
                    <a:pt x="3445" y="1541"/>
                  </a:lnTo>
                  <a:lnTo>
                    <a:pt x="3449" y="1543"/>
                  </a:lnTo>
                  <a:lnTo>
                    <a:pt x="3452" y="1544"/>
                  </a:lnTo>
                  <a:lnTo>
                    <a:pt x="3456" y="1544"/>
                  </a:lnTo>
                  <a:lnTo>
                    <a:pt x="3459" y="1541"/>
                  </a:lnTo>
                  <a:lnTo>
                    <a:pt x="3463" y="1539"/>
                  </a:lnTo>
                  <a:lnTo>
                    <a:pt x="3465" y="1537"/>
                  </a:lnTo>
                  <a:lnTo>
                    <a:pt x="3468" y="1536"/>
                  </a:lnTo>
                  <a:lnTo>
                    <a:pt x="3472" y="1536"/>
                  </a:lnTo>
                  <a:lnTo>
                    <a:pt x="3475" y="1536"/>
                  </a:lnTo>
                  <a:lnTo>
                    <a:pt x="3479" y="1534"/>
                  </a:lnTo>
                  <a:lnTo>
                    <a:pt x="3482" y="1534"/>
                  </a:lnTo>
                  <a:lnTo>
                    <a:pt x="3472" y="1525"/>
                  </a:lnTo>
                  <a:lnTo>
                    <a:pt x="3465" y="1518"/>
                  </a:lnTo>
                  <a:lnTo>
                    <a:pt x="3456" y="1513"/>
                  </a:lnTo>
                  <a:lnTo>
                    <a:pt x="3449" y="1507"/>
                  </a:lnTo>
                  <a:lnTo>
                    <a:pt x="3443" y="1502"/>
                  </a:lnTo>
                  <a:lnTo>
                    <a:pt x="3438" y="1495"/>
                  </a:lnTo>
                  <a:lnTo>
                    <a:pt x="3433" y="1488"/>
                  </a:lnTo>
                  <a:lnTo>
                    <a:pt x="3429" y="1479"/>
                  </a:lnTo>
                  <a:lnTo>
                    <a:pt x="3428" y="1490"/>
                  </a:lnTo>
                  <a:lnTo>
                    <a:pt x="3424" y="1498"/>
                  </a:lnTo>
                  <a:lnTo>
                    <a:pt x="3417" y="1505"/>
                  </a:lnTo>
                  <a:lnTo>
                    <a:pt x="3410" y="1514"/>
                  </a:lnTo>
                  <a:lnTo>
                    <a:pt x="3401" y="1520"/>
                  </a:lnTo>
                  <a:lnTo>
                    <a:pt x="3392" y="1525"/>
                  </a:lnTo>
                  <a:lnTo>
                    <a:pt x="3385" y="1530"/>
                  </a:lnTo>
                  <a:lnTo>
                    <a:pt x="3376" y="1534"/>
                  </a:lnTo>
                  <a:lnTo>
                    <a:pt x="3376" y="1581"/>
                  </a:lnTo>
                  <a:close/>
                  <a:moveTo>
                    <a:pt x="851" y="297"/>
                  </a:moveTo>
                  <a:lnTo>
                    <a:pt x="847" y="297"/>
                  </a:lnTo>
                  <a:lnTo>
                    <a:pt x="842" y="295"/>
                  </a:lnTo>
                  <a:lnTo>
                    <a:pt x="837" y="291"/>
                  </a:lnTo>
                  <a:lnTo>
                    <a:pt x="830" y="288"/>
                  </a:lnTo>
                  <a:lnTo>
                    <a:pt x="824" y="284"/>
                  </a:lnTo>
                  <a:lnTo>
                    <a:pt x="817" y="283"/>
                  </a:lnTo>
                  <a:lnTo>
                    <a:pt x="812" y="281"/>
                  </a:lnTo>
                  <a:lnTo>
                    <a:pt x="808" y="279"/>
                  </a:lnTo>
                  <a:lnTo>
                    <a:pt x="808" y="272"/>
                  </a:lnTo>
                  <a:lnTo>
                    <a:pt x="807" y="267"/>
                  </a:lnTo>
                  <a:lnTo>
                    <a:pt x="805" y="261"/>
                  </a:lnTo>
                  <a:lnTo>
                    <a:pt x="805" y="256"/>
                  </a:lnTo>
                  <a:lnTo>
                    <a:pt x="803" y="251"/>
                  </a:lnTo>
                  <a:lnTo>
                    <a:pt x="801" y="245"/>
                  </a:lnTo>
                  <a:lnTo>
                    <a:pt x="800" y="240"/>
                  </a:lnTo>
                  <a:lnTo>
                    <a:pt x="800" y="233"/>
                  </a:lnTo>
                  <a:lnTo>
                    <a:pt x="803" y="228"/>
                  </a:lnTo>
                  <a:lnTo>
                    <a:pt x="808" y="222"/>
                  </a:lnTo>
                  <a:lnTo>
                    <a:pt x="812" y="217"/>
                  </a:lnTo>
                  <a:lnTo>
                    <a:pt x="817" y="210"/>
                  </a:lnTo>
                  <a:lnTo>
                    <a:pt x="823" y="203"/>
                  </a:lnTo>
                  <a:lnTo>
                    <a:pt x="826" y="196"/>
                  </a:lnTo>
                  <a:lnTo>
                    <a:pt x="831" y="191"/>
                  </a:lnTo>
                  <a:lnTo>
                    <a:pt x="835" y="185"/>
                  </a:lnTo>
                  <a:lnTo>
                    <a:pt x="817" y="168"/>
                  </a:lnTo>
                  <a:lnTo>
                    <a:pt x="817" y="164"/>
                  </a:lnTo>
                  <a:lnTo>
                    <a:pt x="819" y="161"/>
                  </a:lnTo>
                  <a:lnTo>
                    <a:pt x="821" y="157"/>
                  </a:lnTo>
                  <a:lnTo>
                    <a:pt x="823" y="154"/>
                  </a:lnTo>
                  <a:lnTo>
                    <a:pt x="823" y="150"/>
                  </a:lnTo>
                  <a:lnTo>
                    <a:pt x="824" y="147"/>
                  </a:lnTo>
                  <a:lnTo>
                    <a:pt x="826" y="143"/>
                  </a:lnTo>
                  <a:lnTo>
                    <a:pt x="826" y="139"/>
                  </a:lnTo>
                  <a:lnTo>
                    <a:pt x="782" y="93"/>
                  </a:lnTo>
                  <a:lnTo>
                    <a:pt x="777" y="93"/>
                  </a:lnTo>
                  <a:lnTo>
                    <a:pt x="770" y="92"/>
                  </a:lnTo>
                  <a:lnTo>
                    <a:pt x="763" y="90"/>
                  </a:lnTo>
                  <a:lnTo>
                    <a:pt x="757" y="88"/>
                  </a:lnTo>
                  <a:lnTo>
                    <a:pt x="752" y="86"/>
                  </a:lnTo>
                  <a:lnTo>
                    <a:pt x="747" y="85"/>
                  </a:lnTo>
                  <a:lnTo>
                    <a:pt x="741" y="85"/>
                  </a:lnTo>
                  <a:lnTo>
                    <a:pt x="738" y="83"/>
                  </a:lnTo>
                  <a:lnTo>
                    <a:pt x="748" y="74"/>
                  </a:lnTo>
                  <a:lnTo>
                    <a:pt x="761" y="65"/>
                  </a:lnTo>
                  <a:lnTo>
                    <a:pt x="773" y="58"/>
                  </a:lnTo>
                  <a:lnTo>
                    <a:pt x="787" y="51"/>
                  </a:lnTo>
                  <a:lnTo>
                    <a:pt x="800" y="44"/>
                  </a:lnTo>
                  <a:lnTo>
                    <a:pt x="812" y="37"/>
                  </a:lnTo>
                  <a:lnTo>
                    <a:pt x="824" y="28"/>
                  </a:lnTo>
                  <a:lnTo>
                    <a:pt x="835" y="17"/>
                  </a:lnTo>
                  <a:lnTo>
                    <a:pt x="838" y="19"/>
                  </a:lnTo>
                  <a:lnTo>
                    <a:pt x="840" y="19"/>
                  </a:lnTo>
                  <a:lnTo>
                    <a:pt x="844" y="21"/>
                  </a:lnTo>
                  <a:lnTo>
                    <a:pt x="847" y="23"/>
                  </a:lnTo>
                  <a:lnTo>
                    <a:pt x="851" y="25"/>
                  </a:lnTo>
                  <a:lnTo>
                    <a:pt x="854" y="26"/>
                  </a:lnTo>
                  <a:lnTo>
                    <a:pt x="856" y="28"/>
                  </a:lnTo>
                  <a:lnTo>
                    <a:pt x="860" y="28"/>
                  </a:lnTo>
                  <a:lnTo>
                    <a:pt x="886" y="0"/>
                  </a:lnTo>
                  <a:lnTo>
                    <a:pt x="904" y="17"/>
                  </a:lnTo>
                  <a:lnTo>
                    <a:pt x="909" y="17"/>
                  </a:lnTo>
                  <a:lnTo>
                    <a:pt x="916" y="17"/>
                  </a:lnTo>
                  <a:lnTo>
                    <a:pt x="923" y="16"/>
                  </a:lnTo>
                  <a:lnTo>
                    <a:pt x="929" y="14"/>
                  </a:lnTo>
                  <a:lnTo>
                    <a:pt x="934" y="12"/>
                  </a:lnTo>
                  <a:lnTo>
                    <a:pt x="939" y="10"/>
                  </a:lnTo>
                  <a:lnTo>
                    <a:pt x="943" y="9"/>
                  </a:lnTo>
                  <a:lnTo>
                    <a:pt x="946" y="9"/>
                  </a:lnTo>
                  <a:lnTo>
                    <a:pt x="946" y="37"/>
                  </a:lnTo>
                  <a:lnTo>
                    <a:pt x="957" y="37"/>
                  </a:lnTo>
                  <a:lnTo>
                    <a:pt x="964" y="37"/>
                  </a:lnTo>
                  <a:lnTo>
                    <a:pt x="969" y="37"/>
                  </a:lnTo>
                  <a:lnTo>
                    <a:pt x="974" y="35"/>
                  </a:lnTo>
                  <a:lnTo>
                    <a:pt x="978" y="33"/>
                  </a:lnTo>
                  <a:lnTo>
                    <a:pt x="980" y="30"/>
                  </a:lnTo>
                  <a:lnTo>
                    <a:pt x="982" y="25"/>
                  </a:lnTo>
                  <a:lnTo>
                    <a:pt x="982" y="17"/>
                  </a:lnTo>
                  <a:lnTo>
                    <a:pt x="985" y="19"/>
                  </a:lnTo>
                  <a:lnTo>
                    <a:pt x="989" y="19"/>
                  </a:lnTo>
                  <a:lnTo>
                    <a:pt x="992" y="21"/>
                  </a:lnTo>
                  <a:lnTo>
                    <a:pt x="994" y="23"/>
                  </a:lnTo>
                  <a:lnTo>
                    <a:pt x="997" y="25"/>
                  </a:lnTo>
                  <a:lnTo>
                    <a:pt x="1001" y="26"/>
                  </a:lnTo>
                  <a:lnTo>
                    <a:pt x="1005" y="28"/>
                  </a:lnTo>
                  <a:lnTo>
                    <a:pt x="1008" y="28"/>
                  </a:lnTo>
                  <a:lnTo>
                    <a:pt x="1015" y="21"/>
                  </a:lnTo>
                  <a:lnTo>
                    <a:pt x="1024" y="16"/>
                  </a:lnTo>
                  <a:lnTo>
                    <a:pt x="1033" y="10"/>
                  </a:lnTo>
                  <a:lnTo>
                    <a:pt x="1043" y="9"/>
                  </a:lnTo>
                  <a:lnTo>
                    <a:pt x="1052" y="7"/>
                  </a:lnTo>
                  <a:lnTo>
                    <a:pt x="1063" y="5"/>
                  </a:lnTo>
                  <a:lnTo>
                    <a:pt x="1070" y="7"/>
                  </a:lnTo>
                  <a:lnTo>
                    <a:pt x="1079" y="9"/>
                  </a:lnTo>
                  <a:lnTo>
                    <a:pt x="1086" y="7"/>
                  </a:lnTo>
                  <a:lnTo>
                    <a:pt x="1095" y="3"/>
                  </a:lnTo>
                  <a:lnTo>
                    <a:pt x="1105" y="2"/>
                  </a:lnTo>
                  <a:lnTo>
                    <a:pt x="1118" y="2"/>
                  </a:lnTo>
                  <a:lnTo>
                    <a:pt x="1128" y="2"/>
                  </a:lnTo>
                  <a:lnTo>
                    <a:pt x="1139" y="0"/>
                  </a:lnTo>
                  <a:lnTo>
                    <a:pt x="1148" y="0"/>
                  </a:lnTo>
                  <a:lnTo>
                    <a:pt x="1156" y="0"/>
                  </a:lnTo>
                  <a:lnTo>
                    <a:pt x="1174" y="17"/>
                  </a:lnTo>
                  <a:lnTo>
                    <a:pt x="1121" y="17"/>
                  </a:lnTo>
                  <a:lnTo>
                    <a:pt x="1121" y="37"/>
                  </a:lnTo>
                  <a:lnTo>
                    <a:pt x="1126" y="39"/>
                  </a:lnTo>
                  <a:lnTo>
                    <a:pt x="1137" y="40"/>
                  </a:lnTo>
                  <a:lnTo>
                    <a:pt x="1148" y="39"/>
                  </a:lnTo>
                  <a:lnTo>
                    <a:pt x="1162" y="37"/>
                  </a:lnTo>
                  <a:lnTo>
                    <a:pt x="1176" y="33"/>
                  </a:lnTo>
                  <a:lnTo>
                    <a:pt x="1188" y="30"/>
                  </a:lnTo>
                  <a:lnTo>
                    <a:pt x="1201" y="28"/>
                  </a:lnTo>
                  <a:lnTo>
                    <a:pt x="1208" y="28"/>
                  </a:lnTo>
                  <a:lnTo>
                    <a:pt x="1197" y="33"/>
                  </a:lnTo>
                  <a:lnTo>
                    <a:pt x="1186" y="40"/>
                  </a:lnTo>
                  <a:lnTo>
                    <a:pt x="1176" y="51"/>
                  </a:lnTo>
                  <a:lnTo>
                    <a:pt x="1165" y="63"/>
                  </a:lnTo>
                  <a:lnTo>
                    <a:pt x="1158" y="78"/>
                  </a:lnTo>
                  <a:lnTo>
                    <a:pt x="1153" y="92"/>
                  </a:lnTo>
                  <a:lnTo>
                    <a:pt x="1153" y="99"/>
                  </a:lnTo>
                  <a:lnTo>
                    <a:pt x="1153" y="106"/>
                  </a:lnTo>
                  <a:lnTo>
                    <a:pt x="1153" y="113"/>
                  </a:lnTo>
                  <a:lnTo>
                    <a:pt x="1156" y="120"/>
                  </a:lnTo>
                  <a:lnTo>
                    <a:pt x="1139" y="139"/>
                  </a:lnTo>
                  <a:lnTo>
                    <a:pt x="1135" y="139"/>
                  </a:lnTo>
                  <a:lnTo>
                    <a:pt x="1132" y="138"/>
                  </a:lnTo>
                  <a:lnTo>
                    <a:pt x="1128" y="136"/>
                  </a:lnTo>
                  <a:lnTo>
                    <a:pt x="1126" y="134"/>
                  </a:lnTo>
                  <a:lnTo>
                    <a:pt x="1123" y="132"/>
                  </a:lnTo>
                  <a:lnTo>
                    <a:pt x="1119" y="131"/>
                  </a:lnTo>
                  <a:lnTo>
                    <a:pt x="1116" y="131"/>
                  </a:lnTo>
                  <a:lnTo>
                    <a:pt x="1112" y="131"/>
                  </a:lnTo>
                  <a:lnTo>
                    <a:pt x="1112" y="168"/>
                  </a:lnTo>
                  <a:lnTo>
                    <a:pt x="1103" y="168"/>
                  </a:lnTo>
                  <a:lnTo>
                    <a:pt x="1096" y="166"/>
                  </a:lnTo>
                  <a:lnTo>
                    <a:pt x="1089" y="166"/>
                  </a:lnTo>
                  <a:lnTo>
                    <a:pt x="1084" y="164"/>
                  </a:lnTo>
                  <a:lnTo>
                    <a:pt x="1077" y="164"/>
                  </a:lnTo>
                  <a:lnTo>
                    <a:pt x="1072" y="164"/>
                  </a:lnTo>
                  <a:lnTo>
                    <a:pt x="1066" y="164"/>
                  </a:lnTo>
                  <a:lnTo>
                    <a:pt x="1061" y="168"/>
                  </a:lnTo>
                  <a:lnTo>
                    <a:pt x="1061" y="171"/>
                  </a:lnTo>
                  <a:lnTo>
                    <a:pt x="1063" y="175"/>
                  </a:lnTo>
                  <a:lnTo>
                    <a:pt x="1066" y="177"/>
                  </a:lnTo>
                  <a:lnTo>
                    <a:pt x="1070" y="180"/>
                  </a:lnTo>
                  <a:lnTo>
                    <a:pt x="1075" y="182"/>
                  </a:lnTo>
                  <a:lnTo>
                    <a:pt x="1079" y="184"/>
                  </a:lnTo>
                  <a:lnTo>
                    <a:pt x="1082" y="185"/>
                  </a:lnTo>
                  <a:lnTo>
                    <a:pt x="1088" y="185"/>
                  </a:lnTo>
                  <a:lnTo>
                    <a:pt x="1079" y="192"/>
                  </a:lnTo>
                  <a:lnTo>
                    <a:pt x="1056" y="205"/>
                  </a:lnTo>
                  <a:lnTo>
                    <a:pt x="1024" y="219"/>
                  </a:lnTo>
                  <a:lnTo>
                    <a:pt x="987" y="237"/>
                  </a:lnTo>
                  <a:lnTo>
                    <a:pt x="950" y="253"/>
                  </a:lnTo>
                  <a:lnTo>
                    <a:pt x="914" y="267"/>
                  </a:lnTo>
                  <a:lnTo>
                    <a:pt x="884" y="276"/>
                  </a:lnTo>
                  <a:lnTo>
                    <a:pt x="869" y="279"/>
                  </a:lnTo>
                  <a:lnTo>
                    <a:pt x="869" y="283"/>
                  </a:lnTo>
                  <a:lnTo>
                    <a:pt x="867" y="286"/>
                  </a:lnTo>
                  <a:lnTo>
                    <a:pt x="865" y="290"/>
                  </a:lnTo>
                  <a:lnTo>
                    <a:pt x="863" y="291"/>
                  </a:lnTo>
                  <a:lnTo>
                    <a:pt x="861" y="293"/>
                  </a:lnTo>
                  <a:lnTo>
                    <a:pt x="858" y="295"/>
                  </a:lnTo>
                  <a:lnTo>
                    <a:pt x="854" y="297"/>
                  </a:lnTo>
                  <a:lnTo>
                    <a:pt x="851" y="297"/>
                  </a:lnTo>
                  <a:close/>
                  <a:moveTo>
                    <a:pt x="1165" y="242"/>
                  </a:moveTo>
                  <a:lnTo>
                    <a:pt x="1155" y="238"/>
                  </a:lnTo>
                  <a:lnTo>
                    <a:pt x="1144" y="237"/>
                  </a:lnTo>
                  <a:lnTo>
                    <a:pt x="1132" y="235"/>
                  </a:lnTo>
                  <a:lnTo>
                    <a:pt x="1118" y="235"/>
                  </a:lnTo>
                  <a:lnTo>
                    <a:pt x="1105" y="235"/>
                  </a:lnTo>
                  <a:lnTo>
                    <a:pt x="1093" y="237"/>
                  </a:lnTo>
                  <a:lnTo>
                    <a:pt x="1080" y="238"/>
                  </a:lnTo>
                  <a:lnTo>
                    <a:pt x="1070" y="242"/>
                  </a:lnTo>
                  <a:lnTo>
                    <a:pt x="1088" y="260"/>
                  </a:lnTo>
                  <a:lnTo>
                    <a:pt x="1098" y="260"/>
                  </a:lnTo>
                  <a:lnTo>
                    <a:pt x="1109" y="260"/>
                  </a:lnTo>
                  <a:lnTo>
                    <a:pt x="1119" y="258"/>
                  </a:lnTo>
                  <a:lnTo>
                    <a:pt x="1130" y="258"/>
                  </a:lnTo>
                  <a:lnTo>
                    <a:pt x="1140" y="256"/>
                  </a:lnTo>
                  <a:lnTo>
                    <a:pt x="1149" y="253"/>
                  </a:lnTo>
                  <a:lnTo>
                    <a:pt x="1158" y="247"/>
                  </a:lnTo>
                  <a:lnTo>
                    <a:pt x="1165" y="242"/>
                  </a:lnTo>
                  <a:close/>
                  <a:moveTo>
                    <a:pt x="1983" y="475"/>
                  </a:moveTo>
                  <a:lnTo>
                    <a:pt x="1976" y="479"/>
                  </a:lnTo>
                  <a:lnTo>
                    <a:pt x="1969" y="481"/>
                  </a:lnTo>
                  <a:lnTo>
                    <a:pt x="1963" y="484"/>
                  </a:lnTo>
                  <a:lnTo>
                    <a:pt x="1962" y="488"/>
                  </a:lnTo>
                  <a:lnTo>
                    <a:pt x="1960" y="493"/>
                  </a:lnTo>
                  <a:lnTo>
                    <a:pt x="1958" y="500"/>
                  </a:lnTo>
                  <a:lnTo>
                    <a:pt x="1958" y="509"/>
                  </a:lnTo>
                  <a:lnTo>
                    <a:pt x="1958" y="521"/>
                  </a:lnTo>
                  <a:lnTo>
                    <a:pt x="1969" y="519"/>
                  </a:lnTo>
                  <a:lnTo>
                    <a:pt x="1976" y="518"/>
                  </a:lnTo>
                  <a:lnTo>
                    <a:pt x="1981" y="512"/>
                  </a:lnTo>
                  <a:lnTo>
                    <a:pt x="1983" y="505"/>
                  </a:lnTo>
                  <a:lnTo>
                    <a:pt x="1985" y="498"/>
                  </a:lnTo>
                  <a:lnTo>
                    <a:pt x="1985" y="491"/>
                  </a:lnTo>
                  <a:lnTo>
                    <a:pt x="1983" y="482"/>
                  </a:lnTo>
                  <a:lnTo>
                    <a:pt x="1983" y="475"/>
                  </a:lnTo>
                  <a:close/>
                  <a:moveTo>
                    <a:pt x="1879" y="495"/>
                  </a:moveTo>
                  <a:lnTo>
                    <a:pt x="1882" y="493"/>
                  </a:lnTo>
                  <a:lnTo>
                    <a:pt x="1886" y="493"/>
                  </a:lnTo>
                  <a:lnTo>
                    <a:pt x="1888" y="491"/>
                  </a:lnTo>
                  <a:lnTo>
                    <a:pt x="1891" y="488"/>
                  </a:lnTo>
                  <a:lnTo>
                    <a:pt x="1893" y="486"/>
                  </a:lnTo>
                  <a:lnTo>
                    <a:pt x="1895" y="482"/>
                  </a:lnTo>
                  <a:lnTo>
                    <a:pt x="1896" y="479"/>
                  </a:lnTo>
                  <a:lnTo>
                    <a:pt x="1896" y="475"/>
                  </a:lnTo>
                  <a:lnTo>
                    <a:pt x="1886" y="475"/>
                  </a:lnTo>
                  <a:lnTo>
                    <a:pt x="1875" y="475"/>
                  </a:lnTo>
                  <a:lnTo>
                    <a:pt x="1863" y="477"/>
                  </a:lnTo>
                  <a:lnTo>
                    <a:pt x="1852" y="481"/>
                  </a:lnTo>
                  <a:lnTo>
                    <a:pt x="1842" y="484"/>
                  </a:lnTo>
                  <a:lnTo>
                    <a:pt x="1835" y="491"/>
                  </a:lnTo>
                  <a:lnTo>
                    <a:pt x="1831" y="495"/>
                  </a:lnTo>
                  <a:lnTo>
                    <a:pt x="1829" y="500"/>
                  </a:lnTo>
                  <a:lnTo>
                    <a:pt x="1828" y="505"/>
                  </a:lnTo>
                  <a:lnTo>
                    <a:pt x="1828" y="512"/>
                  </a:lnTo>
                  <a:lnTo>
                    <a:pt x="1833" y="512"/>
                  </a:lnTo>
                  <a:lnTo>
                    <a:pt x="1840" y="516"/>
                  </a:lnTo>
                  <a:lnTo>
                    <a:pt x="1847" y="518"/>
                  </a:lnTo>
                  <a:lnTo>
                    <a:pt x="1852" y="523"/>
                  </a:lnTo>
                  <a:lnTo>
                    <a:pt x="1858" y="526"/>
                  </a:lnTo>
                  <a:lnTo>
                    <a:pt x="1863" y="532"/>
                  </a:lnTo>
                  <a:lnTo>
                    <a:pt x="1866" y="537"/>
                  </a:lnTo>
                  <a:lnTo>
                    <a:pt x="1870" y="541"/>
                  </a:lnTo>
                  <a:lnTo>
                    <a:pt x="1870" y="595"/>
                  </a:lnTo>
                  <a:lnTo>
                    <a:pt x="1877" y="597"/>
                  </a:lnTo>
                  <a:lnTo>
                    <a:pt x="1884" y="599"/>
                  </a:lnTo>
                  <a:lnTo>
                    <a:pt x="1889" y="602"/>
                  </a:lnTo>
                  <a:lnTo>
                    <a:pt x="1895" y="606"/>
                  </a:lnTo>
                  <a:lnTo>
                    <a:pt x="1900" y="611"/>
                  </a:lnTo>
                  <a:lnTo>
                    <a:pt x="1905" y="615"/>
                  </a:lnTo>
                  <a:lnTo>
                    <a:pt x="1911" y="620"/>
                  </a:lnTo>
                  <a:lnTo>
                    <a:pt x="1914" y="624"/>
                  </a:lnTo>
                  <a:lnTo>
                    <a:pt x="1941" y="595"/>
                  </a:lnTo>
                  <a:lnTo>
                    <a:pt x="1923" y="578"/>
                  </a:lnTo>
                  <a:lnTo>
                    <a:pt x="1923" y="574"/>
                  </a:lnTo>
                  <a:lnTo>
                    <a:pt x="1925" y="571"/>
                  </a:lnTo>
                  <a:lnTo>
                    <a:pt x="1925" y="567"/>
                  </a:lnTo>
                  <a:lnTo>
                    <a:pt x="1926" y="564"/>
                  </a:lnTo>
                  <a:lnTo>
                    <a:pt x="1928" y="560"/>
                  </a:lnTo>
                  <a:lnTo>
                    <a:pt x="1930" y="556"/>
                  </a:lnTo>
                  <a:lnTo>
                    <a:pt x="1932" y="553"/>
                  </a:lnTo>
                  <a:lnTo>
                    <a:pt x="1932" y="549"/>
                  </a:lnTo>
                  <a:lnTo>
                    <a:pt x="1926" y="546"/>
                  </a:lnTo>
                  <a:lnTo>
                    <a:pt x="1921" y="541"/>
                  </a:lnTo>
                  <a:lnTo>
                    <a:pt x="1916" y="535"/>
                  </a:lnTo>
                  <a:lnTo>
                    <a:pt x="1909" y="530"/>
                  </a:lnTo>
                  <a:lnTo>
                    <a:pt x="1903" y="526"/>
                  </a:lnTo>
                  <a:lnTo>
                    <a:pt x="1896" y="521"/>
                  </a:lnTo>
                  <a:lnTo>
                    <a:pt x="1891" y="516"/>
                  </a:lnTo>
                  <a:lnTo>
                    <a:pt x="1888" y="512"/>
                  </a:lnTo>
                  <a:lnTo>
                    <a:pt x="1888" y="509"/>
                  </a:lnTo>
                  <a:lnTo>
                    <a:pt x="1889" y="505"/>
                  </a:lnTo>
                  <a:lnTo>
                    <a:pt x="1889" y="502"/>
                  </a:lnTo>
                  <a:lnTo>
                    <a:pt x="1889" y="500"/>
                  </a:lnTo>
                  <a:lnTo>
                    <a:pt x="1889" y="496"/>
                  </a:lnTo>
                  <a:lnTo>
                    <a:pt x="1888" y="495"/>
                  </a:lnTo>
                  <a:lnTo>
                    <a:pt x="1884" y="495"/>
                  </a:lnTo>
                  <a:lnTo>
                    <a:pt x="1879" y="495"/>
                  </a:lnTo>
                  <a:close/>
                  <a:moveTo>
                    <a:pt x="1997" y="723"/>
                  </a:moveTo>
                  <a:lnTo>
                    <a:pt x="1997" y="726"/>
                  </a:lnTo>
                  <a:lnTo>
                    <a:pt x="1997" y="728"/>
                  </a:lnTo>
                  <a:lnTo>
                    <a:pt x="1999" y="730"/>
                  </a:lnTo>
                  <a:lnTo>
                    <a:pt x="2001" y="731"/>
                  </a:lnTo>
                  <a:lnTo>
                    <a:pt x="2002" y="731"/>
                  </a:lnTo>
                  <a:lnTo>
                    <a:pt x="2004" y="733"/>
                  </a:lnTo>
                  <a:lnTo>
                    <a:pt x="2004" y="735"/>
                  </a:lnTo>
                  <a:lnTo>
                    <a:pt x="2006" y="739"/>
                  </a:lnTo>
                  <a:lnTo>
                    <a:pt x="2008" y="739"/>
                  </a:lnTo>
                  <a:lnTo>
                    <a:pt x="2011" y="740"/>
                  </a:lnTo>
                  <a:lnTo>
                    <a:pt x="2013" y="740"/>
                  </a:lnTo>
                  <a:lnTo>
                    <a:pt x="2016" y="742"/>
                  </a:lnTo>
                  <a:lnTo>
                    <a:pt x="2018" y="742"/>
                  </a:lnTo>
                  <a:lnTo>
                    <a:pt x="2022" y="744"/>
                  </a:lnTo>
                  <a:lnTo>
                    <a:pt x="2024" y="744"/>
                  </a:lnTo>
                  <a:lnTo>
                    <a:pt x="2027" y="744"/>
                  </a:lnTo>
                  <a:lnTo>
                    <a:pt x="2061" y="744"/>
                  </a:lnTo>
                  <a:lnTo>
                    <a:pt x="2052" y="753"/>
                  </a:lnTo>
                  <a:lnTo>
                    <a:pt x="2045" y="760"/>
                  </a:lnTo>
                  <a:lnTo>
                    <a:pt x="2038" y="769"/>
                  </a:lnTo>
                  <a:lnTo>
                    <a:pt x="2031" y="779"/>
                  </a:lnTo>
                  <a:lnTo>
                    <a:pt x="2025" y="788"/>
                  </a:lnTo>
                  <a:lnTo>
                    <a:pt x="2018" y="799"/>
                  </a:lnTo>
                  <a:lnTo>
                    <a:pt x="2009" y="809"/>
                  </a:lnTo>
                  <a:lnTo>
                    <a:pt x="2001" y="820"/>
                  </a:lnTo>
                  <a:lnTo>
                    <a:pt x="1965" y="820"/>
                  </a:lnTo>
                  <a:lnTo>
                    <a:pt x="1965" y="823"/>
                  </a:lnTo>
                  <a:lnTo>
                    <a:pt x="1965" y="827"/>
                  </a:lnTo>
                  <a:lnTo>
                    <a:pt x="1963" y="830"/>
                  </a:lnTo>
                  <a:lnTo>
                    <a:pt x="1962" y="834"/>
                  </a:lnTo>
                  <a:lnTo>
                    <a:pt x="1960" y="837"/>
                  </a:lnTo>
                  <a:lnTo>
                    <a:pt x="1958" y="841"/>
                  </a:lnTo>
                  <a:lnTo>
                    <a:pt x="1958" y="843"/>
                  </a:lnTo>
                  <a:lnTo>
                    <a:pt x="1958" y="846"/>
                  </a:lnTo>
                  <a:lnTo>
                    <a:pt x="1948" y="848"/>
                  </a:lnTo>
                  <a:lnTo>
                    <a:pt x="1937" y="852"/>
                  </a:lnTo>
                  <a:lnTo>
                    <a:pt x="1925" y="857"/>
                  </a:lnTo>
                  <a:lnTo>
                    <a:pt x="1914" y="862"/>
                  </a:lnTo>
                  <a:lnTo>
                    <a:pt x="1902" y="869"/>
                  </a:lnTo>
                  <a:lnTo>
                    <a:pt x="1891" y="875"/>
                  </a:lnTo>
                  <a:lnTo>
                    <a:pt x="1880" y="880"/>
                  </a:lnTo>
                  <a:lnTo>
                    <a:pt x="1870" y="885"/>
                  </a:lnTo>
                  <a:lnTo>
                    <a:pt x="1866" y="880"/>
                  </a:lnTo>
                  <a:lnTo>
                    <a:pt x="1861" y="876"/>
                  </a:lnTo>
                  <a:lnTo>
                    <a:pt x="1854" y="871"/>
                  </a:lnTo>
                  <a:lnTo>
                    <a:pt x="1849" y="868"/>
                  </a:lnTo>
                  <a:lnTo>
                    <a:pt x="1842" y="862"/>
                  </a:lnTo>
                  <a:lnTo>
                    <a:pt x="1836" y="859"/>
                  </a:lnTo>
                  <a:lnTo>
                    <a:pt x="1831" y="857"/>
                  </a:lnTo>
                  <a:lnTo>
                    <a:pt x="1828" y="857"/>
                  </a:lnTo>
                  <a:lnTo>
                    <a:pt x="1828" y="820"/>
                  </a:lnTo>
                  <a:lnTo>
                    <a:pt x="1824" y="816"/>
                  </a:lnTo>
                  <a:lnTo>
                    <a:pt x="1819" y="811"/>
                  </a:lnTo>
                  <a:lnTo>
                    <a:pt x="1815" y="806"/>
                  </a:lnTo>
                  <a:lnTo>
                    <a:pt x="1810" y="799"/>
                  </a:lnTo>
                  <a:lnTo>
                    <a:pt x="1806" y="793"/>
                  </a:lnTo>
                  <a:lnTo>
                    <a:pt x="1803" y="786"/>
                  </a:lnTo>
                  <a:lnTo>
                    <a:pt x="1801" y="779"/>
                  </a:lnTo>
                  <a:lnTo>
                    <a:pt x="1801" y="774"/>
                  </a:lnTo>
                  <a:lnTo>
                    <a:pt x="1796" y="774"/>
                  </a:lnTo>
                  <a:lnTo>
                    <a:pt x="1792" y="774"/>
                  </a:lnTo>
                  <a:lnTo>
                    <a:pt x="1789" y="772"/>
                  </a:lnTo>
                  <a:lnTo>
                    <a:pt x="1785" y="770"/>
                  </a:lnTo>
                  <a:lnTo>
                    <a:pt x="1780" y="765"/>
                  </a:lnTo>
                  <a:lnTo>
                    <a:pt x="1775" y="756"/>
                  </a:lnTo>
                  <a:lnTo>
                    <a:pt x="1769" y="747"/>
                  </a:lnTo>
                  <a:lnTo>
                    <a:pt x="1764" y="739"/>
                  </a:lnTo>
                  <a:lnTo>
                    <a:pt x="1757" y="731"/>
                  </a:lnTo>
                  <a:lnTo>
                    <a:pt x="1748" y="726"/>
                  </a:lnTo>
                  <a:lnTo>
                    <a:pt x="1716" y="726"/>
                  </a:lnTo>
                  <a:lnTo>
                    <a:pt x="1709" y="712"/>
                  </a:lnTo>
                  <a:lnTo>
                    <a:pt x="1702" y="700"/>
                  </a:lnTo>
                  <a:lnTo>
                    <a:pt x="1697" y="689"/>
                  </a:lnTo>
                  <a:lnTo>
                    <a:pt x="1692" y="678"/>
                  </a:lnTo>
                  <a:lnTo>
                    <a:pt x="1686" y="670"/>
                  </a:lnTo>
                  <a:lnTo>
                    <a:pt x="1681" y="663"/>
                  </a:lnTo>
                  <a:lnTo>
                    <a:pt x="1672" y="657"/>
                  </a:lnTo>
                  <a:lnTo>
                    <a:pt x="1663" y="654"/>
                  </a:lnTo>
                  <a:lnTo>
                    <a:pt x="1669" y="654"/>
                  </a:lnTo>
                  <a:lnTo>
                    <a:pt x="1674" y="650"/>
                  </a:lnTo>
                  <a:lnTo>
                    <a:pt x="1679" y="647"/>
                  </a:lnTo>
                  <a:lnTo>
                    <a:pt x="1683" y="643"/>
                  </a:lnTo>
                  <a:lnTo>
                    <a:pt x="1686" y="638"/>
                  </a:lnTo>
                  <a:lnTo>
                    <a:pt x="1690" y="632"/>
                  </a:lnTo>
                  <a:lnTo>
                    <a:pt x="1693" y="627"/>
                  </a:lnTo>
                  <a:lnTo>
                    <a:pt x="1697" y="624"/>
                  </a:lnTo>
                  <a:lnTo>
                    <a:pt x="1695" y="620"/>
                  </a:lnTo>
                  <a:lnTo>
                    <a:pt x="1695" y="617"/>
                  </a:lnTo>
                  <a:lnTo>
                    <a:pt x="1693" y="613"/>
                  </a:lnTo>
                  <a:lnTo>
                    <a:pt x="1692" y="610"/>
                  </a:lnTo>
                  <a:lnTo>
                    <a:pt x="1690" y="606"/>
                  </a:lnTo>
                  <a:lnTo>
                    <a:pt x="1688" y="602"/>
                  </a:lnTo>
                  <a:lnTo>
                    <a:pt x="1688" y="599"/>
                  </a:lnTo>
                  <a:lnTo>
                    <a:pt x="1688" y="595"/>
                  </a:lnTo>
                  <a:lnTo>
                    <a:pt x="1714" y="567"/>
                  </a:lnTo>
                  <a:lnTo>
                    <a:pt x="1707" y="567"/>
                  </a:lnTo>
                  <a:lnTo>
                    <a:pt x="1700" y="567"/>
                  </a:lnTo>
                  <a:lnTo>
                    <a:pt x="1695" y="565"/>
                  </a:lnTo>
                  <a:lnTo>
                    <a:pt x="1688" y="564"/>
                  </a:lnTo>
                  <a:lnTo>
                    <a:pt x="1683" y="562"/>
                  </a:lnTo>
                  <a:lnTo>
                    <a:pt x="1677" y="560"/>
                  </a:lnTo>
                  <a:lnTo>
                    <a:pt x="1674" y="560"/>
                  </a:lnTo>
                  <a:lnTo>
                    <a:pt x="1670" y="560"/>
                  </a:lnTo>
                  <a:lnTo>
                    <a:pt x="1653" y="560"/>
                  </a:lnTo>
                  <a:lnTo>
                    <a:pt x="1626" y="587"/>
                  </a:lnTo>
                  <a:lnTo>
                    <a:pt x="1624" y="585"/>
                  </a:lnTo>
                  <a:lnTo>
                    <a:pt x="1621" y="583"/>
                  </a:lnTo>
                  <a:lnTo>
                    <a:pt x="1616" y="578"/>
                  </a:lnTo>
                  <a:lnTo>
                    <a:pt x="1609" y="572"/>
                  </a:lnTo>
                  <a:lnTo>
                    <a:pt x="1603" y="565"/>
                  </a:lnTo>
                  <a:lnTo>
                    <a:pt x="1598" y="560"/>
                  </a:lnTo>
                  <a:lnTo>
                    <a:pt x="1593" y="553"/>
                  </a:lnTo>
                  <a:lnTo>
                    <a:pt x="1591" y="549"/>
                  </a:lnTo>
                  <a:lnTo>
                    <a:pt x="1591" y="532"/>
                  </a:lnTo>
                  <a:lnTo>
                    <a:pt x="1617" y="519"/>
                  </a:lnTo>
                  <a:lnTo>
                    <a:pt x="1639" y="511"/>
                  </a:lnTo>
                  <a:lnTo>
                    <a:pt x="1660" y="505"/>
                  </a:lnTo>
                  <a:lnTo>
                    <a:pt x="1677" y="503"/>
                  </a:lnTo>
                  <a:lnTo>
                    <a:pt x="1693" y="502"/>
                  </a:lnTo>
                  <a:lnTo>
                    <a:pt x="1707" y="502"/>
                  </a:lnTo>
                  <a:lnTo>
                    <a:pt x="1720" y="502"/>
                  </a:lnTo>
                  <a:lnTo>
                    <a:pt x="1732" y="502"/>
                  </a:lnTo>
                  <a:lnTo>
                    <a:pt x="1729" y="505"/>
                  </a:lnTo>
                  <a:lnTo>
                    <a:pt x="1730" y="509"/>
                  </a:lnTo>
                  <a:lnTo>
                    <a:pt x="1732" y="512"/>
                  </a:lnTo>
                  <a:lnTo>
                    <a:pt x="1737" y="516"/>
                  </a:lnTo>
                  <a:lnTo>
                    <a:pt x="1743" y="521"/>
                  </a:lnTo>
                  <a:lnTo>
                    <a:pt x="1748" y="525"/>
                  </a:lnTo>
                  <a:lnTo>
                    <a:pt x="1753" y="528"/>
                  </a:lnTo>
                  <a:lnTo>
                    <a:pt x="1757" y="532"/>
                  </a:lnTo>
                  <a:lnTo>
                    <a:pt x="1757" y="528"/>
                  </a:lnTo>
                  <a:lnTo>
                    <a:pt x="1759" y="525"/>
                  </a:lnTo>
                  <a:lnTo>
                    <a:pt x="1760" y="521"/>
                  </a:lnTo>
                  <a:lnTo>
                    <a:pt x="1762" y="516"/>
                  </a:lnTo>
                  <a:lnTo>
                    <a:pt x="1764" y="512"/>
                  </a:lnTo>
                  <a:lnTo>
                    <a:pt x="1764" y="509"/>
                  </a:lnTo>
                  <a:lnTo>
                    <a:pt x="1766" y="505"/>
                  </a:lnTo>
                  <a:lnTo>
                    <a:pt x="1766" y="502"/>
                  </a:lnTo>
                  <a:lnTo>
                    <a:pt x="1759" y="498"/>
                  </a:lnTo>
                  <a:lnTo>
                    <a:pt x="1748" y="489"/>
                  </a:lnTo>
                  <a:lnTo>
                    <a:pt x="1736" y="479"/>
                  </a:lnTo>
                  <a:lnTo>
                    <a:pt x="1723" y="466"/>
                  </a:lnTo>
                  <a:lnTo>
                    <a:pt x="1711" y="454"/>
                  </a:lnTo>
                  <a:lnTo>
                    <a:pt x="1700" y="449"/>
                  </a:lnTo>
                  <a:lnTo>
                    <a:pt x="1697" y="447"/>
                  </a:lnTo>
                  <a:lnTo>
                    <a:pt x="1693" y="447"/>
                  </a:lnTo>
                  <a:lnTo>
                    <a:pt x="1690" y="450"/>
                  </a:lnTo>
                  <a:lnTo>
                    <a:pt x="1688" y="456"/>
                  </a:lnTo>
                  <a:lnTo>
                    <a:pt x="1697" y="466"/>
                  </a:lnTo>
                  <a:lnTo>
                    <a:pt x="1693" y="468"/>
                  </a:lnTo>
                  <a:lnTo>
                    <a:pt x="1692" y="470"/>
                  </a:lnTo>
                  <a:lnTo>
                    <a:pt x="1688" y="472"/>
                  </a:lnTo>
                  <a:lnTo>
                    <a:pt x="1684" y="472"/>
                  </a:lnTo>
                  <a:lnTo>
                    <a:pt x="1676" y="472"/>
                  </a:lnTo>
                  <a:lnTo>
                    <a:pt x="1665" y="468"/>
                  </a:lnTo>
                  <a:lnTo>
                    <a:pt x="1656" y="465"/>
                  </a:lnTo>
                  <a:lnTo>
                    <a:pt x="1647" y="461"/>
                  </a:lnTo>
                  <a:lnTo>
                    <a:pt x="1640" y="458"/>
                  </a:lnTo>
                  <a:lnTo>
                    <a:pt x="1635" y="456"/>
                  </a:lnTo>
                  <a:lnTo>
                    <a:pt x="1635" y="463"/>
                  </a:lnTo>
                  <a:lnTo>
                    <a:pt x="1633" y="468"/>
                  </a:lnTo>
                  <a:lnTo>
                    <a:pt x="1631" y="472"/>
                  </a:lnTo>
                  <a:lnTo>
                    <a:pt x="1628" y="473"/>
                  </a:lnTo>
                  <a:lnTo>
                    <a:pt x="1624" y="477"/>
                  </a:lnTo>
                  <a:lnTo>
                    <a:pt x="1621" y="479"/>
                  </a:lnTo>
                  <a:lnTo>
                    <a:pt x="1616" y="481"/>
                  </a:lnTo>
                  <a:lnTo>
                    <a:pt x="1609" y="484"/>
                  </a:lnTo>
                  <a:lnTo>
                    <a:pt x="1609" y="489"/>
                  </a:lnTo>
                  <a:lnTo>
                    <a:pt x="1609" y="493"/>
                  </a:lnTo>
                  <a:lnTo>
                    <a:pt x="1610" y="496"/>
                  </a:lnTo>
                  <a:lnTo>
                    <a:pt x="1610" y="498"/>
                  </a:lnTo>
                  <a:lnTo>
                    <a:pt x="1612" y="500"/>
                  </a:lnTo>
                  <a:lnTo>
                    <a:pt x="1612" y="502"/>
                  </a:lnTo>
                  <a:lnTo>
                    <a:pt x="1612" y="505"/>
                  </a:lnTo>
                  <a:lnTo>
                    <a:pt x="1612" y="511"/>
                  </a:lnTo>
                  <a:lnTo>
                    <a:pt x="1614" y="512"/>
                  </a:lnTo>
                  <a:lnTo>
                    <a:pt x="1614" y="514"/>
                  </a:lnTo>
                  <a:lnTo>
                    <a:pt x="1614" y="516"/>
                  </a:lnTo>
                  <a:lnTo>
                    <a:pt x="1610" y="518"/>
                  </a:lnTo>
                  <a:lnTo>
                    <a:pt x="1607" y="519"/>
                  </a:lnTo>
                  <a:lnTo>
                    <a:pt x="1603" y="519"/>
                  </a:lnTo>
                  <a:lnTo>
                    <a:pt x="1600" y="519"/>
                  </a:lnTo>
                  <a:lnTo>
                    <a:pt x="1596" y="516"/>
                  </a:lnTo>
                  <a:lnTo>
                    <a:pt x="1591" y="519"/>
                  </a:lnTo>
                  <a:lnTo>
                    <a:pt x="1589" y="521"/>
                  </a:lnTo>
                  <a:lnTo>
                    <a:pt x="1587" y="523"/>
                  </a:lnTo>
                  <a:lnTo>
                    <a:pt x="1586" y="521"/>
                  </a:lnTo>
                  <a:lnTo>
                    <a:pt x="1582" y="521"/>
                  </a:lnTo>
                  <a:lnTo>
                    <a:pt x="1573" y="521"/>
                  </a:lnTo>
                  <a:lnTo>
                    <a:pt x="1557" y="541"/>
                  </a:lnTo>
                  <a:lnTo>
                    <a:pt x="1557" y="544"/>
                  </a:lnTo>
                  <a:lnTo>
                    <a:pt x="1559" y="549"/>
                  </a:lnTo>
                  <a:lnTo>
                    <a:pt x="1559" y="553"/>
                  </a:lnTo>
                  <a:lnTo>
                    <a:pt x="1561" y="560"/>
                  </a:lnTo>
                  <a:lnTo>
                    <a:pt x="1563" y="565"/>
                  </a:lnTo>
                  <a:lnTo>
                    <a:pt x="1564" y="572"/>
                  </a:lnTo>
                  <a:lnTo>
                    <a:pt x="1564" y="579"/>
                  </a:lnTo>
                  <a:lnTo>
                    <a:pt x="1564" y="587"/>
                  </a:lnTo>
                  <a:lnTo>
                    <a:pt x="1559" y="585"/>
                  </a:lnTo>
                  <a:lnTo>
                    <a:pt x="1554" y="581"/>
                  </a:lnTo>
                  <a:lnTo>
                    <a:pt x="1548" y="574"/>
                  </a:lnTo>
                  <a:lnTo>
                    <a:pt x="1543" y="567"/>
                  </a:lnTo>
                  <a:lnTo>
                    <a:pt x="1536" y="558"/>
                  </a:lnTo>
                  <a:lnTo>
                    <a:pt x="1531" y="551"/>
                  </a:lnTo>
                  <a:lnTo>
                    <a:pt x="1522" y="544"/>
                  </a:lnTo>
                  <a:lnTo>
                    <a:pt x="1513" y="541"/>
                  </a:lnTo>
                  <a:lnTo>
                    <a:pt x="1513" y="535"/>
                  </a:lnTo>
                  <a:lnTo>
                    <a:pt x="1513" y="530"/>
                  </a:lnTo>
                  <a:lnTo>
                    <a:pt x="1511" y="525"/>
                  </a:lnTo>
                  <a:lnTo>
                    <a:pt x="1506" y="518"/>
                  </a:lnTo>
                  <a:lnTo>
                    <a:pt x="1497" y="507"/>
                  </a:lnTo>
                  <a:lnTo>
                    <a:pt x="1483" y="498"/>
                  </a:lnTo>
                  <a:lnTo>
                    <a:pt x="1469" y="491"/>
                  </a:lnTo>
                  <a:lnTo>
                    <a:pt x="1455" y="486"/>
                  </a:lnTo>
                  <a:lnTo>
                    <a:pt x="1450" y="484"/>
                  </a:lnTo>
                  <a:lnTo>
                    <a:pt x="1444" y="482"/>
                  </a:lnTo>
                  <a:lnTo>
                    <a:pt x="1439" y="484"/>
                  </a:lnTo>
                  <a:lnTo>
                    <a:pt x="1435" y="484"/>
                  </a:lnTo>
                  <a:lnTo>
                    <a:pt x="1439" y="488"/>
                  </a:lnTo>
                  <a:lnTo>
                    <a:pt x="1442" y="493"/>
                  </a:lnTo>
                  <a:lnTo>
                    <a:pt x="1446" y="496"/>
                  </a:lnTo>
                  <a:lnTo>
                    <a:pt x="1450" y="500"/>
                  </a:lnTo>
                  <a:lnTo>
                    <a:pt x="1453" y="503"/>
                  </a:lnTo>
                  <a:lnTo>
                    <a:pt x="1458" y="505"/>
                  </a:lnTo>
                  <a:lnTo>
                    <a:pt x="1464" y="505"/>
                  </a:lnTo>
                  <a:lnTo>
                    <a:pt x="1469" y="502"/>
                  </a:lnTo>
                  <a:lnTo>
                    <a:pt x="1471" y="509"/>
                  </a:lnTo>
                  <a:lnTo>
                    <a:pt x="1471" y="516"/>
                  </a:lnTo>
                  <a:lnTo>
                    <a:pt x="1473" y="521"/>
                  </a:lnTo>
                  <a:lnTo>
                    <a:pt x="1474" y="525"/>
                  </a:lnTo>
                  <a:lnTo>
                    <a:pt x="1478" y="530"/>
                  </a:lnTo>
                  <a:lnTo>
                    <a:pt x="1481" y="534"/>
                  </a:lnTo>
                  <a:lnTo>
                    <a:pt x="1485" y="537"/>
                  </a:lnTo>
                  <a:lnTo>
                    <a:pt x="1487" y="541"/>
                  </a:lnTo>
                  <a:lnTo>
                    <a:pt x="1487" y="544"/>
                  </a:lnTo>
                  <a:lnTo>
                    <a:pt x="1487" y="548"/>
                  </a:lnTo>
                  <a:lnTo>
                    <a:pt x="1485" y="551"/>
                  </a:lnTo>
                  <a:lnTo>
                    <a:pt x="1483" y="555"/>
                  </a:lnTo>
                  <a:lnTo>
                    <a:pt x="1481" y="558"/>
                  </a:lnTo>
                  <a:lnTo>
                    <a:pt x="1480" y="562"/>
                  </a:lnTo>
                  <a:lnTo>
                    <a:pt x="1480" y="565"/>
                  </a:lnTo>
                  <a:lnTo>
                    <a:pt x="1478" y="567"/>
                  </a:lnTo>
                  <a:lnTo>
                    <a:pt x="1478" y="565"/>
                  </a:lnTo>
                  <a:lnTo>
                    <a:pt x="1478" y="562"/>
                  </a:lnTo>
                  <a:lnTo>
                    <a:pt x="1476" y="558"/>
                  </a:lnTo>
                  <a:lnTo>
                    <a:pt x="1474" y="555"/>
                  </a:lnTo>
                  <a:lnTo>
                    <a:pt x="1473" y="551"/>
                  </a:lnTo>
                  <a:lnTo>
                    <a:pt x="1471" y="548"/>
                  </a:lnTo>
                  <a:lnTo>
                    <a:pt x="1471" y="544"/>
                  </a:lnTo>
                  <a:lnTo>
                    <a:pt x="1469" y="541"/>
                  </a:lnTo>
                  <a:lnTo>
                    <a:pt x="1464" y="539"/>
                  </a:lnTo>
                  <a:lnTo>
                    <a:pt x="1457" y="537"/>
                  </a:lnTo>
                  <a:lnTo>
                    <a:pt x="1451" y="534"/>
                  </a:lnTo>
                  <a:lnTo>
                    <a:pt x="1446" y="528"/>
                  </a:lnTo>
                  <a:lnTo>
                    <a:pt x="1441" y="523"/>
                  </a:lnTo>
                  <a:lnTo>
                    <a:pt x="1437" y="516"/>
                  </a:lnTo>
                  <a:lnTo>
                    <a:pt x="1435" y="509"/>
                  </a:lnTo>
                  <a:lnTo>
                    <a:pt x="1435" y="502"/>
                  </a:lnTo>
                  <a:lnTo>
                    <a:pt x="1428" y="502"/>
                  </a:lnTo>
                  <a:lnTo>
                    <a:pt x="1423" y="502"/>
                  </a:lnTo>
                  <a:lnTo>
                    <a:pt x="1418" y="500"/>
                  </a:lnTo>
                  <a:lnTo>
                    <a:pt x="1414" y="496"/>
                  </a:lnTo>
                  <a:lnTo>
                    <a:pt x="1411" y="495"/>
                  </a:lnTo>
                  <a:lnTo>
                    <a:pt x="1407" y="491"/>
                  </a:lnTo>
                  <a:lnTo>
                    <a:pt x="1404" y="488"/>
                  </a:lnTo>
                  <a:lnTo>
                    <a:pt x="1400" y="484"/>
                  </a:lnTo>
                  <a:lnTo>
                    <a:pt x="1397" y="486"/>
                  </a:lnTo>
                  <a:lnTo>
                    <a:pt x="1393" y="486"/>
                  </a:lnTo>
                  <a:lnTo>
                    <a:pt x="1390" y="488"/>
                  </a:lnTo>
                  <a:lnTo>
                    <a:pt x="1388" y="489"/>
                  </a:lnTo>
                  <a:lnTo>
                    <a:pt x="1384" y="491"/>
                  </a:lnTo>
                  <a:lnTo>
                    <a:pt x="1381" y="493"/>
                  </a:lnTo>
                  <a:lnTo>
                    <a:pt x="1377" y="493"/>
                  </a:lnTo>
                  <a:lnTo>
                    <a:pt x="1375" y="495"/>
                  </a:lnTo>
                  <a:lnTo>
                    <a:pt x="1367" y="484"/>
                  </a:lnTo>
                  <a:lnTo>
                    <a:pt x="1356" y="486"/>
                  </a:lnTo>
                  <a:lnTo>
                    <a:pt x="1347" y="491"/>
                  </a:lnTo>
                  <a:lnTo>
                    <a:pt x="1337" y="500"/>
                  </a:lnTo>
                  <a:lnTo>
                    <a:pt x="1326" y="507"/>
                  </a:lnTo>
                  <a:lnTo>
                    <a:pt x="1317" y="516"/>
                  </a:lnTo>
                  <a:lnTo>
                    <a:pt x="1307" y="523"/>
                  </a:lnTo>
                  <a:lnTo>
                    <a:pt x="1298" y="528"/>
                  </a:lnTo>
                  <a:lnTo>
                    <a:pt x="1287" y="532"/>
                  </a:lnTo>
                  <a:lnTo>
                    <a:pt x="1287" y="567"/>
                  </a:lnTo>
                  <a:lnTo>
                    <a:pt x="1275" y="569"/>
                  </a:lnTo>
                  <a:lnTo>
                    <a:pt x="1261" y="569"/>
                  </a:lnTo>
                  <a:lnTo>
                    <a:pt x="1245" y="571"/>
                  </a:lnTo>
                  <a:lnTo>
                    <a:pt x="1231" y="572"/>
                  </a:lnTo>
                  <a:lnTo>
                    <a:pt x="1216" y="574"/>
                  </a:lnTo>
                  <a:lnTo>
                    <a:pt x="1202" y="576"/>
                  </a:lnTo>
                  <a:lnTo>
                    <a:pt x="1188" y="578"/>
                  </a:lnTo>
                  <a:lnTo>
                    <a:pt x="1174" y="578"/>
                  </a:lnTo>
                  <a:lnTo>
                    <a:pt x="1174" y="572"/>
                  </a:lnTo>
                  <a:lnTo>
                    <a:pt x="1174" y="567"/>
                  </a:lnTo>
                  <a:lnTo>
                    <a:pt x="1174" y="562"/>
                  </a:lnTo>
                  <a:lnTo>
                    <a:pt x="1176" y="556"/>
                  </a:lnTo>
                  <a:lnTo>
                    <a:pt x="1176" y="551"/>
                  </a:lnTo>
                  <a:lnTo>
                    <a:pt x="1178" y="548"/>
                  </a:lnTo>
                  <a:lnTo>
                    <a:pt x="1179" y="548"/>
                  </a:lnTo>
                  <a:lnTo>
                    <a:pt x="1183" y="549"/>
                  </a:lnTo>
                  <a:lnTo>
                    <a:pt x="1179" y="542"/>
                  </a:lnTo>
                  <a:lnTo>
                    <a:pt x="1178" y="539"/>
                  </a:lnTo>
                  <a:lnTo>
                    <a:pt x="1178" y="534"/>
                  </a:lnTo>
                  <a:lnTo>
                    <a:pt x="1176" y="530"/>
                  </a:lnTo>
                  <a:lnTo>
                    <a:pt x="1178" y="526"/>
                  </a:lnTo>
                  <a:lnTo>
                    <a:pt x="1178" y="523"/>
                  </a:lnTo>
                  <a:lnTo>
                    <a:pt x="1179" y="518"/>
                  </a:lnTo>
                  <a:lnTo>
                    <a:pt x="1183" y="512"/>
                  </a:lnTo>
                  <a:lnTo>
                    <a:pt x="1183" y="509"/>
                  </a:lnTo>
                  <a:lnTo>
                    <a:pt x="1181" y="505"/>
                  </a:lnTo>
                  <a:lnTo>
                    <a:pt x="1179" y="502"/>
                  </a:lnTo>
                  <a:lnTo>
                    <a:pt x="1179" y="498"/>
                  </a:lnTo>
                  <a:lnTo>
                    <a:pt x="1178" y="495"/>
                  </a:lnTo>
                  <a:lnTo>
                    <a:pt x="1176" y="491"/>
                  </a:lnTo>
                  <a:lnTo>
                    <a:pt x="1174" y="488"/>
                  </a:lnTo>
                  <a:lnTo>
                    <a:pt x="1174" y="484"/>
                  </a:lnTo>
                  <a:lnTo>
                    <a:pt x="1185" y="486"/>
                  </a:lnTo>
                  <a:lnTo>
                    <a:pt x="1197" y="488"/>
                  </a:lnTo>
                  <a:lnTo>
                    <a:pt x="1209" y="489"/>
                  </a:lnTo>
                  <a:lnTo>
                    <a:pt x="1222" y="493"/>
                  </a:lnTo>
                  <a:lnTo>
                    <a:pt x="1236" y="495"/>
                  </a:lnTo>
                  <a:lnTo>
                    <a:pt x="1248" y="496"/>
                  </a:lnTo>
                  <a:lnTo>
                    <a:pt x="1259" y="496"/>
                  </a:lnTo>
                  <a:lnTo>
                    <a:pt x="1269" y="495"/>
                  </a:lnTo>
                  <a:lnTo>
                    <a:pt x="1268" y="488"/>
                  </a:lnTo>
                  <a:lnTo>
                    <a:pt x="1266" y="481"/>
                  </a:lnTo>
                  <a:lnTo>
                    <a:pt x="1266" y="475"/>
                  </a:lnTo>
                  <a:lnTo>
                    <a:pt x="1266" y="470"/>
                  </a:lnTo>
                  <a:lnTo>
                    <a:pt x="1268" y="463"/>
                  </a:lnTo>
                  <a:lnTo>
                    <a:pt x="1269" y="456"/>
                  </a:lnTo>
                  <a:lnTo>
                    <a:pt x="1269" y="447"/>
                  </a:lnTo>
                  <a:lnTo>
                    <a:pt x="1269" y="438"/>
                  </a:lnTo>
                  <a:lnTo>
                    <a:pt x="1266" y="438"/>
                  </a:lnTo>
                  <a:lnTo>
                    <a:pt x="1264" y="436"/>
                  </a:lnTo>
                  <a:lnTo>
                    <a:pt x="1261" y="435"/>
                  </a:lnTo>
                  <a:lnTo>
                    <a:pt x="1257" y="433"/>
                  </a:lnTo>
                  <a:lnTo>
                    <a:pt x="1254" y="431"/>
                  </a:lnTo>
                  <a:lnTo>
                    <a:pt x="1250" y="431"/>
                  </a:lnTo>
                  <a:lnTo>
                    <a:pt x="1248" y="429"/>
                  </a:lnTo>
                  <a:lnTo>
                    <a:pt x="1245" y="429"/>
                  </a:lnTo>
                  <a:lnTo>
                    <a:pt x="1252" y="427"/>
                  </a:lnTo>
                  <a:lnTo>
                    <a:pt x="1259" y="427"/>
                  </a:lnTo>
                  <a:lnTo>
                    <a:pt x="1266" y="426"/>
                  </a:lnTo>
                  <a:lnTo>
                    <a:pt x="1275" y="424"/>
                  </a:lnTo>
                  <a:lnTo>
                    <a:pt x="1282" y="422"/>
                  </a:lnTo>
                  <a:lnTo>
                    <a:pt x="1291" y="420"/>
                  </a:lnTo>
                  <a:lnTo>
                    <a:pt x="1298" y="420"/>
                  </a:lnTo>
                  <a:lnTo>
                    <a:pt x="1305" y="419"/>
                  </a:lnTo>
                  <a:lnTo>
                    <a:pt x="1349" y="373"/>
                  </a:lnTo>
                  <a:lnTo>
                    <a:pt x="1352" y="373"/>
                  </a:lnTo>
                  <a:lnTo>
                    <a:pt x="1356" y="373"/>
                  </a:lnTo>
                  <a:lnTo>
                    <a:pt x="1361" y="373"/>
                  </a:lnTo>
                  <a:lnTo>
                    <a:pt x="1367" y="371"/>
                  </a:lnTo>
                  <a:lnTo>
                    <a:pt x="1374" y="371"/>
                  </a:lnTo>
                  <a:lnTo>
                    <a:pt x="1379" y="369"/>
                  </a:lnTo>
                  <a:lnTo>
                    <a:pt x="1384" y="367"/>
                  </a:lnTo>
                  <a:lnTo>
                    <a:pt x="1391" y="364"/>
                  </a:lnTo>
                  <a:lnTo>
                    <a:pt x="1386" y="357"/>
                  </a:lnTo>
                  <a:lnTo>
                    <a:pt x="1382" y="351"/>
                  </a:lnTo>
                  <a:lnTo>
                    <a:pt x="1381" y="346"/>
                  </a:lnTo>
                  <a:lnTo>
                    <a:pt x="1381" y="341"/>
                  </a:lnTo>
                  <a:lnTo>
                    <a:pt x="1382" y="337"/>
                  </a:lnTo>
                  <a:lnTo>
                    <a:pt x="1386" y="334"/>
                  </a:lnTo>
                  <a:lnTo>
                    <a:pt x="1391" y="330"/>
                  </a:lnTo>
                  <a:lnTo>
                    <a:pt x="1400" y="327"/>
                  </a:lnTo>
                  <a:lnTo>
                    <a:pt x="1400" y="332"/>
                  </a:lnTo>
                  <a:lnTo>
                    <a:pt x="1402" y="339"/>
                  </a:lnTo>
                  <a:lnTo>
                    <a:pt x="1404" y="344"/>
                  </a:lnTo>
                  <a:lnTo>
                    <a:pt x="1405" y="348"/>
                  </a:lnTo>
                  <a:lnTo>
                    <a:pt x="1407" y="353"/>
                  </a:lnTo>
                  <a:lnTo>
                    <a:pt x="1411" y="357"/>
                  </a:lnTo>
                  <a:lnTo>
                    <a:pt x="1414" y="360"/>
                  </a:lnTo>
                  <a:lnTo>
                    <a:pt x="1418" y="364"/>
                  </a:lnTo>
                  <a:lnTo>
                    <a:pt x="1423" y="360"/>
                  </a:lnTo>
                  <a:lnTo>
                    <a:pt x="1427" y="359"/>
                  </a:lnTo>
                  <a:lnTo>
                    <a:pt x="1428" y="359"/>
                  </a:lnTo>
                  <a:lnTo>
                    <a:pt x="1430" y="359"/>
                  </a:lnTo>
                  <a:lnTo>
                    <a:pt x="1432" y="359"/>
                  </a:lnTo>
                  <a:lnTo>
                    <a:pt x="1435" y="359"/>
                  </a:lnTo>
                  <a:lnTo>
                    <a:pt x="1439" y="357"/>
                  </a:lnTo>
                  <a:lnTo>
                    <a:pt x="1444" y="353"/>
                  </a:lnTo>
                  <a:lnTo>
                    <a:pt x="1444" y="355"/>
                  </a:lnTo>
                  <a:lnTo>
                    <a:pt x="1446" y="357"/>
                  </a:lnTo>
                  <a:lnTo>
                    <a:pt x="1450" y="360"/>
                  </a:lnTo>
                  <a:lnTo>
                    <a:pt x="1453" y="364"/>
                  </a:lnTo>
                  <a:lnTo>
                    <a:pt x="1458" y="367"/>
                  </a:lnTo>
                  <a:lnTo>
                    <a:pt x="1462" y="369"/>
                  </a:lnTo>
                  <a:lnTo>
                    <a:pt x="1465" y="373"/>
                  </a:lnTo>
                  <a:lnTo>
                    <a:pt x="1469" y="373"/>
                  </a:lnTo>
                  <a:lnTo>
                    <a:pt x="1480" y="367"/>
                  </a:lnTo>
                  <a:lnTo>
                    <a:pt x="1490" y="362"/>
                  </a:lnTo>
                  <a:lnTo>
                    <a:pt x="1501" y="353"/>
                  </a:lnTo>
                  <a:lnTo>
                    <a:pt x="1513" y="344"/>
                  </a:lnTo>
                  <a:lnTo>
                    <a:pt x="1524" y="336"/>
                  </a:lnTo>
                  <a:lnTo>
                    <a:pt x="1536" y="329"/>
                  </a:lnTo>
                  <a:lnTo>
                    <a:pt x="1547" y="321"/>
                  </a:lnTo>
                  <a:lnTo>
                    <a:pt x="1557" y="318"/>
                  </a:lnTo>
                  <a:lnTo>
                    <a:pt x="1556" y="311"/>
                  </a:lnTo>
                  <a:lnTo>
                    <a:pt x="1556" y="304"/>
                  </a:lnTo>
                  <a:lnTo>
                    <a:pt x="1559" y="300"/>
                  </a:lnTo>
                  <a:lnTo>
                    <a:pt x="1564" y="295"/>
                  </a:lnTo>
                  <a:lnTo>
                    <a:pt x="1571" y="291"/>
                  </a:lnTo>
                  <a:lnTo>
                    <a:pt x="1577" y="286"/>
                  </a:lnTo>
                  <a:lnTo>
                    <a:pt x="1586" y="284"/>
                  </a:lnTo>
                  <a:lnTo>
                    <a:pt x="1591" y="281"/>
                  </a:lnTo>
                  <a:lnTo>
                    <a:pt x="1582" y="281"/>
                  </a:lnTo>
                  <a:lnTo>
                    <a:pt x="1571" y="281"/>
                  </a:lnTo>
                  <a:lnTo>
                    <a:pt x="1559" y="279"/>
                  </a:lnTo>
                  <a:lnTo>
                    <a:pt x="1548" y="279"/>
                  </a:lnTo>
                  <a:lnTo>
                    <a:pt x="1538" y="277"/>
                  </a:lnTo>
                  <a:lnTo>
                    <a:pt x="1529" y="276"/>
                  </a:lnTo>
                  <a:lnTo>
                    <a:pt x="1520" y="274"/>
                  </a:lnTo>
                  <a:lnTo>
                    <a:pt x="1513" y="270"/>
                  </a:lnTo>
                  <a:lnTo>
                    <a:pt x="1548" y="233"/>
                  </a:lnTo>
                  <a:lnTo>
                    <a:pt x="1545" y="233"/>
                  </a:lnTo>
                  <a:lnTo>
                    <a:pt x="1541" y="231"/>
                  </a:lnTo>
                  <a:lnTo>
                    <a:pt x="1538" y="230"/>
                  </a:lnTo>
                  <a:lnTo>
                    <a:pt x="1534" y="228"/>
                  </a:lnTo>
                  <a:lnTo>
                    <a:pt x="1533" y="226"/>
                  </a:lnTo>
                  <a:lnTo>
                    <a:pt x="1529" y="224"/>
                  </a:lnTo>
                  <a:lnTo>
                    <a:pt x="1526" y="224"/>
                  </a:lnTo>
                  <a:lnTo>
                    <a:pt x="1522" y="224"/>
                  </a:lnTo>
                  <a:lnTo>
                    <a:pt x="1469" y="281"/>
                  </a:lnTo>
                  <a:lnTo>
                    <a:pt x="1469" y="284"/>
                  </a:lnTo>
                  <a:lnTo>
                    <a:pt x="1469" y="288"/>
                  </a:lnTo>
                  <a:lnTo>
                    <a:pt x="1469" y="293"/>
                  </a:lnTo>
                  <a:lnTo>
                    <a:pt x="1469" y="298"/>
                  </a:lnTo>
                  <a:lnTo>
                    <a:pt x="1467" y="304"/>
                  </a:lnTo>
                  <a:lnTo>
                    <a:pt x="1465" y="309"/>
                  </a:lnTo>
                  <a:lnTo>
                    <a:pt x="1464" y="313"/>
                  </a:lnTo>
                  <a:lnTo>
                    <a:pt x="1460" y="318"/>
                  </a:lnTo>
                  <a:lnTo>
                    <a:pt x="1462" y="316"/>
                  </a:lnTo>
                  <a:lnTo>
                    <a:pt x="1464" y="316"/>
                  </a:lnTo>
                  <a:lnTo>
                    <a:pt x="1462" y="320"/>
                  </a:lnTo>
                  <a:lnTo>
                    <a:pt x="1460" y="325"/>
                  </a:lnTo>
                  <a:lnTo>
                    <a:pt x="1457" y="332"/>
                  </a:lnTo>
                  <a:lnTo>
                    <a:pt x="1451" y="339"/>
                  </a:lnTo>
                  <a:lnTo>
                    <a:pt x="1444" y="346"/>
                  </a:lnTo>
                  <a:lnTo>
                    <a:pt x="1435" y="351"/>
                  </a:lnTo>
                  <a:lnTo>
                    <a:pt x="1427" y="353"/>
                  </a:lnTo>
                  <a:lnTo>
                    <a:pt x="1428" y="344"/>
                  </a:lnTo>
                  <a:lnTo>
                    <a:pt x="1430" y="337"/>
                  </a:lnTo>
                  <a:lnTo>
                    <a:pt x="1428" y="332"/>
                  </a:lnTo>
                  <a:lnTo>
                    <a:pt x="1427" y="327"/>
                  </a:lnTo>
                  <a:lnTo>
                    <a:pt x="1425" y="323"/>
                  </a:lnTo>
                  <a:lnTo>
                    <a:pt x="1420" y="320"/>
                  </a:lnTo>
                  <a:lnTo>
                    <a:pt x="1414" y="314"/>
                  </a:lnTo>
                  <a:lnTo>
                    <a:pt x="1409" y="307"/>
                  </a:lnTo>
                  <a:lnTo>
                    <a:pt x="1409" y="302"/>
                  </a:lnTo>
                  <a:lnTo>
                    <a:pt x="1411" y="297"/>
                  </a:lnTo>
                  <a:lnTo>
                    <a:pt x="1411" y="293"/>
                  </a:lnTo>
                  <a:lnTo>
                    <a:pt x="1412" y="290"/>
                  </a:lnTo>
                  <a:lnTo>
                    <a:pt x="1412" y="284"/>
                  </a:lnTo>
                  <a:lnTo>
                    <a:pt x="1412" y="281"/>
                  </a:lnTo>
                  <a:lnTo>
                    <a:pt x="1411" y="276"/>
                  </a:lnTo>
                  <a:lnTo>
                    <a:pt x="1409" y="270"/>
                  </a:lnTo>
                  <a:lnTo>
                    <a:pt x="1405" y="277"/>
                  </a:lnTo>
                  <a:lnTo>
                    <a:pt x="1402" y="284"/>
                  </a:lnTo>
                  <a:lnTo>
                    <a:pt x="1398" y="290"/>
                  </a:lnTo>
                  <a:lnTo>
                    <a:pt x="1393" y="297"/>
                  </a:lnTo>
                  <a:lnTo>
                    <a:pt x="1388" y="300"/>
                  </a:lnTo>
                  <a:lnTo>
                    <a:pt x="1382" y="304"/>
                  </a:lnTo>
                  <a:lnTo>
                    <a:pt x="1375" y="307"/>
                  </a:lnTo>
                  <a:lnTo>
                    <a:pt x="1367" y="307"/>
                  </a:lnTo>
                  <a:lnTo>
                    <a:pt x="1365" y="304"/>
                  </a:lnTo>
                  <a:lnTo>
                    <a:pt x="1363" y="298"/>
                  </a:lnTo>
                  <a:lnTo>
                    <a:pt x="1361" y="295"/>
                  </a:lnTo>
                  <a:lnTo>
                    <a:pt x="1358" y="290"/>
                  </a:lnTo>
                  <a:lnTo>
                    <a:pt x="1354" y="284"/>
                  </a:lnTo>
                  <a:lnTo>
                    <a:pt x="1351" y="279"/>
                  </a:lnTo>
                  <a:lnTo>
                    <a:pt x="1349" y="274"/>
                  </a:lnTo>
                  <a:lnTo>
                    <a:pt x="1349" y="270"/>
                  </a:lnTo>
                  <a:lnTo>
                    <a:pt x="1354" y="261"/>
                  </a:lnTo>
                  <a:lnTo>
                    <a:pt x="1361" y="256"/>
                  </a:lnTo>
                  <a:lnTo>
                    <a:pt x="1368" y="251"/>
                  </a:lnTo>
                  <a:lnTo>
                    <a:pt x="1374" y="249"/>
                  </a:lnTo>
                  <a:lnTo>
                    <a:pt x="1381" y="247"/>
                  </a:lnTo>
                  <a:lnTo>
                    <a:pt x="1388" y="247"/>
                  </a:lnTo>
                  <a:lnTo>
                    <a:pt x="1393" y="245"/>
                  </a:lnTo>
                  <a:lnTo>
                    <a:pt x="1400" y="242"/>
                  </a:lnTo>
                  <a:lnTo>
                    <a:pt x="1409" y="233"/>
                  </a:lnTo>
                  <a:lnTo>
                    <a:pt x="1416" y="221"/>
                  </a:lnTo>
                  <a:lnTo>
                    <a:pt x="1425" y="208"/>
                  </a:lnTo>
                  <a:lnTo>
                    <a:pt x="1434" y="198"/>
                  </a:lnTo>
                  <a:lnTo>
                    <a:pt x="1444" y="187"/>
                  </a:lnTo>
                  <a:lnTo>
                    <a:pt x="1455" y="178"/>
                  </a:lnTo>
                  <a:lnTo>
                    <a:pt x="1465" y="169"/>
                  </a:lnTo>
                  <a:lnTo>
                    <a:pt x="1478" y="159"/>
                  </a:lnTo>
                  <a:lnTo>
                    <a:pt x="1487" y="150"/>
                  </a:lnTo>
                  <a:lnTo>
                    <a:pt x="1573" y="150"/>
                  </a:lnTo>
                  <a:lnTo>
                    <a:pt x="1591" y="168"/>
                  </a:lnTo>
                  <a:lnTo>
                    <a:pt x="1626" y="168"/>
                  </a:lnTo>
                  <a:lnTo>
                    <a:pt x="1633" y="175"/>
                  </a:lnTo>
                  <a:lnTo>
                    <a:pt x="1640" y="180"/>
                  </a:lnTo>
                  <a:lnTo>
                    <a:pt x="1646" y="185"/>
                  </a:lnTo>
                  <a:lnTo>
                    <a:pt x="1653" y="187"/>
                  </a:lnTo>
                  <a:lnTo>
                    <a:pt x="1660" y="191"/>
                  </a:lnTo>
                  <a:lnTo>
                    <a:pt x="1665" y="191"/>
                  </a:lnTo>
                  <a:lnTo>
                    <a:pt x="1672" y="189"/>
                  </a:lnTo>
                  <a:lnTo>
                    <a:pt x="1679" y="187"/>
                  </a:lnTo>
                  <a:lnTo>
                    <a:pt x="1697" y="205"/>
                  </a:lnTo>
                  <a:lnTo>
                    <a:pt x="1679" y="224"/>
                  </a:lnTo>
                  <a:lnTo>
                    <a:pt x="1644" y="224"/>
                  </a:lnTo>
                  <a:lnTo>
                    <a:pt x="1626" y="205"/>
                  </a:lnTo>
                  <a:lnTo>
                    <a:pt x="1617" y="215"/>
                  </a:lnTo>
                  <a:lnTo>
                    <a:pt x="1653" y="253"/>
                  </a:lnTo>
                  <a:lnTo>
                    <a:pt x="1670" y="253"/>
                  </a:lnTo>
                  <a:lnTo>
                    <a:pt x="1674" y="251"/>
                  </a:lnTo>
                  <a:lnTo>
                    <a:pt x="1681" y="245"/>
                  </a:lnTo>
                  <a:lnTo>
                    <a:pt x="1688" y="240"/>
                  </a:lnTo>
                  <a:lnTo>
                    <a:pt x="1695" y="233"/>
                  </a:lnTo>
                  <a:lnTo>
                    <a:pt x="1702" y="226"/>
                  </a:lnTo>
                  <a:lnTo>
                    <a:pt x="1707" y="221"/>
                  </a:lnTo>
                  <a:lnTo>
                    <a:pt x="1713" y="217"/>
                  </a:lnTo>
                  <a:lnTo>
                    <a:pt x="1714" y="215"/>
                  </a:lnTo>
                  <a:lnTo>
                    <a:pt x="1732" y="215"/>
                  </a:lnTo>
                  <a:lnTo>
                    <a:pt x="1757" y="187"/>
                  </a:lnTo>
                  <a:lnTo>
                    <a:pt x="1775" y="205"/>
                  </a:lnTo>
                  <a:lnTo>
                    <a:pt x="1801" y="177"/>
                  </a:lnTo>
                  <a:lnTo>
                    <a:pt x="1819" y="196"/>
                  </a:lnTo>
                  <a:lnTo>
                    <a:pt x="1824" y="192"/>
                  </a:lnTo>
                  <a:lnTo>
                    <a:pt x="1831" y="191"/>
                  </a:lnTo>
                  <a:lnTo>
                    <a:pt x="1838" y="189"/>
                  </a:lnTo>
                  <a:lnTo>
                    <a:pt x="1843" y="187"/>
                  </a:lnTo>
                  <a:lnTo>
                    <a:pt x="1850" y="185"/>
                  </a:lnTo>
                  <a:lnTo>
                    <a:pt x="1858" y="184"/>
                  </a:lnTo>
                  <a:lnTo>
                    <a:pt x="1863" y="180"/>
                  </a:lnTo>
                  <a:lnTo>
                    <a:pt x="1870" y="177"/>
                  </a:lnTo>
                  <a:lnTo>
                    <a:pt x="1845" y="150"/>
                  </a:lnTo>
                  <a:lnTo>
                    <a:pt x="1854" y="154"/>
                  </a:lnTo>
                  <a:lnTo>
                    <a:pt x="1865" y="157"/>
                  </a:lnTo>
                  <a:lnTo>
                    <a:pt x="1873" y="161"/>
                  </a:lnTo>
                  <a:lnTo>
                    <a:pt x="1884" y="162"/>
                  </a:lnTo>
                  <a:lnTo>
                    <a:pt x="1895" y="166"/>
                  </a:lnTo>
                  <a:lnTo>
                    <a:pt x="1907" y="168"/>
                  </a:lnTo>
                  <a:lnTo>
                    <a:pt x="1919" y="168"/>
                  </a:lnTo>
                  <a:lnTo>
                    <a:pt x="1932" y="168"/>
                  </a:lnTo>
                  <a:lnTo>
                    <a:pt x="1932" y="164"/>
                  </a:lnTo>
                  <a:lnTo>
                    <a:pt x="1933" y="161"/>
                  </a:lnTo>
                  <a:lnTo>
                    <a:pt x="1933" y="157"/>
                  </a:lnTo>
                  <a:lnTo>
                    <a:pt x="1935" y="154"/>
                  </a:lnTo>
                  <a:lnTo>
                    <a:pt x="1937" y="150"/>
                  </a:lnTo>
                  <a:lnTo>
                    <a:pt x="1939" y="147"/>
                  </a:lnTo>
                  <a:lnTo>
                    <a:pt x="1941" y="143"/>
                  </a:lnTo>
                  <a:lnTo>
                    <a:pt x="1941" y="139"/>
                  </a:lnTo>
                  <a:lnTo>
                    <a:pt x="1983" y="187"/>
                  </a:lnTo>
                  <a:lnTo>
                    <a:pt x="1983" y="191"/>
                  </a:lnTo>
                  <a:lnTo>
                    <a:pt x="1983" y="194"/>
                  </a:lnTo>
                  <a:lnTo>
                    <a:pt x="1981" y="198"/>
                  </a:lnTo>
                  <a:lnTo>
                    <a:pt x="1979" y="201"/>
                  </a:lnTo>
                  <a:lnTo>
                    <a:pt x="1978" y="205"/>
                  </a:lnTo>
                  <a:lnTo>
                    <a:pt x="1976" y="208"/>
                  </a:lnTo>
                  <a:lnTo>
                    <a:pt x="1976" y="212"/>
                  </a:lnTo>
                  <a:lnTo>
                    <a:pt x="1974" y="215"/>
                  </a:lnTo>
                  <a:lnTo>
                    <a:pt x="2009" y="215"/>
                  </a:lnTo>
                  <a:lnTo>
                    <a:pt x="2009" y="177"/>
                  </a:lnTo>
                  <a:lnTo>
                    <a:pt x="2016" y="184"/>
                  </a:lnTo>
                  <a:lnTo>
                    <a:pt x="2024" y="189"/>
                  </a:lnTo>
                  <a:lnTo>
                    <a:pt x="2032" y="192"/>
                  </a:lnTo>
                  <a:lnTo>
                    <a:pt x="2039" y="194"/>
                  </a:lnTo>
                  <a:lnTo>
                    <a:pt x="2048" y="198"/>
                  </a:lnTo>
                  <a:lnTo>
                    <a:pt x="2057" y="200"/>
                  </a:lnTo>
                  <a:lnTo>
                    <a:pt x="2064" y="203"/>
                  </a:lnTo>
                  <a:lnTo>
                    <a:pt x="2071" y="205"/>
                  </a:lnTo>
                  <a:lnTo>
                    <a:pt x="2071" y="201"/>
                  </a:lnTo>
                  <a:lnTo>
                    <a:pt x="2069" y="198"/>
                  </a:lnTo>
                  <a:lnTo>
                    <a:pt x="2068" y="194"/>
                  </a:lnTo>
                  <a:lnTo>
                    <a:pt x="2066" y="191"/>
                  </a:lnTo>
                  <a:lnTo>
                    <a:pt x="2064" y="187"/>
                  </a:lnTo>
                  <a:lnTo>
                    <a:pt x="2062" y="184"/>
                  </a:lnTo>
                  <a:lnTo>
                    <a:pt x="2062" y="180"/>
                  </a:lnTo>
                  <a:lnTo>
                    <a:pt x="2061" y="177"/>
                  </a:lnTo>
                  <a:lnTo>
                    <a:pt x="2045" y="177"/>
                  </a:lnTo>
                  <a:lnTo>
                    <a:pt x="2036" y="187"/>
                  </a:lnTo>
                  <a:lnTo>
                    <a:pt x="2018" y="187"/>
                  </a:lnTo>
                  <a:lnTo>
                    <a:pt x="1992" y="159"/>
                  </a:lnTo>
                  <a:lnTo>
                    <a:pt x="2002" y="157"/>
                  </a:lnTo>
                  <a:lnTo>
                    <a:pt x="2011" y="155"/>
                  </a:lnTo>
                  <a:lnTo>
                    <a:pt x="2022" y="155"/>
                  </a:lnTo>
                  <a:lnTo>
                    <a:pt x="2031" y="154"/>
                  </a:lnTo>
                  <a:lnTo>
                    <a:pt x="2041" y="154"/>
                  </a:lnTo>
                  <a:lnTo>
                    <a:pt x="2052" y="154"/>
                  </a:lnTo>
                  <a:lnTo>
                    <a:pt x="2061" y="152"/>
                  </a:lnTo>
                  <a:lnTo>
                    <a:pt x="2071" y="150"/>
                  </a:lnTo>
                  <a:lnTo>
                    <a:pt x="2068" y="150"/>
                  </a:lnTo>
                  <a:lnTo>
                    <a:pt x="2064" y="148"/>
                  </a:lnTo>
                  <a:lnTo>
                    <a:pt x="2061" y="147"/>
                  </a:lnTo>
                  <a:lnTo>
                    <a:pt x="2057" y="145"/>
                  </a:lnTo>
                  <a:lnTo>
                    <a:pt x="2054" y="143"/>
                  </a:lnTo>
                  <a:lnTo>
                    <a:pt x="2052" y="141"/>
                  </a:lnTo>
                  <a:lnTo>
                    <a:pt x="2048" y="141"/>
                  </a:lnTo>
                  <a:lnTo>
                    <a:pt x="2045" y="139"/>
                  </a:lnTo>
                  <a:lnTo>
                    <a:pt x="2048" y="136"/>
                  </a:lnTo>
                  <a:lnTo>
                    <a:pt x="2052" y="131"/>
                  </a:lnTo>
                  <a:lnTo>
                    <a:pt x="2057" y="124"/>
                  </a:lnTo>
                  <a:lnTo>
                    <a:pt x="2061" y="116"/>
                  </a:lnTo>
                  <a:lnTo>
                    <a:pt x="2064" y="109"/>
                  </a:lnTo>
                  <a:lnTo>
                    <a:pt x="2068" y="104"/>
                  </a:lnTo>
                  <a:lnTo>
                    <a:pt x="2069" y="99"/>
                  </a:lnTo>
                  <a:lnTo>
                    <a:pt x="2071" y="93"/>
                  </a:lnTo>
                  <a:lnTo>
                    <a:pt x="2078" y="93"/>
                  </a:lnTo>
                  <a:lnTo>
                    <a:pt x="2085" y="93"/>
                  </a:lnTo>
                  <a:lnTo>
                    <a:pt x="2092" y="95"/>
                  </a:lnTo>
                  <a:lnTo>
                    <a:pt x="2101" y="95"/>
                  </a:lnTo>
                  <a:lnTo>
                    <a:pt x="2108" y="97"/>
                  </a:lnTo>
                  <a:lnTo>
                    <a:pt x="2117" y="97"/>
                  </a:lnTo>
                  <a:lnTo>
                    <a:pt x="2124" y="101"/>
                  </a:lnTo>
                  <a:lnTo>
                    <a:pt x="2131" y="104"/>
                  </a:lnTo>
                  <a:lnTo>
                    <a:pt x="2135" y="102"/>
                  </a:lnTo>
                  <a:lnTo>
                    <a:pt x="2138" y="102"/>
                  </a:lnTo>
                  <a:lnTo>
                    <a:pt x="2142" y="101"/>
                  </a:lnTo>
                  <a:lnTo>
                    <a:pt x="2144" y="99"/>
                  </a:lnTo>
                  <a:lnTo>
                    <a:pt x="2147" y="97"/>
                  </a:lnTo>
                  <a:lnTo>
                    <a:pt x="2151" y="95"/>
                  </a:lnTo>
                  <a:lnTo>
                    <a:pt x="2154" y="93"/>
                  </a:lnTo>
                  <a:lnTo>
                    <a:pt x="2158" y="93"/>
                  </a:lnTo>
                  <a:lnTo>
                    <a:pt x="2158" y="90"/>
                  </a:lnTo>
                  <a:lnTo>
                    <a:pt x="2158" y="86"/>
                  </a:lnTo>
                  <a:lnTo>
                    <a:pt x="2158" y="83"/>
                  </a:lnTo>
                  <a:lnTo>
                    <a:pt x="2160" y="79"/>
                  </a:lnTo>
                  <a:lnTo>
                    <a:pt x="2160" y="76"/>
                  </a:lnTo>
                  <a:lnTo>
                    <a:pt x="2161" y="72"/>
                  </a:lnTo>
                  <a:lnTo>
                    <a:pt x="2163" y="69"/>
                  </a:lnTo>
                  <a:lnTo>
                    <a:pt x="2167" y="65"/>
                  </a:lnTo>
                  <a:lnTo>
                    <a:pt x="2211" y="93"/>
                  </a:lnTo>
                  <a:lnTo>
                    <a:pt x="2202" y="85"/>
                  </a:lnTo>
                  <a:lnTo>
                    <a:pt x="2220" y="85"/>
                  </a:lnTo>
                  <a:lnTo>
                    <a:pt x="2202" y="85"/>
                  </a:lnTo>
                  <a:lnTo>
                    <a:pt x="2209" y="85"/>
                  </a:lnTo>
                  <a:lnTo>
                    <a:pt x="2218" y="85"/>
                  </a:lnTo>
                  <a:lnTo>
                    <a:pt x="2228" y="85"/>
                  </a:lnTo>
                  <a:lnTo>
                    <a:pt x="2241" y="83"/>
                  </a:lnTo>
                  <a:lnTo>
                    <a:pt x="2251" y="83"/>
                  </a:lnTo>
                  <a:lnTo>
                    <a:pt x="2262" y="81"/>
                  </a:lnTo>
                  <a:lnTo>
                    <a:pt x="2273" y="78"/>
                  </a:lnTo>
                  <a:lnTo>
                    <a:pt x="2280" y="76"/>
                  </a:lnTo>
                  <a:lnTo>
                    <a:pt x="2280" y="79"/>
                  </a:lnTo>
                  <a:lnTo>
                    <a:pt x="2278" y="83"/>
                  </a:lnTo>
                  <a:lnTo>
                    <a:pt x="2276" y="86"/>
                  </a:lnTo>
                  <a:lnTo>
                    <a:pt x="2276" y="90"/>
                  </a:lnTo>
                  <a:lnTo>
                    <a:pt x="2274" y="93"/>
                  </a:lnTo>
                  <a:lnTo>
                    <a:pt x="2273" y="97"/>
                  </a:lnTo>
                  <a:lnTo>
                    <a:pt x="2271" y="101"/>
                  </a:lnTo>
                  <a:lnTo>
                    <a:pt x="2271" y="104"/>
                  </a:lnTo>
                  <a:lnTo>
                    <a:pt x="2288" y="122"/>
                  </a:lnTo>
                  <a:lnTo>
                    <a:pt x="2281" y="125"/>
                  </a:lnTo>
                  <a:lnTo>
                    <a:pt x="2274" y="131"/>
                  </a:lnTo>
                  <a:lnTo>
                    <a:pt x="2265" y="136"/>
                  </a:lnTo>
                  <a:lnTo>
                    <a:pt x="2258" y="141"/>
                  </a:lnTo>
                  <a:lnTo>
                    <a:pt x="2250" y="148"/>
                  </a:lnTo>
                  <a:lnTo>
                    <a:pt x="2243" y="155"/>
                  </a:lnTo>
                  <a:lnTo>
                    <a:pt x="2234" y="162"/>
                  </a:lnTo>
                  <a:lnTo>
                    <a:pt x="2228" y="168"/>
                  </a:lnTo>
                  <a:lnTo>
                    <a:pt x="2235" y="161"/>
                  </a:lnTo>
                  <a:lnTo>
                    <a:pt x="2246" y="154"/>
                  </a:lnTo>
                  <a:lnTo>
                    <a:pt x="2257" y="150"/>
                  </a:lnTo>
                  <a:lnTo>
                    <a:pt x="2269" y="147"/>
                  </a:lnTo>
                  <a:lnTo>
                    <a:pt x="2281" y="143"/>
                  </a:lnTo>
                  <a:lnTo>
                    <a:pt x="2294" y="141"/>
                  </a:lnTo>
                  <a:lnTo>
                    <a:pt x="2308" y="141"/>
                  </a:lnTo>
                  <a:lnTo>
                    <a:pt x="2320" y="141"/>
                  </a:lnTo>
                  <a:lnTo>
                    <a:pt x="2348" y="143"/>
                  </a:lnTo>
                  <a:lnTo>
                    <a:pt x="2377" y="147"/>
                  </a:lnTo>
                  <a:lnTo>
                    <a:pt x="2403" y="148"/>
                  </a:lnTo>
                  <a:lnTo>
                    <a:pt x="2428" y="150"/>
                  </a:lnTo>
                  <a:lnTo>
                    <a:pt x="2454" y="177"/>
                  </a:lnTo>
                  <a:lnTo>
                    <a:pt x="2470" y="171"/>
                  </a:lnTo>
                  <a:lnTo>
                    <a:pt x="2486" y="168"/>
                  </a:lnTo>
                  <a:lnTo>
                    <a:pt x="2506" y="168"/>
                  </a:lnTo>
                  <a:lnTo>
                    <a:pt x="2527" y="169"/>
                  </a:lnTo>
                  <a:lnTo>
                    <a:pt x="2569" y="175"/>
                  </a:lnTo>
                  <a:lnTo>
                    <a:pt x="2615" y="185"/>
                  </a:lnTo>
                  <a:lnTo>
                    <a:pt x="2663" y="198"/>
                  </a:lnTo>
                  <a:lnTo>
                    <a:pt x="2707" y="208"/>
                  </a:lnTo>
                  <a:lnTo>
                    <a:pt x="2728" y="212"/>
                  </a:lnTo>
                  <a:lnTo>
                    <a:pt x="2749" y="214"/>
                  </a:lnTo>
                  <a:lnTo>
                    <a:pt x="2767" y="215"/>
                  </a:lnTo>
                  <a:lnTo>
                    <a:pt x="2785" y="215"/>
                  </a:lnTo>
                  <a:lnTo>
                    <a:pt x="2792" y="215"/>
                  </a:lnTo>
                  <a:lnTo>
                    <a:pt x="2797" y="214"/>
                  </a:lnTo>
                  <a:lnTo>
                    <a:pt x="2804" y="212"/>
                  </a:lnTo>
                  <a:lnTo>
                    <a:pt x="2811" y="212"/>
                  </a:lnTo>
                  <a:lnTo>
                    <a:pt x="2817" y="210"/>
                  </a:lnTo>
                  <a:lnTo>
                    <a:pt x="2824" y="210"/>
                  </a:lnTo>
                  <a:lnTo>
                    <a:pt x="2831" y="212"/>
                  </a:lnTo>
                  <a:lnTo>
                    <a:pt x="2838" y="215"/>
                  </a:lnTo>
                  <a:lnTo>
                    <a:pt x="2839" y="215"/>
                  </a:lnTo>
                  <a:lnTo>
                    <a:pt x="2843" y="214"/>
                  </a:lnTo>
                  <a:lnTo>
                    <a:pt x="2847" y="212"/>
                  </a:lnTo>
                  <a:lnTo>
                    <a:pt x="2850" y="210"/>
                  </a:lnTo>
                  <a:lnTo>
                    <a:pt x="2854" y="208"/>
                  </a:lnTo>
                  <a:lnTo>
                    <a:pt x="2857" y="207"/>
                  </a:lnTo>
                  <a:lnTo>
                    <a:pt x="2859" y="207"/>
                  </a:lnTo>
                  <a:lnTo>
                    <a:pt x="2862" y="205"/>
                  </a:lnTo>
                  <a:lnTo>
                    <a:pt x="2880" y="224"/>
                  </a:lnTo>
                  <a:lnTo>
                    <a:pt x="2889" y="222"/>
                  </a:lnTo>
                  <a:lnTo>
                    <a:pt x="2898" y="222"/>
                  </a:lnTo>
                  <a:lnTo>
                    <a:pt x="2903" y="221"/>
                  </a:lnTo>
                  <a:lnTo>
                    <a:pt x="2910" y="221"/>
                  </a:lnTo>
                  <a:lnTo>
                    <a:pt x="2915" y="219"/>
                  </a:lnTo>
                  <a:lnTo>
                    <a:pt x="2921" y="221"/>
                  </a:lnTo>
                  <a:lnTo>
                    <a:pt x="2926" y="221"/>
                  </a:lnTo>
                  <a:lnTo>
                    <a:pt x="2933" y="224"/>
                  </a:lnTo>
                  <a:lnTo>
                    <a:pt x="2951" y="205"/>
                  </a:lnTo>
                  <a:lnTo>
                    <a:pt x="2933" y="205"/>
                  </a:lnTo>
                  <a:lnTo>
                    <a:pt x="2945" y="207"/>
                  </a:lnTo>
                  <a:lnTo>
                    <a:pt x="2960" y="208"/>
                  </a:lnTo>
                  <a:lnTo>
                    <a:pt x="2972" y="212"/>
                  </a:lnTo>
                  <a:lnTo>
                    <a:pt x="2984" y="214"/>
                  </a:lnTo>
                  <a:lnTo>
                    <a:pt x="2998" y="217"/>
                  </a:lnTo>
                  <a:lnTo>
                    <a:pt x="3011" y="221"/>
                  </a:lnTo>
                  <a:lnTo>
                    <a:pt x="3025" y="222"/>
                  </a:lnTo>
                  <a:lnTo>
                    <a:pt x="3037" y="224"/>
                  </a:lnTo>
                  <a:lnTo>
                    <a:pt x="3055" y="242"/>
                  </a:lnTo>
                  <a:lnTo>
                    <a:pt x="3062" y="242"/>
                  </a:lnTo>
                  <a:lnTo>
                    <a:pt x="3069" y="242"/>
                  </a:lnTo>
                  <a:lnTo>
                    <a:pt x="3076" y="244"/>
                  </a:lnTo>
                  <a:lnTo>
                    <a:pt x="3085" y="244"/>
                  </a:lnTo>
                  <a:lnTo>
                    <a:pt x="3094" y="245"/>
                  </a:lnTo>
                  <a:lnTo>
                    <a:pt x="3101" y="247"/>
                  </a:lnTo>
                  <a:lnTo>
                    <a:pt x="3108" y="249"/>
                  </a:lnTo>
                  <a:lnTo>
                    <a:pt x="3115" y="253"/>
                  </a:lnTo>
                  <a:lnTo>
                    <a:pt x="3113" y="258"/>
                  </a:lnTo>
                  <a:lnTo>
                    <a:pt x="3111" y="261"/>
                  </a:lnTo>
                  <a:lnTo>
                    <a:pt x="3111" y="263"/>
                  </a:lnTo>
                  <a:lnTo>
                    <a:pt x="3111" y="265"/>
                  </a:lnTo>
                  <a:lnTo>
                    <a:pt x="3111" y="268"/>
                  </a:lnTo>
                  <a:lnTo>
                    <a:pt x="3110" y="270"/>
                  </a:lnTo>
                  <a:lnTo>
                    <a:pt x="3110" y="274"/>
                  </a:lnTo>
                  <a:lnTo>
                    <a:pt x="3106" y="281"/>
                  </a:lnTo>
                  <a:lnTo>
                    <a:pt x="3088" y="261"/>
                  </a:lnTo>
                  <a:lnTo>
                    <a:pt x="3037" y="261"/>
                  </a:lnTo>
                  <a:lnTo>
                    <a:pt x="3037" y="258"/>
                  </a:lnTo>
                  <a:lnTo>
                    <a:pt x="3036" y="253"/>
                  </a:lnTo>
                  <a:lnTo>
                    <a:pt x="3032" y="249"/>
                  </a:lnTo>
                  <a:lnTo>
                    <a:pt x="3028" y="244"/>
                  </a:lnTo>
                  <a:lnTo>
                    <a:pt x="3025" y="240"/>
                  </a:lnTo>
                  <a:lnTo>
                    <a:pt x="3023" y="237"/>
                  </a:lnTo>
                  <a:lnTo>
                    <a:pt x="3021" y="233"/>
                  </a:lnTo>
                  <a:lnTo>
                    <a:pt x="3020" y="233"/>
                  </a:lnTo>
                  <a:lnTo>
                    <a:pt x="3020" y="237"/>
                  </a:lnTo>
                  <a:lnTo>
                    <a:pt x="3020" y="240"/>
                  </a:lnTo>
                  <a:lnTo>
                    <a:pt x="3020" y="245"/>
                  </a:lnTo>
                  <a:lnTo>
                    <a:pt x="3021" y="249"/>
                  </a:lnTo>
                  <a:lnTo>
                    <a:pt x="3028" y="260"/>
                  </a:lnTo>
                  <a:lnTo>
                    <a:pt x="3037" y="268"/>
                  </a:lnTo>
                  <a:lnTo>
                    <a:pt x="3048" y="276"/>
                  </a:lnTo>
                  <a:lnTo>
                    <a:pt x="3058" y="283"/>
                  </a:lnTo>
                  <a:lnTo>
                    <a:pt x="3071" y="288"/>
                  </a:lnTo>
                  <a:lnTo>
                    <a:pt x="3081" y="290"/>
                  </a:lnTo>
                  <a:lnTo>
                    <a:pt x="3080" y="293"/>
                  </a:lnTo>
                  <a:lnTo>
                    <a:pt x="3078" y="297"/>
                  </a:lnTo>
                  <a:lnTo>
                    <a:pt x="3076" y="302"/>
                  </a:lnTo>
                  <a:lnTo>
                    <a:pt x="3073" y="307"/>
                  </a:lnTo>
                  <a:lnTo>
                    <a:pt x="3069" y="311"/>
                  </a:lnTo>
                  <a:lnTo>
                    <a:pt x="3066" y="314"/>
                  </a:lnTo>
                  <a:lnTo>
                    <a:pt x="3064" y="316"/>
                  </a:lnTo>
                  <a:lnTo>
                    <a:pt x="3064" y="318"/>
                  </a:lnTo>
                  <a:lnTo>
                    <a:pt x="3060" y="318"/>
                  </a:lnTo>
                  <a:lnTo>
                    <a:pt x="3057" y="318"/>
                  </a:lnTo>
                  <a:lnTo>
                    <a:pt x="3053" y="320"/>
                  </a:lnTo>
                  <a:lnTo>
                    <a:pt x="3050" y="321"/>
                  </a:lnTo>
                  <a:lnTo>
                    <a:pt x="3046" y="323"/>
                  </a:lnTo>
                  <a:lnTo>
                    <a:pt x="3044" y="325"/>
                  </a:lnTo>
                  <a:lnTo>
                    <a:pt x="3041" y="327"/>
                  </a:lnTo>
                  <a:lnTo>
                    <a:pt x="3037" y="327"/>
                  </a:lnTo>
                  <a:lnTo>
                    <a:pt x="3032" y="327"/>
                  </a:lnTo>
                  <a:lnTo>
                    <a:pt x="3025" y="325"/>
                  </a:lnTo>
                  <a:lnTo>
                    <a:pt x="3021" y="323"/>
                  </a:lnTo>
                  <a:lnTo>
                    <a:pt x="3016" y="323"/>
                  </a:lnTo>
                  <a:lnTo>
                    <a:pt x="3011" y="323"/>
                  </a:lnTo>
                  <a:lnTo>
                    <a:pt x="3005" y="323"/>
                  </a:lnTo>
                  <a:lnTo>
                    <a:pt x="3000" y="323"/>
                  </a:lnTo>
                  <a:lnTo>
                    <a:pt x="2993" y="327"/>
                  </a:lnTo>
                  <a:lnTo>
                    <a:pt x="2995" y="336"/>
                  </a:lnTo>
                  <a:lnTo>
                    <a:pt x="2998" y="344"/>
                  </a:lnTo>
                  <a:lnTo>
                    <a:pt x="3002" y="351"/>
                  </a:lnTo>
                  <a:lnTo>
                    <a:pt x="3009" y="357"/>
                  </a:lnTo>
                  <a:lnTo>
                    <a:pt x="3016" y="362"/>
                  </a:lnTo>
                  <a:lnTo>
                    <a:pt x="3023" y="366"/>
                  </a:lnTo>
                  <a:lnTo>
                    <a:pt x="3030" y="369"/>
                  </a:lnTo>
                  <a:lnTo>
                    <a:pt x="3037" y="373"/>
                  </a:lnTo>
                  <a:lnTo>
                    <a:pt x="3037" y="380"/>
                  </a:lnTo>
                  <a:lnTo>
                    <a:pt x="3039" y="389"/>
                  </a:lnTo>
                  <a:lnTo>
                    <a:pt x="3041" y="396"/>
                  </a:lnTo>
                  <a:lnTo>
                    <a:pt x="3041" y="405"/>
                  </a:lnTo>
                  <a:lnTo>
                    <a:pt x="3043" y="413"/>
                  </a:lnTo>
                  <a:lnTo>
                    <a:pt x="3044" y="422"/>
                  </a:lnTo>
                  <a:lnTo>
                    <a:pt x="3046" y="431"/>
                  </a:lnTo>
                  <a:lnTo>
                    <a:pt x="3046" y="438"/>
                  </a:lnTo>
                  <a:lnTo>
                    <a:pt x="3036" y="427"/>
                  </a:lnTo>
                  <a:lnTo>
                    <a:pt x="3023" y="420"/>
                  </a:lnTo>
                  <a:lnTo>
                    <a:pt x="3011" y="412"/>
                  </a:lnTo>
                  <a:lnTo>
                    <a:pt x="2998" y="405"/>
                  </a:lnTo>
                  <a:lnTo>
                    <a:pt x="2984" y="397"/>
                  </a:lnTo>
                  <a:lnTo>
                    <a:pt x="2972" y="390"/>
                  </a:lnTo>
                  <a:lnTo>
                    <a:pt x="2961" y="383"/>
                  </a:lnTo>
                  <a:lnTo>
                    <a:pt x="2951" y="373"/>
                  </a:lnTo>
                  <a:lnTo>
                    <a:pt x="2951" y="369"/>
                  </a:lnTo>
                  <a:lnTo>
                    <a:pt x="2951" y="366"/>
                  </a:lnTo>
                  <a:lnTo>
                    <a:pt x="2952" y="362"/>
                  </a:lnTo>
                  <a:lnTo>
                    <a:pt x="2954" y="359"/>
                  </a:lnTo>
                  <a:lnTo>
                    <a:pt x="2956" y="355"/>
                  </a:lnTo>
                  <a:lnTo>
                    <a:pt x="2958" y="351"/>
                  </a:lnTo>
                  <a:lnTo>
                    <a:pt x="2958" y="348"/>
                  </a:lnTo>
                  <a:lnTo>
                    <a:pt x="2960" y="344"/>
                  </a:lnTo>
                  <a:lnTo>
                    <a:pt x="2958" y="341"/>
                  </a:lnTo>
                  <a:lnTo>
                    <a:pt x="2956" y="334"/>
                  </a:lnTo>
                  <a:lnTo>
                    <a:pt x="2952" y="329"/>
                  </a:lnTo>
                  <a:lnTo>
                    <a:pt x="2951" y="320"/>
                  </a:lnTo>
                  <a:lnTo>
                    <a:pt x="2947" y="313"/>
                  </a:lnTo>
                  <a:lnTo>
                    <a:pt x="2944" y="304"/>
                  </a:lnTo>
                  <a:lnTo>
                    <a:pt x="2942" y="297"/>
                  </a:lnTo>
                  <a:lnTo>
                    <a:pt x="2942" y="290"/>
                  </a:lnTo>
                  <a:lnTo>
                    <a:pt x="2935" y="291"/>
                  </a:lnTo>
                  <a:lnTo>
                    <a:pt x="2931" y="293"/>
                  </a:lnTo>
                  <a:lnTo>
                    <a:pt x="2928" y="293"/>
                  </a:lnTo>
                  <a:lnTo>
                    <a:pt x="2924" y="293"/>
                  </a:lnTo>
                  <a:lnTo>
                    <a:pt x="2921" y="291"/>
                  </a:lnTo>
                  <a:lnTo>
                    <a:pt x="2917" y="290"/>
                  </a:lnTo>
                  <a:lnTo>
                    <a:pt x="2912" y="290"/>
                  </a:lnTo>
                  <a:lnTo>
                    <a:pt x="2907" y="290"/>
                  </a:lnTo>
                  <a:lnTo>
                    <a:pt x="2903" y="297"/>
                  </a:lnTo>
                  <a:lnTo>
                    <a:pt x="2898" y="304"/>
                  </a:lnTo>
                  <a:lnTo>
                    <a:pt x="2894" y="313"/>
                  </a:lnTo>
                  <a:lnTo>
                    <a:pt x="2887" y="321"/>
                  </a:lnTo>
                  <a:lnTo>
                    <a:pt x="2882" y="330"/>
                  </a:lnTo>
                  <a:lnTo>
                    <a:pt x="2877" y="339"/>
                  </a:lnTo>
                  <a:lnTo>
                    <a:pt x="2869" y="346"/>
                  </a:lnTo>
                  <a:lnTo>
                    <a:pt x="2862" y="353"/>
                  </a:lnTo>
                  <a:lnTo>
                    <a:pt x="2854" y="353"/>
                  </a:lnTo>
                  <a:lnTo>
                    <a:pt x="2847" y="351"/>
                  </a:lnTo>
                  <a:lnTo>
                    <a:pt x="2841" y="350"/>
                  </a:lnTo>
                  <a:lnTo>
                    <a:pt x="2836" y="346"/>
                  </a:lnTo>
                  <a:lnTo>
                    <a:pt x="2832" y="343"/>
                  </a:lnTo>
                  <a:lnTo>
                    <a:pt x="2831" y="339"/>
                  </a:lnTo>
                  <a:lnTo>
                    <a:pt x="2829" y="332"/>
                  </a:lnTo>
                  <a:lnTo>
                    <a:pt x="2829" y="327"/>
                  </a:lnTo>
                  <a:lnTo>
                    <a:pt x="2811" y="344"/>
                  </a:lnTo>
                  <a:lnTo>
                    <a:pt x="2794" y="327"/>
                  </a:lnTo>
                  <a:lnTo>
                    <a:pt x="2790" y="330"/>
                  </a:lnTo>
                  <a:lnTo>
                    <a:pt x="2785" y="336"/>
                  </a:lnTo>
                  <a:lnTo>
                    <a:pt x="2778" y="343"/>
                  </a:lnTo>
                  <a:lnTo>
                    <a:pt x="2772" y="350"/>
                  </a:lnTo>
                  <a:lnTo>
                    <a:pt x="2767" y="359"/>
                  </a:lnTo>
                  <a:lnTo>
                    <a:pt x="2762" y="367"/>
                  </a:lnTo>
                  <a:lnTo>
                    <a:pt x="2760" y="374"/>
                  </a:lnTo>
                  <a:lnTo>
                    <a:pt x="2758" y="382"/>
                  </a:lnTo>
                  <a:lnTo>
                    <a:pt x="2762" y="382"/>
                  </a:lnTo>
                  <a:lnTo>
                    <a:pt x="2767" y="385"/>
                  </a:lnTo>
                  <a:lnTo>
                    <a:pt x="2771" y="387"/>
                  </a:lnTo>
                  <a:lnTo>
                    <a:pt x="2776" y="390"/>
                  </a:lnTo>
                  <a:lnTo>
                    <a:pt x="2781" y="394"/>
                  </a:lnTo>
                  <a:lnTo>
                    <a:pt x="2785" y="397"/>
                  </a:lnTo>
                  <a:lnTo>
                    <a:pt x="2790" y="399"/>
                  </a:lnTo>
                  <a:lnTo>
                    <a:pt x="2794" y="401"/>
                  </a:lnTo>
                  <a:lnTo>
                    <a:pt x="2802" y="390"/>
                  </a:lnTo>
                  <a:lnTo>
                    <a:pt x="2809" y="392"/>
                  </a:lnTo>
                  <a:lnTo>
                    <a:pt x="2817" y="396"/>
                  </a:lnTo>
                  <a:lnTo>
                    <a:pt x="2824" y="401"/>
                  </a:lnTo>
                  <a:lnTo>
                    <a:pt x="2831" y="406"/>
                  </a:lnTo>
                  <a:lnTo>
                    <a:pt x="2838" y="413"/>
                  </a:lnTo>
                  <a:lnTo>
                    <a:pt x="2845" y="419"/>
                  </a:lnTo>
                  <a:lnTo>
                    <a:pt x="2850" y="424"/>
                  </a:lnTo>
                  <a:lnTo>
                    <a:pt x="2855" y="429"/>
                  </a:lnTo>
                  <a:lnTo>
                    <a:pt x="2855" y="466"/>
                  </a:lnTo>
                  <a:lnTo>
                    <a:pt x="2857" y="470"/>
                  </a:lnTo>
                  <a:lnTo>
                    <a:pt x="2862" y="473"/>
                  </a:lnTo>
                  <a:lnTo>
                    <a:pt x="2866" y="477"/>
                  </a:lnTo>
                  <a:lnTo>
                    <a:pt x="2871" y="481"/>
                  </a:lnTo>
                  <a:lnTo>
                    <a:pt x="2877" y="484"/>
                  </a:lnTo>
                  <a:lnTo>
                    <a:pt x="2882" y="488"/>
                  </a:lnTo>
                  <a:lnTo>
                    <a:pt x="2885" y="491"/>
                  </a:lnTo>
                  <a:lnTo>
                    <a:pt x="2889" y="495"/>
                  </a:lnTo>
                  <a:lnTo>
                    <a:pt x="2889" y="498"/>
                  </a:lnTo>
                  <a:lnTo>
                    <a:pt x="2887" y="503"/>
                  </a:lnTo>
                  <a:lnTo>
                    <a:pt x="2884" y="511"/>
                  </a:lnTo>
                  <a:lnTo>
                    <a:pt x="2880" y="518"/>
                  </a:lnTo>
                  <a:lnTo>
                    <a:pt x="2877" y="523"/>
                  </a:lnTo>
                  <a:lnTo>
                    <a:pt x="2875" y="530"/>
                  </a:lnTo>
                  <a:lnTo>
                    <a:pt x="2873" y="535"/>
                  </a:lnTo>
                  <a:lnTo>
                    <a:pt x="2871" y="541"/>
                  </a:lnTo>
                  <a:lnTo>
                    <a:pt x="2868" y="541"/>
                  </a:lnTo>
                  <a:lnTo>
                    <a:pt x="2864" y="539"/>
                  </a:lnTo>
                  <a:lnTo>
                    <a:pt x="2859" y="539"/>
                  </a:lnTo>
                  <a:lnTo>
                    <a:pt x="2855" y="537"/>
                  </a:lnTo>
                  <a:lnTo>
                    <a:pt x="2852" y="539"/>
                  </a:lnTo>
                  <a:lnTo>
                    <a:pt x="2848" y="541"/>
                  </a:lnTo>
                  <a:lnTo>
                    <a:pt x="2847" y="544"/>
                  </a:lnTo>
                  <a:lnTo>
                    <a:pt x="2847" y="549"/>
                  </a:lnTo>
                  <a:lnTo>
                    <a:pt x="2847" y="567"/>
                  </a:lnTo>
                  <a:lnTo>
                    <a:pt x="2848" y="579"/>
                  </a:lnTo>
                  <a:lnTo>
                    <a:pt x="2852" y="590"/>
                  </a:lnTo>
                  <a:lnTo>
                    <a:pt x="2859" y="602"/>
                  </a:lnTo>
                  <a:lnTo>
                    <a:pt x="2868" y="615"/>
                  </a:lnTo>
                  <a:lnTo>
                    <a:pt x="2875" y="627"/>
                  </a:lnTo>
                  <a:lnTo>
                    <a:pt x="2882" y="638"/>
                  </a:lnTo>
                  <a:lnTo>
                    <a:pt x="2887" y="650"/>
                  </a:lnTo>
                  <a:lnTo>
                    <a:pt x="2889" y="661"/>
                  </a:lnTo>
                  <a:lnTo>
                    <a:pt x="2880" y="661"/>
                  </a:lnTo>
                  <a:lnTo>
                    <a:pt x="2875" y="659"/>
                  </a:lnTo>
                  <a:lnTo>
                    <a:pt x="2871" y="657"/>
                  </a:lnTo>
                  <a:lnTo>
                    <a:pt x="2869" y="654"/>
                  </a:lnTo>
                  <a:lnTo>
                    <a:pt x="2868" y="650"/>
                  </a:lnTo>
                  <a:lnTo>
                    <a:pt x="2866" y="645"/>
                  </a:lnTo>
                  <a:lnTo>
                    <a:pt x="2866" y="640"/>
                  </a:lnTo>
                  <a:lnTo>
                    <a:pt x="2862" y="632"/>
                  </a:lnTo>
                  <a:lnTo>
                    <a:pt x="2855" y="624"/>
                  </a:lnTo>
                  <a:lnTo>
                    <a:pt x="2845" y="620"/>
                  </a:lnTo>
                  <a:lnTo>
                    <a:pt x="2836" y="613"/>
                  </a:lnTo>
                  <a:lnTo>
                    <a:pt x="2829" y="606"/>
                  </a:lnTo>
                  <a:lnTo>
                    <a:pt x="2820" y="599"/>
                  </a:lnTo>
                  <a:lnTo>
                    <a:pt x="2813" y="592"/>
                  </a:lnTo>
                  <a:lnTo>
                    <a:pt x="2808" y="583"/>
                  </a:lnTo>
                  <a:lnTo>
                    <a:pt x="2801" y="576"/>
                  </a:lnTo>
                  <a:lnTo>
                    <a:pt x="2794" y="567"/>
                  </a:lnTo>
                  <a:lnTo>
                    <a:pt x="2786" y="571"/>
                  </a:lnTo>
                  <a:lnTo>
                    <a:pt x="2779" y="574"/>
                  </a:lnTo>
                  <a:lnTo>
                    <a:pt x="2771" y="579"/>
                  </a:lnTo>
                  <a:lnTo>
                    <a:pt x="2762" y="583"/>
                  </a:lnTo>
                  <a:lnTo>
                    <a:pt x="2755" y="588"/>
                  </a:lnTo>
                  <a:lnTo>
                    <a:pt x="2746" y="594"/>
                  </a:lnTo>
                  <a:lnTo>
                    <a:pt x="2739" y="599"/>
                  </a:lnTo>
                  <a:lnTo>
                    <a:pt x="2732" y="606"/>
                  </a:lnTo>
                  <a:lnTo>
                    <a:pt x="2739" y="606"/>
                  </a:lnTo>
                  <a:lnTo>
                    <a:pt x="2744" y="608"/>
                  </a:lnTo>
                  <a:lnTo>
                    <a:pt x="2751" y="608"/>
                  </a:lnTo>
                  <a:lnTo>
                    <a:pt x="2756" y="610"/>
                  </a:lnTo>
                  <a:lnTo>
                    <a:pt x="2764" y="611"/>
                  </a:lnTo>
                  <a:lnTo>
                    <a:pt x="2767" y="613"/>
                  </a:lnTo>
                  <a:lnTo>
                    <a:pt x="2772" y="613"/>
                  </a:lnTo>
                  <a:lnTo>
                    <a:pt x="2776" y="615"/>
                  </a:lnTo>
                  <a:lnTo>
                    <a:pt x="2776" y="620"/>
                  </a:lnTo>
                  <a:lnTo>
                    <a:pt x="2776" y="625"/>
                  </a:lnTo>
                  <a:lnTo>
                    <a:pt x="2778" y="631"/>
                  </a:lnTo>
                  <a:lnTo>
                    <a:pt x="2781" y="636"/>
                  </a:lnTo>
                  <a:lnTo>
                    <a:pt x="2788" y="647"/>
                  </a:lnTo>
                  <a:lnTo>
                    <a:pt x="2799" y="657"/>
                  </a:lnTo>
                  <a:lnTo>
                    <a:pt x="2809" y="670"/>
                  </a:lnTo>
                  <a:lnTo>
                    <a:pt x="2818" y="682"/>
                  </a:lnTo>
                  <a:lnTo>
                    <a:pt x="2822" y="687"/>
                  </a:lnTo>
                  <a:lnTo>
                    <a:pt x="2825" y="694"/>
                  </a:lnTo>
                  <a:lnTo>
                    <a:pt x="2827" y="700"/>
                  </a:lnTo>
                  <a:lnTo>
                    <a:pt x="2829" y="707"/>
                  </a:lnTo>
                  <a:lnTo>
                    <a:pt x="2832" y="708"/>
                  </a:lnTo>
                  <a:lnTo>
                    <a:pt x="2836" y="710"/>
                  </a:lnTo>
                  <a:lnTo>
                    <a:pt x="2839" y="712"/>
                  </a:lnTo>
                  <a:lnTo>
                    <a:pt x="2845" y="716"/>
                  </a:lnTo>
                  <a:lnTo>
                    <a:pt x="2848" y="719"/>
                  </a:lnTo>
                  <a:lnTo>
                    <a:pt x="2852" y="723"/>
                  </a:lnTo>
                  <a:lnTo>
                    <a:pt x="2854" y="724"/>
                  </a:lnTo>
                  <a:lnTo>
                    <a:pt x="2855" y="726"/>
                  </a:lnTo>
                  <a:lnTo>
                    <a:pt x="2854" y="730"/>
                  </a:lnTo>
                  <a:lnTo>
                    <a:pt x="2854" y="735"/>
                  </a:lnTo>
                  <a:lnTo>
                    <a:pt x="2852" y="740"/>
                  </a:lnTo>
                  <a:lnTo>
                    <a:pt x="2850" y="746"/>
                  </a:lnTo>
                  <a:lnTo>
                    <a:pt x="2848" y="753"/>
                  </a:lnTo>
                  <a:lnTo>
                    <a:pt x="2847" y="760"/>
                  </a:lnTo>
                  <a:lnTo>
                    <a:pt x="2847" y="767"/>
                  </a:lnTo>
                  <a:lnTo>
                    <a:pt x="2847" y="774"/>
                  </a:lnTo>
                  <a:lnTo>
                    <a:pt x="2829" y="792"/>
                  </a:lnTo>
                  <a:lnTo>
                    <a:pt x="2794" y="792"/>
                  </a:lnTo>
                  <a:lnTo>
                    <a:pt x="2788" y="797"/>
                  </a:lnTo>
                  <a:lnTo>
                    <a:pt x="2783" y="800"/>
                  </a:lnTo>
                  <a:lnTo>
                    <a:pt x="2779" y="802"/>
                  </a:lnTo>
                  <a:lnTo>
                    <a:pt x="2776" y="802"/>
                  </a:lnTo>
                  <a:lnTo>
                    <a:pt x="2772" y="802"/>
                  </a:lnTo>
                  <a:lnTo>
                    <a:pt x="2769" y="802"/>
                  </a:lnTo>
                  <a:lnTo>
                    <a:pt x="2764" y="800"/>
                  </a:lnTo>
                  <a:lnTo>
                    <a:pt x="2758" y="800"/>
                  </a:lnTo>
                  <a:lnTo>
                    <a:pt x="2776" y="781"/>
                  </a:lnTo>
                  <a:lnTo>
                    <a:pt x="2771" y="784"/>
                  </a:lnTo>
                  <a:lnTo>
                    <a:pt x="2767" y="786"/>
                  </a:lnTo>
                  <a:lnTo>
                    <a:pt x="2764" y="786"/>
                  </a:lnTo>
                  <a:lnTo>
                    <a:pt x="2762" y="788"/>
                  </a:lnTo>
                  <a:lnTo>
                    <a:pt x="2758" y="792"/>
                  </a:lnTo>
                  <a:lnTo>
                    <a:pt x="2755" y="795"/>
                  </a:lnTo>
                  <a:lnTo>
                    <a:pt x="2749" y="800"/>
                  </a:lnTo>
                  <a:lnTo>
                    <a:pt x="2742" y="797"/>
                  </a:lnTo>
                  <a:lnTo>
                    <a:pt x="2737" y="795"/>
                  </a:lnTo>
                  <a:lnTo>
                    <a:pt x="2730" y="793"/>
                  </a:lnTo>
                  <a:lnTo>
                    <a:pt x="2723" y="793"/>
                  </a:lnTo>
                  <a:lnTo>
                    <a:pt x="2718" y="793"/>
                  </a:lnTo>
                  <a:lnTo>
                    <a:pt x="2711" y="795"/>
                  </a:lnTo>
                  <a:lnTo>
                    <a:pt x="2703" y="797"/>
                  </a:lnTo>
                  <a:lnTo>
                    <a:pt x="2698" y="800"/>
                  </a:lnTo>
                  <a:lnTo>
                    <a:pt x="2700" y="807"/>
                  </a:lnTo>
                  <a:lnTo>
                    <a:pt x="2702" y="816"/>
                  </a:lnTo>
                  <a:lnTo>
                    <a:pt x="2707" y="823"/>
                  </a:lnTo>
                  <a:lnTo>
                    <a:pt x="2712" y="832"/>
                  </a:lnTo>
                  <a:lnTo>
                    <a:pt x="2718" y="839"/>
                  </a:lnTo>
                  <a:lnTo>
                    <a:pt x="2723" y="846"/>
                  </a:lnTo>
                  <a:lnTo>
                    <a:pt x="2728" y="852"/>
                  </a:lnTo>
                  <a:lnTo>
                    <a:pt x="2732" y="857"/>
                  </a:lnTo>
                  <a:lnTo>
                    <a:pt x="2732" y="860"/>
                  </a:lnTo>
                  <a:lnTo>
                    <a:pt x="2730" y="864"/>
                  </a:lnTo>
                  <a:lnTo>
                    <a:pt x="2730" y="868"/>
                  </a:lnTo>
                  <a:lnTo>
                    <a:pt x="2728" y="871"/>
                  </a:lnTo>
                  <a:lnTo>
                    <a:pt x="2726" y="875"/>
                  </a:lnTo>
                  <a:lnTo>
                    <a:pt x="2725" y="878"/>
                  </a:lnTo>
                  <a:lnTo>
                    <a:pt x="2725" y="882"/>
                  </a:lnTo>
                  <a:lnTo>
                    <a:pt x="2723" y="885"/>
                  </a:lnTo>
                  <a:lnTo>
                    <a:pt x="2726" y="889"/>
                  </a:lnTo>
                  <a:lnTo>
                    <a:pt x="2732" y="892"/>
                  </a:lnTo>
                  <a:lnTo>
                    <a:pt x="2735" y="898"/>
                  </a:lnTo>
                  <a:lnTo>
                    <a:pt x="2739" y="905"/>
                  </a:lnTo>
                  <a:lnTo>
                    <a:pt x="2744" y="910"/>
                  </a:lnTo>
                  <a:lnTo>
                    <a:pt x="2746" y="917"/>
                  </a:lnTo>
                  <a:lnTo>
                    <a:pt x="2749" y="924"/>
                  </a:lnTo>
                  <a:lnTo>
                    <a:pt x="2749" y="931"/>
                  </a:lnTo>
                  <a:lnTo>
                    <a:pt x="2744" y="931"/>
                  </a:lnTo>
                  <a:lnTo>
                    <a:pt x="2739" y="933"/>
                  </a:lnTo>
                  <a:lnTo>
                    <a:pt x="2735" y="935"/>
                  </a:lnTo>
                  <a:lnTo>
                    <a:pt x="2734" y="938"/>
                  </a:lnTo>
                  <a:lnTo>
                    <a:pt x="2730" y="942"/>
                  </a:lnTo>
                  <a:lnTo>
                    <a:pt x="2728" y="947"/>
                  </a:lnTo>
                  <a:lnTo>
                    <a:pt x="2726" y="952"/>
                  </a:lnTo>
                  <a:lnTo>
                    <a:pt x="2723" y="958"/>
                  </a:lnTo>
                  <a:lnTo>
                    <a:pt x="2718" y="956"/>
                  </a:lnTo>
                  <a:lnTo>
                    <a:pt x="2707" y="949"/>
                  </a:lnTo>
                  <a:lnTo>
                    <a:pt x="2691" y="940"/>
                  </a:lnTo>
                  <a:lnTo>
                    <a:pt x="2675" y="929"/>
                  </a:lnTo>
                  <a:lnTo>
                    <a:pt x="2659" y="919"/>
                  </a:lnTo>
                  <a:lnTo>
                    <a:pt x="2645" y="908"/>
                  </a:lnTo>
                  <a:lnTo>
                    <a:pt x="2635" y="899"/>
                  </a:lnTo>
                  <a:lnTo>
                    <a:pt x="2628" y="894"/>
                  </a:lnTo>
                  <a:lnTo>
                    <a:pt x="2624" y="903"/>
                  </a:lnTo>
                  <a:lnTo>
                    <a:pt x="2624" y="913"/>
                  </a:lnTo>
                  <a:lnTo>
                    <a:pt x="2624" y="924"/>
                  </a:lnTo>
                  <a:lnTo>
                    <a:pt x="2628" y="933"/>
                  </a:lnTo>
                  <a:lnTo>
                    <a:pt x="2638" y="951"/>
                  </a:lnTo>
                  <a:lnTo>
                    <a:pt x="2654" y="968"/>
                  </a:lnTo>
                  <a:lnTo>
                    <a:pt x="2668" y="986"/>
                  </a:lnTo>
                  <a:lnTo>
                    <a:pt x="2684" y="1004"/>
                  </a:lnTo>
                  <a:lnTo>
                    <a:pt x="2689" y="1012"/>
                  </a:lnTo>
                  <a:lnTo>
                    <a:pt x="2695" y="1023"/>
                  </a:lnTo>
                  <a:lnTo>
                    <a:pt x="2696" y="1032"/>
                  </a:lnTo>
                  <a:lnTo>
                    <a:pt x="2698" y="1042"/>
                  </a:lnTo>
                  <a:lnTo>
                    <a:pt x="2688" y="1041"/>
                  </a:lnTo>
                  <a:lnTo>
                    <a:pt x="2677" y="1039"/>
                  </a:lnTo>
                  <a:lnTo>
                    <a:pt x="2666" y="1034"/>
                  </a:lnTo>
                  <a:lnTo>
                    <a:pt x="2658" y="1027"/>
                  </a:lnTo>
                  <a:lnTo>
                    <a:pt x="2647" y="1018"/>
                  </a:lnTo>
                  <a:lnTo>
                    <a:pt x="2636" y="1007"/>
                  </a:lnTo>
                  <a:lnTo>
                    <a:pt x="2628" y="997"/>
                  </a:lnTo>
                  <a:lnTo>
                    <a:pt x="2619" y="986"/>
                  </a:lnTo>
                  <a:lnTo>
                    <a:pt x="2612" y="974"/>
                  </a:lnTo>
                  <a:lnTo>
                    <a:pt x="2605" y="961"/>
                  </a:lnTo>
                  <a:lnTo>
                    <a:pt x="2599" y="949"/>
                  </a:lnTo>
                  <a:lnTo>
                    <a:pt x="2594" y="936"/>
                  </a:lnTo>
                  <a:lnTo>
                    <a:pt x="2592" y="924"/>
                  </a:lnTo>
                  <a:lnTo>
                    <a:pt x="2590" y="913"/>
                  </a:lnTo>
                  <a:lnTo>
                    <a:pt x="2590" y="903"/>
                  </a:lnTo>
                  <a:lnTo>
                    <a:pt x="2592" y="894"/>
                  </a:lnTo>
                  <a:lnTo>
                    <a:pt x="2589" y="892"/>
                  </a:lnTo>
                  <a:lnTo>
                    <a:pt x="2587" y="892"/>
                  </a:lnTo>
                  <a:lnTo>
                    <a:pt x="2583" y="890"/>
                  </a:lnTo>
                  <a:lnTo>
                    <a:pt x="2580" y="889"/>
                  </a:lnTo>
                  <a:lnTo>
                    <a:pt x="2576" y="887"/>
                  </a:lnTo>
                  <a:lnTo>
                    <a:pt x="2573" y="885"/>
                  </a:lnTo>
                  <a:lnTo>
                    <a:pt x="2571" y="885"/>
                  </a:lnTo>
                  <a:lnTo>
                    <a:pt x="2567" y="885"/>
                  </a:lnTo>
                  <a:lnTo>
                    <a:pt x="2560" y="875"/>
                  </a:lnTo>
                  <a:lnTo>
                    <a:pt x="2550" y="859"/>
                  </a:lnTo>
                  <a:lnTo>
                    <a:pt x="2536" y="839"/>
                  </a:lnTo>
                  <a:lnTo>
                    <a:pt x="2522" y="818"/>
                  </a:lnTo>
                  <a:lnTo>
                    <a:pt x="2507" y="799"/>
                  </a:lnTo>
                  <a:lnTo>
                    <a:pt x="2495" y="784"/>
                  </a:lnTo>
                  <a:lnTo>
                    <a:pt x="2490" y="774"/>
                  </a:lnTo>
                  <a:lnTo>
                    <a:pt x="2488" y="774"/>
                  </a:lnTo>
                  <a:lnTo>
                    <a:pt x="2484" y="772"/>
                  </a:lnTo>
                  <a:lnTo>
                    <a:pt x="2483" y="772"/>
                  </a:lnTo>
                  <a:lnTo>
                    <a:pt x="2479" y="770"/>
                  </a:lnTo>
                  <a:lnTo>
                    <a:pt x="2476" y="769"/>
                  </a:lnTo>
                  <a:lnTo>
                    <a:pt x="2472" y="767"/>
                  </a:lnTo>
                  <a:lnTo>
                    <a:pt x="2469" y="765"/>
                  </a:lnTo>
                  <a:lnTo>
                    <a:pt x="2465" y="763"/>
                  </a:lnTo>
                  <a:lnTo>
                    <a:pt x="2462" y="763"/>
                  </a:lnTo>
                  <a:lnTo>
                    <a:pt x="2458" y="767"/>
                  </a:lnTo>
                  <a:lnTo>
                    <a:pt x="2454" y="769"/>
                  </a:lnTo>
                  <a:lnTo>
                    <a:pt x="2449" y="770"/>
                  </a:lnTo>
                  <a:lnTo>
                    <a:pt x="2446" y="772"/>
                  </a:lnTo>
                  <a:lnTo>
                    <a:pt x="2440" y="774"/>
                  </a:lnTo>
                  <a:lnTo>
                    <a:pt x="2435" y="776"/>
                  </a:lnTo>
                  <a:lnTo>
                    <a:pt x="2432" y="779"/>
                  </a:lnTo>
                  <a:lnTo>
                    <a:pt x="2428" y="781"/>
                  </a:lnTo>
                  <a:lnTo>
                    <a:pt x="2419" y="792"/>
                  </a:lnTo>
                  <a:lnTo>
                    <a:pt x="2419" y="809"/>
                  </a:lnTo>
                  <a:lnTo>
                    <a:pt x="2410" y="820"/>
                  </a:lnTo>
                  <a:lnTo>
                    <a:pt x="2393" y="820"/>
                  </a:lnTo>
                  <a:lnTo>
                    <a:pt x="2384" y="829"/>
                  </a:lnTo>
                  <a:lnTo>
                    <a:pt x="2380" y="836"/>
                  </a:lnTo>
                  <a:lnTo>
                    <a:pt x="2377" y="841"/>
                  </a:lnTo>
                  <a:lnTo>
                    <a:pt x="2373" y="846"/>
                  </a:lnTo>
                  <a:lnTo>
                    <a:pt x="2370" y="852"/>
                  </a:lnTo>
                  <a:lnTo>
                    <a:pt x="2366" y="857"/>
                  </a:lnTo>
                  <a:lnTo>
                    <a:pt x="2361" y="862"/>
                  </a:lnTo>
                  <a:lnTo>
                    <a:pt x="2356" y="869"/>
                  </a:lnTo>
                  <a:lnTo>
                    <a:pt x="2348" y="875"/>
                  </a:lnTo>
                  <a:lnTo>
                    <a:pt x="2352" y="882"/>
                  </a:lnTo>
                  <a:lnTo>
                    <a:pt x="2354" y="889"/>
                  </a:lnTo>
                  <a:lnTo>
                    <a:pt x="2356" y="896"/>
                  </a:lnTo>
                  <a:lnTo>
                    <a:pt x="2357" y="901"/>
                  </a:lnTo>
                  <a:lnTo>
                    <a:pt x="2357" y="908"/>
                  </a:lnTo>
                  <a:lnTo>
                    <a:pt x="2357" y="913"/>
                  </a:lnTo>
                  <a:lnTo>
                    <a:pt x="2357" y="917"/>
                  </a:lnTo>
                  <a:lnTo>
                    <a:pt x="2357" y="922"/>
                  </a:lnTo>
                  <a:lnTo>
                    <a:pt x="2333" y="951"/>
                  </a:lnTo>
                  <a:lnTo>
                    <a:pt x="2315" y="951"/>
                  </a:lnTo>
                  <a:lnTo>
                    <a:pt x="2311" y="949"/>
                  </a:lnTo>
                  <a:lnTo>
                    <a:pt x="2306" y="944"/>
                  </a:lnTo>
                  <a:lnTo>
                    <a:pt x="2303" y="938"/>
                  </a:lnTo>
                  <a:lnTo>
                    <a:pt x="2297" y="929"/>
                  </a:lnTo>
                  <a:lnTo>
                    <a:pt x="2294" y="922"/>
                  </a:lnTo>
                  <a:lnTo>
                    <a:pt x="2292" y="913"/>
                  </a:lnTo>
                  <a:lnTo>
                    <a:pt x="2288" y="908"/>
                  </a:lnTo>
                  <a:lnTo>
                    <a:pt x="2288" y="903"/>
                  </a:lnTo>
                  <a:lnTo>
                    <a:pt x="2285" y="903"/>
                  </a:lnTo>
                  <a:lnTo>
                    <a:pt x="2281" y="901"/>
                  </a:lnTo>
                  <a:lnTo>
                    <a:pt x="2278" y="899"/>
                  </a:lnTo>
                  <a:lnTo>
                    <a:pt x="2276" y="898"/>
                  </a:lnTo>
                  <a:lnTo>
                    <a:pt x="2273" y="896"/>
                  </a:lnTo>
                  <a:lnTo>
                    <a:pt x="2269" y="894"/>
                  </a:lnTo>
                  <a:lnTo>
                    <a:pt x="2265" y="894"/>
                  </a:lnTo>
                  <a:lnTo>
                    <a:pt x="2262" y="894"/>
                  </a:lnTo>
                  <a:lnTo>
                    <a:pt x="2262" y="887"/>
                  </a:lnTo>
                  <a:lnTo>
                    <a:pt x="2260" y="882"/>
                  </a:lnTo>
                  <a:lnTo>
                    <a:pt x="2260" y="876"/>
                  </a:lnTo>
                  <a:lnTo>
                    <a:pt x="2258" y="871"/>
                  </a:lnTo>
                  <a:lnTo>
                    <a:pt x="2258" y="866"/>
                  </a:lnTo>
                  <a:lnTo>
                    <a:pt x="2258" y="859"/>
                  </a:lnTo>
                  <a:lnTo>
                    <a:pt x="2260" y="853"/>
                  </a:lnTo>
                  <a:lnTo>
                    <a:pt x="2262" y="846"/>
                  </a:lnTo>
                  <a:lnTo>
                    <a:pt x="2257" y="839"/>
                  </a:lnTo>
                  <a:lnTo>
                    <a:pt x="2250" y="829"/>
                  </a:lnTo>
                  <a:lnTo>
                    <a:pt x="2246" y="816"/>
                  </a:lnTo>
                  <a:lnTo>
                    <a:pt x="2243" y="804"/>
                  </a:lnTo>
                  <a:lnTo>
                    <a:pt x="2239" y="792"/>
                  </a:lnTo>
                  <a:lnTo>
                    <a:pt x="2237" y="777"/>
                  </a:lnTo>
                  <a:lnTo>
                    <a:pt x="2235" y="765"/>
                  </a:lnTo>
                  <a:lnTo>
                    <a:pt x="2235" y="754"/>
                  </a:lnTo>
                  <a:lnTo>
                    <a:pt x="2235" y="758"/>
                  </a:lnTo>
                  <a:lnTo>
                    <a:pt x="2234" y="761"/>
                  </a:lnTo>
                  <a:lnTo>
                    <a:pt x="2234" y="765"/>
                  </a:lnTo>
                  <a:lnTo>
                    <a:pt x="2232" y="769"/>
                  </a:lnTo>
                  <a:lnTo>
                    <a:pt x="2230" y="772"/>
                  </a:lnTo>
                  <a:lnTo>
                    <a:pt x="2228" y="776"/>
                  </a:lnTo>
                  <a:lnTo>
                    <a:pt x="2228" y="779"/>
                  </a:lnTo>
                  <a:lnTo>
                    <a:pt x="2228" y="781"/>
                  </a:lnTo>
                  <a:lnTo>
                    <a:pt x="2221" y="781"/>
                  </a:lnTo>
                  <a:lnTo>
                    <a:pt x="2216" y="781"/>
                  </a:lnTo>
                  <a:lnTo>
                    <a:pt x="2211" y="779"/>
                  </a:lnTo>
                  <a:lnTo>
                    <a:pt x="2207" y="776"/>
                  </a:lnTo>
                  <a:lnTo>
                    <a:pt x="2202" y="774"/>
                  </a:lnTo>
                  <a:lnTo>
                    <a:pt x="2198" y="770"/>
                  </a:lnTo>
                  <a:lnTo>
                    <a:pt x="2195" y="767"/>
                  </a:lnTo>
                  <a:lnTo>
                    <a:pt x="2193" y="763"/>
                  </a:lnTo>
                  <a:lnTo>
                    <a:pt x="2158" y="763"/>
                  </a:lnTo>
                  <a:lnTo>
                    <a:pt x="2158" y="760"/>
                  </a:lnTo>
                  <a:lnTo>
                    <a:pt x="2160" y="756"/>
                  </a:lnTo>
                  <a:lnTo>
                    <a:pt x="2161" y="753"/>
                  </a:lnTo>
                  <a:lnTo>
                    <a:pt x="2161" y="749"/>
                  </a:lnTo>
                  <a:lnTo>
                    <a:pt x="2163" y="746"/>
                  </a:lnTo>
                  <a:lnTo>
                    <a:pt x="2165" y="742"/>
                  </a:lnTo>
                  <a:lnTo>
                    <a:pt x="2167" y="739"/>
                  </a:lnTo>
                  <a:lnTo>
                    <a:pt x="2167" y="735"/>
                  </a:lnTo>
                  <a:lnTo>
                    <a:pt x="2161" y="737"/>
                  </a:lnTo>
                  <a:lnTo>
                    <a:pt x="2156" y="737"/>
                  </a:lnTo>
                  <a:lnTo>
                    <a:pt x="2152" y="737"/>
                  </a:lnTo>
                  <a:lnTo>
                    <a:pt x="2151" y="733"/>
                  </a:lnTo>
                  <a:lnTo>
                    <a:pt x="2149" y="730"/>
                  </a:lnTo>
                  <a:lnTo>
                    <a:pt x="2149" y="724"/>
                  </a:lnTo>
                  <a:lnTo>
                    <a:pt x="2149" y="721"/>
                  </a:lnTo>
                  <a:lnTo>
                    <a:pt x="2149" y="717"/>
                  </a:lnTo>
                  <a:lnTo>
                    <a:pt x="2114" y="754"/>
                  </a:lnTo>
                  <a:lnTo>
                    <a:pt x="2110" y="753"/>
                  </a:lnTo>
                  <a:lnTo>
                    <a:pt x="2105" y="751"/>
                  </a:lnTo>
                  <a:lnTo>
                    <a:pt x="2099" y="747"/>
                  </a:lnTo>
                  <a:lnTo>
                    <a:pt x="2092" y="744"/>
                  </a:lnTo>
                  <a:lnTo>
                    <a:pt x="2085" y="739"/>
                  </a:lnTo>
                  <a:lnTo>
                    <a:pt x="2080" y="735"/>
                  </a:lnTo>
                  <a:lnTo>
                    <a:pt x="2075" y="730"/>
                  </a:lnTo>
                  <a:lnTo>
                    <a:pt x="2071" y="726"/>
                  </a:lnTo>
                  <a:lnTo>
                    <a:pt x="2064" y="728"/>
                  </a:lnTo>
                  <a:lnTo>
                    <a:pt x="2057" y="728"/>
                  </a:lnTo>
                  <a:lnTo>
                    <a:pt x="2048" y="726"/>
                  </a:lnTo>
                  <a:lnTo>
                    <a:pt x="2041" y="724"/>
                  </a:lnTo>
                  <a:lnTo>
                    <a:pt x="2034" y="719"/>
                  </a:lnTo>
                  <a:lnTo>
                    <a:pt x="2027" y="716"/>
                  </a:lnTo>
                  <a:lnTo>
                    <a:pt x="2022" y="710"/>
                  </a:lnTo>
                  <a:lnTo>
                    <a:pt x="2018" y="707"/>
                  </a:lnTo>
                  <a:lnTo>
                    <a:pt x="2011" y="714"/>
                  </a:lnTo>
                  <a:lnTo>
                    <a:pt x="2002" y="717"/>
                  </a:lnTo>
                  <a:lnTo>
                    <a:pt x="1994" y="721"/>
                  </a:lnTo>
                  <a:lnTo>
                    <a:pt x="1983" y="723"/>
                  </a:lnTo>
                  <a:lnTo>
                    <a:pt x="1974" y="723"/>
                  </a:lnTo>
                  <a:lnTo>
                    <a:pt x="1963" y="723"/>
                  </a:lnTo>
                  <a:lnTo>
                    <a:pt x="1955" y="721"/>
                  </a:lnTo>
                  <a:lnTo>
                    <a:pt x="1948" y="717"/>
                  </a:lnTo>
                  <a:lnTo>
                    <a:pt x="1941" y="707"/>
                  </a:lnTo>
                  <a:lnTo>
                    <a:pt x="1937" y="700"/>
                  </a:lnTo>
                  <a:lnTo>
                    <a:pt x="1933" y="691"/>
                  </a:lnTo>
                  <a:lnTo>
                    <a:pt x="1928" y="682"/>
                  </a:lnTo>
                  <a:lnTo>
                    <a:pt x="1923" y="675"/>
                  </a:lnTo>
                  <a:lnTo>
                    <a:pt x="1918" y="670"/>
                  </a:lnTo>
                  <a:lnTo>
                    <a:pt x="1909" y="666"/>
                  </a:lnTo>
                  <a:lnTo>
                    <a:pt x="1905" y="666"/>
                  </a:lnTo>
                  <a:lnTo>
                    <a:pt x="1900" y="666"/>
                  </a:lnTo>
                  <a:lnTo>
                    <a:pt x="1895" y="668"/>
                  </a:lnTo>
                  <a:lnTo>
                    <a:pt x="1888" y="671"/>
                  </a:lnTo>
                  <a:lnTo>
                    <a:pt x="1898" y="680"/>
                  </a:lnTo>
                  <a:lnTo>
                    <a:pt x="1907" y="691"/>
                  </a:lnTo>
                  <a:lnTo>
                    <a:pt x="1916" y="700"/>
                  </a:lnTo>
                  <a:lnTo>
                    <a:pt x="1926" y="708"/>
                  </a:lnTo>
                  <a:lnTo>
                    <a:pt x="1935" y="719"/>
                  </a:lnTo>
                  <a:lnTo>
                    <a:pt x="1942" y="730"/>
                  </a:lnTo>
                  <a:lnTo>
                    <a:pt x="1951" y="740"/>
                  </a:lnTo>
                  <a:lnTo>
                    <a:pt x="1958" y="754"/>
                  </a:lnTo>
                  <a:lnTo>
                    <a:pt x="1963" y="753"/>
                  </a:lnTo>
                  <a:lnTo>
                    <a:pt x="1969" y="751"/>
                  </a:lnTo>
                  <a:lnTo>
                    <a:pt x="1974" y="749"/>
                  </a:lnTo>
                  <a:lnTo>
                    <a:pt x="1978" y="746"/>
                  </a:lnTo>
                  <a:lnTo>
                    <a:pt x="1983" y="744"/>
                  </a:lnTo>
                  <a:lnTo>
                    <a:pt x="1986" y="740"/>
                  </a:lnTo>
                  <a:lnTo>
                    <a:pt x="1990" y="739"/>
                  </a:lnTo>
                  <a:lnTo>
                    <a:pt x="1994" y="739"/>
                  </a:lnTo>
                  <a:lnTo>
                    <a:pt x="1997" y="723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1569156" y="1812513"/>
              <a:ext cx="2012244" cy="2303198"/>
            </a:xfrm>
            <a:custGeom>
              <a:avLst/>
              <a:gdLst>
                <a:gd name="T0" fmla="*/ 1450975 w 1426"/>
                <a:gd name="T1" fmla="*/ 2227262 h 1741"/>
                <a:gd name="T2" fmla="*/ 1155700 w 1426"/>
                <a:gd name="T3" fmla="*/ 1839912 h 1741"/>
                <a:gd name="T4" fmla="*/ 1200150 w 1426"/>
                <a:gd name="T5" fmla="*/ 1536700 h 1741"/>
                <a:gd name="T6" fmla="*/ 1506538 w 1426"/>
                <a:gd name="T7" fmla="*/ 1473200 h 1741"/>
                <a:gd name="T8" fmla="*/ 1795463 w 1426"/>
                <a:gd name="T9" fmla="*/ 1649412 h 1741"/>
                <a:gd name="T10" fmla="*/ 2165350 w 1426"/>
                <a:gd name="T11" fmla="*/ 1865312 h 1741"/>
                <a:gd name="T12" fmla="*/ 1971675 w 1426"/>
                <a:gd name="T13" fmla="*/ 2260600 h 1741"/>
                <a:gd name="T14" fmla="*/ 1800225 w 1426"/>
                <a:gd name="T15" fmla="*/ 2446337 h 1741"/>
                <a:gd name="T16" fmla="*/ 1752600 w 1426"/>
                <a:gd name="T17" fmla="*/ 2673350 h 1741"/>
                <a:gd name="T18" fmla="*/ 785813 w 1426"/>
                <a:gd name="T19" fmla="*/ 1360487 h 1741"/>
                <a:gd name="T20" fmla="*/ 628650 w 1426"/>
                <a:gd name="T21" fmla="*/ 1196975 h 1741"/>
                <a:gd name="T22" fmla="*/ 544513 w 1426"/>
                <a:gd name="T23" fmla="*/ 992187 h 1741"/>
                <a:gd name="T24" fmla="*/ 742950 w 1426"/>
                <a:gd name="T25" fmla="*/ 498475 h 1741"/>
                <a:gd name="T26" fmla="*/ 527050 w 1426"/>
                <a:gd name="T27" fmla="*/ 465137 h 1741"/>
                <a:gd name="T28" fmla="*/ 233363 w 1426"/>
                <a:gd name="T29" fmla="*/ 533400 h 1741"/>
                <a:gd name="T30" fmla="*/ 409575 w 1426"/>
                <a:gd name="T31" fmla="*/ 392112 h 1741"/>
                <a:gd name="T32" fmla="*/ 584200 w 1426"/>
                <a:gd name="T33" fmla="*/ 311150 h 1741"/>
                <a:gd name="T34" fmla="*/ 862013 w 1426"/>
                <a:gd name="T35" fmla="*/ 285750 h 1741"/>
                <a:gd name="T36" fmla="*/ 1104900 w 1426"/>
                <a:gd name="T37" fmla="*/ 392112 h 1741"/>
                <a:gd name="T38" fmla="*/ 1366838 w 1426"/>
                <a:gd name="T39" fmla="*/ 341312 h 1741"/>
                <a:gd name="T40" fmla="*/ 1595438 w 1426"/>
                <a:gd name="T41" fmla="*/ 339725 h 1741"/>
                <a:gd name="T42" fmla="*/ 1725613 w 1426"/>
                <a:gd name="T43" fmla="*/ 381000 h 1741"/>
                <a:gd name="T44" fmla="*/ 1535113 w 1426"/>
                <a:gd name="T45" fmla="*/ 428625 h 1741"/>
                <a:gd name="T46" fmla="*/ 1609725 w 1426"/>
                <a:gd name="T47" fmla="*/ 628650 h 1741"/>
                <a:gd name="T48" fmla="*/ 1738313 w 1426"/>
                <a:gd name="T49" fmla="*/ 465137 h 1741"/>
                <a:gd name="T50" fmla="*/ 1954213 w 1426"/>
                <a:gd name="T51" fmla="*/ 628650 h 1741"/>
                <a:gd name="T52" fmla="*/ 1716088 w 1426"/>
                <a:gd name="T53" fmla="*/ 763587 h 1741"/>
                <a:gd name="T54" fmla="*/ 1744663 w 1426"/>
                <a:gd name="T55" fmla="*/ 812800 h 1741"/>
                <a:gd name="T56" fmla="*/ 1309688 w 1426"/>
                <a:gd name="T57" fmla="*/ 1063625 h 1741"/>
                <a:gd name="T58" fmla="*/ 1198563 w 1426"/>
                <a:gd name="T59" fmla="*/ 1090612 h 1741"/>
                <a:gd name="T60" fmla="*/ 936625 w 1426"/>
                <a:gd name="T61" fmla="*/ 1122362 h 1741"/>
                <a:gd name="T62" fmla="*/ 1066800 w 1426"/>
                <a:gd name="T63" fmla="*/ 1257300 h 1741"/>
                <a:gd name="T64" fmla="*/ 1319213 w 1426"/>
                <a:gd name="T65" fmla="*/ 768350 h 1741"/>
                <a:gd name="T66" fmla="*/ 1371600 w 1426"/>
                <a:gd name="T67" fmla="*/ 841375 h 1741"/>
                <a:gd name="T68" fmla="*/ 1257300 w 1426"/>
                <a:gd name="T69" fmla="*/ 754062 h 1741"/>
                <a:gd name="T70" fmla="*/ 1960563 w 1426"/>
                <a:gd name="T71" fmla="*/ 684212 h 1741"/>
                <a:gd name="T72" fmla="*/ 1990725 w 1426"/>
                <a:gd name="T73" fmla="*/ 303212 h 1741"/>
                <a:gd name="T74" fmla="*/ 1954213 w 1426"/>
                <a:gd name="T75" fmla="*/ 409575 h 1741"/>
                <a:gd name="T76" fmla="*/ 1876425 w 1426"/>
                <a:gd name="T77" fmla="*/ 307975 h 1741"/>
                <a:gd name="T78" fmla="*/ 1828800 w 1426"/>
                <a:gd name="T79" fmla="*/ 171450 h 1741"/>
                <a:gd name="T80" fmla="*/ 2187575 w 1426"/>
                <a:gd name="T81" fmla="*/ 33337 h 1741"/>
                <a:gd name="T82" fmla="*/ 2111375 w 1426"/>
                <a:gd name="T83" fmla="*/ 15875 h 1741"/>
                <a:gd name="T84" fmla="*/ 1452563 w 1426"/>
                <a:gd name="T85" fmla="*/ 233362 h 1741"/>
                <a:gd name="T86" fmla="*/ 1214438 w 1426"/>
                <a:gd name="T87" fmla="*/ 266700 h 1741"/>
                <a:gd name="T88" fmla="*/ 1414463 w 1426"/>
                <a:gd name="T89" fmla="*/ 304800 h 1741"/>
                <a:gd name="T90" fmla="*/ 1679575 w 1426"/>
                <a:gd name="T91" fmla="*/ 66675 h 1741"/>
                <a:gd name="T92" fmla="*/ 1470025 w 1426"/>
                <a:gd name="T93" fmla="*/ 173037 h 1741"/>
                <a:gd name="T94" fmla="*/ 1408113 w 1426"/>
                <a:gd name="T95" fmla="*/ 161925 h 1741"/>
                <a:gd name="T96" fmla="*/ 1506538 w 1426"/>
                <a:gd name="T97" fmla="*/ 76200 h 1741"/>
                <a:gd name="T98" fmla="*/ 1601788 w 1426"/>
                <a:gd name="T99" fmla="*/ 22225 h 1741"/>
                <a:gd name="T100" fmla="*/ 1579563 w 1426"/>
                <a:gd name="T101" fmla="*/ 134937 h 1741"/>
                <a:gd name="T102" fmla="*/ 1379538 w 1426"/>
                <a:gd name="T103" fmla="*/ 1323975 h 1741"/>
                <a:gd name="T104" fmla="*/ 1173163 w 1426"/>
                <a:gd name="T105" fmla="*/ 1236662 h 1741"/>
                <a:gd name="T106" fmla="*/ 109538 w 1426"/>
                <a:gd name="T107" fmla="*/ 608012 h 1741"/>
                <a:gd name="T108" fmla="*/ 120650 w 1426"/>
                <a:gd name="T109" fmla="*/ 596900 h 1741"/>
                <a:gd name="T110" fmla="*/ 138113 w 1426"/>
                <a:gd name="T111" fmla="*/ 596900 h 1741"/>
                <a:gd name="T112" fmla="*/ 155575 w 1426"/>
                <a:gd name="T113" fmla="*/ 603250 h 1741"/>
                <a:gd name="T114" fmla="*/ 185738 w 1426"/>
                <a:gd name="T115" fmla="*/ 581025 h 1741"/>
                <a:gd name="T116" fmla="*/ 211138 w 1426"/>
                <a:gd name="T117" fmla="*/ 581025 h 1741"/>
                <a:gd name="T118" fmla="*/ 228600 w 1426"/>
                <a:gd name="T119" fmla="*/ 577850 h 1741"/>
                <a:gd name="T120" fmla="*/ 65088 w 1426"/>
                <a:gd name="T121" fmla="*/ 611187 h 1741"/>
                <a:gd name="T122" fmla="*/ 12700 w 1426"/>
                <a:gd name="T123" fmla="*/ 611187 h 17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6"/>
                <a:gd name="T187" fmla="*/ 0 h 1741"/>
                <a:gd name="T188" fmla="*/ 1426 w 1426"/>
                <a:gd name="T189" fmla="*/ 1741 h 17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6" h="1741">
                  <a:moveTo>
                    <a:pt x="1078" y="1741"/>
                  </a:moveTo>
                  <a:lnTo>
                    <a:pt x="1069" y="1735"/>
                  </a:lnTo>
                  <a:lnTo>
                    <a:pt x="1058" y="1730"/>
                  </a:lnTo>
                  <a:lnTo>
                    <a:pt x="1046" y="1723"/>
                  </a:lnTo>
                  <a:lnTo>
                    <a:pt x="1034" y="1714"/>
                  </a:lnTo>
                  <a:lnTo>
                    <a:pt x="1021" y="1705"/>
                  </a:lnTo>
                  <a:lnTo>
                    <a:pt x="1012" y="1696"/>
                  </a:lnTo>
                  <a:lnTo>
                    <a:pt x="1011" y="1691"/>
                  </a:lnTo>
                  <a:lnTo>
                    <a:pt x="1009" y="1686"/>
                  </a:lnTo>
                  <a:lnTo>
                    <a:pt x="1007" y="1680"/>
                  </a:lnTo>
                  <a:lnTo>
                    <a:pt x="1009" y="1675"/>
                  </a:lnTo>
                  <a:lnTo>
                    <a:pt x="1005" y="1675"/>
                  </a:lnTo>
                  <a:lnTo>
                    <a:pt x="1000" y="1672"/>
                  </a:lnTo>
                  <a:lnTo>
                    <a:pt x="997" y="1670"/>
                  </a:lnTo>
                  <a:lnTo>
                    <a:pt x="991" y="1666"/>
                  </a:lnTo>
                  <a:lnTo>
                    <a:pt x="986" y="1663"/>
                  </a:lnTo>
                  <a:lnTo>
                    <a:pt x="981" y="1659"/>
                  </a:lnTo>
                  <a:lnTo>
                    <a:pt x="977" y="1657"/>
                  </a:lnTo>
                  <a:lnTo>
                    <a:pt x="974" y="1656"/>
                  </a:lnTo>
                  <a:lnTo>
                    <a:pt x="974" y="1620"/>
                  </a:lnTo>
                  <a:lnTo>
                    <a:pt x="963" y="1606"/>
                  </a:lnTo>
                  <a:lnTo>
                    <a:pt x="956" y="1594"/>
                  </a:lnTo>
                  <a:lnTo>
                    <a:pt x="949" y="1578"/>
                  </a:lnTo>
                  <a:lnTo>
                    <a:pt x="944" y="1564"/>
                  </a:lnTo>
                  <a:lnTo>
                    <a:pt x="938" y="1532"/>
                  </a:lnTo>
                  <a:lnTo>
                    <a:pt x="935" y="1498"/>
                  </a:lnTo>
                  <a:lnTo>
                    <a:pt x="931" y="1465"/>
                  </a:lnTo>
                  <a:lnTo>
                    <a:pt x="924" y="1433"/>
                  </a:lnTo>
                  <a:lnTo>
                    <a:pt x="921" y="1419"/>
                  </a:lnTo>
                  <a:lnTo>
                    <a:pt x="914" y="1403"/>
                  </a:lnTo>
                  <a:lnTo>
                    <a:pt x="906" y="1391"/>
                  </a:lnTo>
                  <a:lnTo>
                    <a:pt x="896" y="1378"/>
                  </a:lnTo>
                  <a:lnTo>
                    <a:pt x="896" y="1368"/>
                  </a:lnTo>
                  <a:lnTo>
                    <a:pt x="898" y="1357"/>
                  </a:lnTo>
                  <a:lnTo>
                    <a:pt x="901" y="1346"/>
                  </a:lnTo>
                  <a:lnTo>
                    <a:pt x="905" y="1336"/>
                  </a:lnTo>
                  <a:lnTo>
                    <a:pt x="906" y="1325"/>
                  </a:lnTo>
                  <a:lnTo>
                    <a:pt x="910" y="1315"/>
                  </a:lnTo>
                  <a:lnTo>
                    <a:pt x="912" y="1304"/>
                  </a:lnTo>
                  <a:lnTo>
                    <a:pt x="912" y="1293"/>
                  </a:lnTo>
                  <a:lnTo>
                    <a:pt x="898" y="1292"/>
                  </a:lnTo>
                  <a:lnTo>
                    <a:pt x="882" y="1286"/>
                  </a:lnTo>
                  <a:lnTo>
                    <a:pt x="862" y="1278"/>
                  </a:lnTo>
                  <a:lnTo>
                    <a:pt x="845" y="1267"/>
                  </a:lnTo>
                  <a:lnTo>
                    <a:pt x="825" y="1255"/>
                  </a:lnTo>
                  <a:lnTo>
                    <a:pt x="809" y="1242"/>
                  </a:lnTo>
                  <a:lnTo>
                    <a:pt x="793" y="1230"/>
                  </a:lnTo>
                  <a:lnTo>
                    <a:pt x="783" y="1219"/>
                  </a:lnTo>
                  <a:lnTo>
                    <a:pt x="783" y="1182"/>
                  </a:lnTo>
                  <a:lnTo>
                    <a:pt x="776" y="1182"/>
                  </a:lnTo>
                  <a:lnTo>
                    <a:pt x="770" y="1180"/>
                  </a:lnTo>
                  <a:lnTo>
                    <a:pt x="765" y="1179"/>
                  </a:lnTo>
                  <a:lnTo>
                    <a:pt x="760" y="1177"/>
                  </a:lnTo>
                  <a:lnTo>
                    <a:pt x="755" y="1175"/>
                  </a:lnTo>
                  <a:lnTo>
                    <a:pt x="749" y="1175"/>
                  </a:lnTo>
                  <a:lnTo>
                    <a:pt x="744" y="1173"/>
                  </a:lnTo>
                  <a:lnTo>
                    <a:pt x="739" y="1173"/>
                  </a:lnTo>
                  <a:lnTo>
                    <a:pt x="735" y="1170"/>
                  </a:lnTo>
                  <a:lnTo>
                    <a:pt x="732" y="1164"/>
                  </a:lnTo>
                  <a:lnTo>
                    <a:pt x="728" y="1159"/>
                  </a:lnTo>
                  <a:lnTo>
                    <a:pt x="725" y="1154"/>
                  </a:lnTo>
                  <a:lnTo>
                    <a:pt x="719" y="1148"/>
                  </a:lnTo>
                  <a:lnTo>
                    <a:pt x="716" y="1143"/>
                  </a:lnTo>
                  <a:lnTo>
                    <a:pt x="710" y="1140"/>
                  </a:lnTo>
                  <a:lnTo>
                    <a:pt x="703" y="1136"/>
                  </a:lnTo>
                  <a:lnTo>
                    <a:pt x="705" y="1131"/>
                  </a:lnTo>
                  <a:lnTo>
                    <a:pt x="707" y="1126"/>
                  </a:lnTo>
                  <a:lnTo>
                    <a:pt x="710" y="1120"/>
                  </a:lnTo>
                  <a:lnTo>
                    <a:pt x="714" y="1113"/>
                  </a:lnTo>
                  <a:lnTo>
                    <a:pt x="717" y="1106"/>
                  </a:lnTo>
                  <a:lnTo>
                    <a:pt x="723" y="1099"/>
                  </a:lnTo>
                  <a:lnTo>
                    <a:pt x="726" y="1094"/>
                  </a:lnTo>
                  <a:lnTo>
                    <a:pt x="730" y="1088"/>
                  </a:lnTo>
                  <a:lnTo>
                    <a:pt x="730" y="1085"/>
                  </a:lnTo>
                  <a:lnTo>
                    <a:pt x="728" y="1083"/>
                  </a:lnTo>
                  <a:lnTo>
                    <a:pt x="726" y="1080"/>
                  </a:lnTo>
                  <a:lnTo>
                    <a:pt x="725" y="1076"/>
                  </a:lnTo>
                  <a:lnTo>
                    <a:pt x="725" y="1073"/>
                  </a:lnTo>
                  <a:lnTo>
                    <a:pt x="723" y="1069"/>
                  </a:lnTo>
                  <a:lnTo>
                    <a:pt x="721" y="1065"/>
                  </a:lnTo>
                  <a:lnTo>
                    <a:pt x="721" y="1062"/>
                  </a:lnTo>
                  <a:lnTo>
                    <a:pt x="728" y="1053"/>
                  </a:lnTo>
                  <a:lnTo>
                    <a:pt x="733" y="1044"/>
                  </a:lnTo>
                  <a:lnTo>
                    <a:pt x="740" y="1034"/>
                  </a:lnTo>
                  <a:lnTo>
                    <a:pt x="748" y="1025"/>
                  </a:lnTo>
                  <a:lnTo>
                    <a:pt x="753" y="1014"/>
                  </a:lnTo>
                  <a:lnTo>
                    <a:pt x="760" y="1004"/>
                  </a:lnTo>
                  <a:lnTo>
                    <a:pt x="767" y="995"/>
                  </a:lnTo>
                  <a:lnTo>
                    <a:pt x="772" y="986"/>
                  </a:lnTo>
                  <a:lnTo>
                    <a:pt x="756" y="968"/>
                  </a:lnTo>
                  <a:lnTo>
                    <a:pt x="756" y="951"/>
                  </a:lnTo>
                  <a:lnTo>
                    <a:pt x="783" y="922"/>
                  </a:lnTo>
                  <a:lnTo>
                    <a:pt x="790" y="924"/>
                  </a:lnTo>
                  <a:lnTo>
                    <a:pt x="799" y="926"/>
                  </a:lnTo>
                  <a:lnTo>
                    <a:pt x="808" y="924"/>
                  </a:lnTo>
                  <a:lnTo>
                    <a:pt x="816" y="922"/>
                  </a:lnTo>
                  <a:lnTo>
                    <a:pt x="827" y="919"/>
                  </a:lnTo>
                  <a:lnTo>
                    <a:pt x="836" y="915"/>
                  </a:lnTo>
                  <a:lnTo>
                    <a:pt x="845" y="910"/>
                  </a:lnTo>
                  <a:lnTo>
                    <a:pt x="852" y="903"/>
                  </a:lnTo>
                  <a:lnTo>
                    <a:pt x="859" y="906"/>
                  </a:lnTo>
                  <a:lnTo>
                    <a:pt x="864" y="910"/>
                  </a:lnTo>
                  <a:lnTo>
                    <a:pt x="871" y="912"/>
                  </a:lnTo>
                  <a:lnTo>
                    <a:pt x="878" y="913"/>
                  </a:lnTo>
                  <a:lnTo>
                    <a:pt x="883" y="915"/>
                  </a:lnTo>
                  <a:lnTo>
                    <a:pt x="891" y="917"/>
                  </a:lnTo>
                  <a:lnTo>
                    <a:pt x="898" y="919"/>
                  </a:lnTo>
                  <a:lnTo>
                    <a:pt x="903" y="922"/>
                  </a:lnTo>
                  <a:lnTo>
                    <a:pt x="906" y="921"/>
                  </a:lnTo>
                  <a:lnTo>
                    <a:pt x="910" y="921"/>
                  </a:lnTo>
                  <a:lnTo>
                    <a:pt x="914" y="919"/>
                  </a:lnTo>
                  <a:lnTo>
                    <a:pt x="917" y="917"/>
                  </a:lnTo>
                  <a:lnTo>
                    <a:pt x="921" y="915"/>
                  </a:lnTo>
                  <a:lnTo>
                    <a:pt x="924" y="913"/>
                  </a:lnTo>
                  <a:lnTo>
                    <a:pt x="928" y="913"/>
                  </a:lnTo>
                  <a:lnTo>
                    <a:pt x="929" y="913"/>
                  </a:lnTo>
                  <a:lnTo>
                    <a:pt x="938" y="931"/>
                  </a:lnTo>
                  <a:lnTo>
                    <a:pt x="942" y="931"/>
                  </a:lnTo>
                  <a:lnTo>
                    <a:pt x="945" y="929"/>
                  </a:lnTo>
                  <a:lnTo>
                    <a:pt x="949" y="928"/>
                  </a:lnTo>
                  <a:lnTo>
                    <a:pt x="952" y="926"/>
                  </a:lnTo>
                  <a:lnTo>
                    <a:pt x="954" y="924"/>
                  </a:lnTo>
                  <a:lnTo>
                    <a:pt x="958" y="922"/>
                  </a:lnTo>
                  <a:lnTo>
                    <a:pt x="961" y="922"/>
                  </a:lnTo>
                  <a:lnTo>
                    <a:pt x="965" y="922"/>
                  </a:lnTo>
                  <a:lnTo>
                    <a:pt x="972" y="926"/>
                  </a:lnTo>
                  <a:lnTo>
                    <a:pt x="981" y="929"/>
                  </a:lnTo>
                  <a:lnTo>
                    <a:pt x="989" y="933"/>
                  </a:lnTo>
                  <a:lnTo>
                    <a:pt x="998" y="936"/>
                  </a:lnTo>
                  <a:lnTo>
                    <a:pt x="1007" y="940"/>
                  </a:lnTo>
                  <a:lnTo>
                    <a:pt x="1014" y="944"/>
                  </a:lnTo>
                  <a:lnTo>
                    <a:pt x="1021" y="947"/>
                  </a:lnTo>
                  <a:lnTo>
                    <a:pt x="1025" y="951"/>
                  </a:lnTo>
                  <a:lnTo>
                    <a:pt x="1034" y="959"/>
                  </a:lnTo>
                  <a:lnTo>
                    <a:pt x="1034" y="977"/>
                  </a:lnTo>
                  <a:lnTo>
                    <a:pt x="1042" y="986"/>
                  </a:lnTo>
                  <a:lnTo>
                    <a:pt x="1048" y="989"/>
                  </a:lnTo>
                  <a:lnTo>
                    <a:pt x="1055" y="993"/>
                  </a:lnTo>
                  <a:lnTo>
                    <a:pt x="1062" y="995"/>
                  </a:lnTo>
                  <a:lnTo>
                    <a:pt x="1071" y="995"/>
                  </a:lnTo>
                  <a:lnTo>
                    <a:pt x="1080" y="997"/>
                  </a:lnTo>
                  <a:lnTo>
                    <a:pt x="1088" y="997"/>
                  </a:lnTo>
                  <a:lnTo>
                    <a:pt x="1095" y="997"/>
                  </a:lnTo>
                  <a:lnTo>
                    <a:pt x="1104" y="997"/>
                  </a:lnTo>
                  <a:lnTo>
                    <a:pt x="1110" y="1004"/>
                  </a:lnTo>
                  <a:lnTo>
                    <a:pt x="1115" y="1011"/>
                  </a:lnTo>
                  <a:lnTo>
                    <a:pt x="1120" y="1018"/>
                  </a:lnTo>
                  <a:lnTo>
                    <a:pt x="1124" y="1025"/>
                  </a:lnTo>
                  <a:lnTo>
                    <a:pt x="1127" y="1032"/>
                  </a:lnTo>
                  <a:lnTo>
                    <a:pt x="1131" y="1039"/>
                  </a:lnTo>
                  <a:lnTo>
                    <a:pt x="1134" y="1046"/>
                  </a:lnTo>
                  <a:lnTo>
                    <a:pt x="1138" y="1051"/>
                  </a:lnTo>
                  <a:lnTo>
                    <a:pt x="1122" y="1071"/>
                  </a:lnTo>
                  <a:lnTo>
                    <a:pt x="1138" y="1088"/>
                  </a:lnTo>
                  <a:lnTo>
                    <a:pt x="1141" y="1085"/>
                  </a:lnTo>
                  <a:lnTo>
                    <a:pt x="1148" y="1081"/>
                  </a:lnTo>
                  <a:lnTo>
                    <a:pt x="1154" y="1076"/>
                  </a:lnTo>
                  <a:lnTo>
                    <a:pt x="1161" y="1073"/>
                  </a:lnTo>
                  <a:lnTo>
                    <a:pt x="1168" y="1067"/>
                  </a:lnTo>
                  <a:lnTo>
                    <a:pt x="1177" y="1064"/>
                  </a:lnTo>
                  <a:lnTo>
                    <a:pt x="1184" y="1062"/>
                  </a:lnTo>
                  <a:lnTo>
                    <a:pt x="1191" y="1062"/>
                  </a:lnTo>
                  <a:lnTo>
                    <a:pt x="1200" y="1071"/>
                  </a:lnTo>
                  <a:lnTo>
                    <a:pt x="1210" y="1080"/>
                  </a:lnTo>
                  <a:lnTo>
                    <a:pt x="1221" y="1088"/>
                  </a:lnTo>
                  <a:lnTo>
                    <a:pt x="1231" y="1095"/>
                  </a:lnTo>
                  <a:lnTo>
                    <a:pt x="1244" y="1101"/>
                  </a:lnTo>
                  <a:lnTo>
                    <a:pt x="1256" y="1104"/>
                  </a:lnTo>
                  <a:lnTo>
                    <a:pt x="1270" y="1106"/>
                  </a:lnTo>
                  <a:lnTo>
                    <a:pt x="1286" y="1108"/>
                  </a:lnTo>
                  <a:lnTo>
                    <a:pt x="1293" y="1115"/>
                  </a:lnTo>
                  <a:lnTo>
                    <a:pt x="1302" y="1120"/>
                  </a:lnTo>
                  <a:lnTo>
                    <a:pt x="1313" y="1126"/>
                  </a:lnTo>
                  <a:lnTo>
                    <a:pt x="1321" y="1129"/>
                  </a:lnTo>
                  <a:lnTo>
                    <a:pt x="1332" y="1131"/>
                  </a:lnTo>
                  <a:lnTo>
                    <a:pt x="1344" y="1134"/>
                  </a:lnTo>
                  <a:lnTo>
                    <a:pt x="1355" y="1134"/>
                  </a:lnTo>
                  <a:lnTo>
                    <a:pt x="1364" y="1136"/>
                  </a:lnTo>
                  <a:lnTo>
                    <a:pt x="1364" y="1156"/>
                  </a:lnTo>
                  <a:lnTo>
                    <a:pt x="1364" y="1175"/>
                  </a:lnTo>
                  <a:lnTo>
                    <a:pt x="1362" y="1191"/>
                  </a:lnTo>
                  <a:lnTo>
                    <a:pt x="1359" y="1207"/>
                  </a:lnTo>
                  <a:lnTo>
                    <a:pt x="1352" y="1221"/>
                  </a:lnTo>
                  <a:lnTo>
                    <a:pt x="1343" y="1233"/>
                  </a:lnTo>
                  <a:lnTo>
                    <a:pt x="1330" y="1246"/>
                  </a:lnTo>
                  <a:lnTo>
                    <a:pt x="1313" y="1256"/>
                  </a:lnTo>
                  <a:lnTo>
                    <a:pt x="1316" y="1267"/>
                  </a:lnTo>
                  <a:lnTo>
                    <a:pt x="1318" y="1278"/>
                  </a:lnTo>
                  <a:lnTo>
                    <a:pt x="1320" y="1288"/>
                  </a:lnTo>
                  <a:lnTo>
                    <a:pt x="1318" y="1299"/>
                  </a:lnTo>
                  <a:lnTo>
                    <a:pt x="1316" y="1309"/>
                  </a:lnTo>
                  <a:lnTo>
                    <a:pt x="1313" y="1320"/>
                  </a:lnTo>
                  <a:lnTo>
                    <a:pt x="1309" y="1329"/>
                  </a:lnTo>
                  <a:lnTo>
                    <a:pt x="1302" y="1338"/>
                  </a:lnTo>
                  <a:lnTo>
                    <a:pt x="1297" y="1346"/>
                  </a:lnTo>
                  <a:lnTo>
                    <a:pt x="1290" y="1353"/>
                  </a:lnTo>
                  <a:lnTo>
                    <a:pt x="1281" y="1361"/>
                  </a:lnTo>
                  <a:lnTo>
                    <a:pt x="1272" y="1366"/>
                  </a:lnTo>
                  <a:lnTo>
                    <a:pt x="1263" y="1371"/>
                  </a:lnTo>
                  <a:lnTo>
                    <a:pt x="1254" y="1375"/>
                  </a:lnTo>
                  <a:lnTo>
                    <a:pt x="1244" y="1376"/>
                  </a:lnTo>
                  <a:lnTo>
                    <a:pt x="1235" y="1378"/>
                  </a:lnTo>
                  <a:lnTo>
                    <a:pt x="1235" y="1385"/>
                  </a:lnTo>
                  <a:lnTo>
                    <a:pt x="1235" y="1391"/>
                  </a:lnTo>
                  <a:lnTo>
                    <a:pt x="1237" y="1398"/>
                  </a:lnTo>
                  <a:lnTo>
                    <a:pt x="1238" y="1405"/>
                  </a:lnTo>
                  <a:lnTo>
                    <a:pt x="1240" y="1410"/>
                  </a:lnTo>
                  <a:lnTo>
                    <a:pt x="1242" y="1415"/>
                  </a:lnTo>
                  <a:lnTo>
                    <a:pt x="1242" y="1421"/>
                  </a:lnTo>
                  <a:lnTo>
                    <a:pt x="1242" y="1424"/>
                  </a:lnTo>
                  <a:lnTo>
                    <a:pt x="1242" y="1428"/>
                  </a:lnTo>
                  <a:lnTo>
                    <a:pt x="1242" y="1433"/>
                  </a:lnTo>
                  <a:lnTo>
                    <a:pt x="1240" y="1438"/>
                  </a:lnTo>
                  <a:lnTo>
                    <a:pt x="1238" y="1444"/>
                  </a:lnTo>
                  <a:lnTo>
                    <a:pt x="1237" y="1451"/>
                  </a:lnTo>
                  <a:lnTo>
                    <a:pt x="1235" y="1458"/>
                  </a:lnTo>
                  <a:lnTo>
                    <a:pt x="1235" y="1463"/>
                  </a:lnTo>
                  <a:lnTo>
                    <a:pt x="1235" y="1470"/>
                  </a:lnTo>
                  <a:lnTo>
                    <a:pt x="1217" y="1490"/>
                  </a:lnTo>
                  <a:lnTo>
                    <a:pt x="1208" y="1479"/>
                  </a:lnTo>
                  <a:lnTo>
                    <a:pt x="1203" y="1481"/>
                  </a:lnTo>
                  <a:lnTo>
                    <a:pt x="1200" y="1486"/>
                  </a:lnTo>
                  <a:lnTo>
                    <a:pt x="1193" y="1491"/>
                  </a:lnTo>
                  <a:lnTo>
                    <a:pt x="1187" y="1498"/>
                  </a:lnTo>
                  <a:lnTo>
                    <a:pt x="1182" y="1505"/>
                  </a:lnTo>
                  <a:lnTo>
                    <a:pt x="1177" y="1511"/>
                  </a:lnTo>
                  <a:lnTo>
                    <a:pt x="1175" y="1516"/>
                  </a:lnTo>
                  <a:lnTo>
                    <a:pt x="1173" y="1518"/>
                  </a:lnTo>
                  <a:lnTo>
                    <a:pt x="1166" y="1518"/>
                  </a:lnTo>
                  <a:lnTo>
                    <a:pt x="1161" y="1518"/>
                  </a:lnTo>
                  <a:lnTo>
                    <a:pt x="1154" y="1520"/>
                  </a:lnTo>
                  <a:lnTo>
                    <a:pt x="1148" y="1521"/>
                  </a:lnTo>
                  <a:lnTo>
                    <a:pt x="1143" y="1523"/>
                  </a:lnTo>
                  <a:lnTo>
                    <a:pt x="1138" y="1525"/>
                  </a:lnTo>
                  <a:lnTo>
                    <a:pt x="1133" y="1525"/>
                  </a:lnTo>
                  <a:lnTo>
                    <a:pt x="1129" y="1527"/>
                  </a:lnTo>
                  <a:lnTo>
                    <a:pt x="1129" y="1530"/>
                  </a:lnTo>
                  <a:lnTo>
                    <a:pt x="1131" y="1534"/>
                  </a:lnTo>
                  <a:lnTo>
                    <a:pt x="1133" y="1537"/>
                  </a:lnTo>
                  <a:lnTo>
                    <a:pt x="1134" y="1541"/>
                  </a:lnTo>
                  <a:lnTo>
                    <a:pt x="1136" y="1544"/>
                  </a:lnTo>
                  <a:lnTo>
                    <a:pt x="1136" y="1548"/>
                  </a:lnTo>
                  <a:lnTo>
                    <a:pt x="1138" y="1551"/>
                  </a:lnTo>
                  <a:lnTo>
                    <a:pt x="1138" y="1555"/>
                  </a:lnTo>
                  <a:lnTo>
                    <a:pt x="1131" y="1555"/>
                  </a:lnTo>
                  <a:lnTo>
                    <a:pt x="1124" y="1557"/>
                  </a:lnTo>
                  <a:lnTo>
                    <a:pt x="1117" y="1558"/>
                  </a:lnTo>
                  <a:lnTo>
                    <a:pt x="1108" y="1560"/>
                  </a:lnTo>
                  <a:lnTo>
                    <a:pt x="1099" y="1562"/>
                  </a:lnTo>
                  <a:lnTo>
                    <a:pt x="1092" y="1566"/>
                  </a:lnTo>
                  <a:lnTo>
                    <a:pt x="1085" y="1569"/>
                  </a:lnTo>
                  <a:lnTo>
                    <a:pt x="1078" y="1573"/>
                  </a:lnTo>
                  <a:lnTo>
                    <a:pt x="1081" y="1573"/>
                  </a:lnTo>
                  <a:lnTo>
                    <a:pt x="1085" y="1574"/>
                  </a:lnTo>
                  <a:lnTo>
                    <a:pt x="1087" y="1574"/>
                  </a:lnTo>
                  <a:lnTo>
                    <a:pt x="1090" y="1576"/>
                  </a:lnTo>
                  <a:lnTo>
                    <a:pt x="1094" y="1578"/>
                  </a:lnTo>
                  <a:lnTo>
                    <a:pt x="1097" y="1580"/>
                  </a:lnTo>
                  <a:lnTo>
                    <a:pt x="1101" y="1581"/>
                  </a:lnTo>
                  <a:lnTo>
                    <a:pt x="1104" y="1581"/>
                  </a:lnTo>
                  <a:lnTo>
                    <a:pt x="1087" y="1601"/>
                  </a:lnTo>
                  <a:lnTo>
                    <a:pt x="1088" y="1608"/>
                  </a:lnTo>
                  <a:lnTo>
                    <a:pt x="1090" y="1615"/>
                  </a:lnTo>
                  <a:lnTo>
                    <a:pt x="1090" y="1622"/>
                  </a:lnTo>
                  <a:lnTo>
                    <a:pt x="1088" y="1629"/>
                  </a:lnTo>
                  <a:lnTo>
                    <a:pt x="1088" y="1638"/>
                  </a:lnTo>
                  <a:lnTo>
                    <a:pt x="1087" y="1647"/>
                  </a:lnTo>
                  <a:lnTo>
                    <a:pt x="1087" y="1656"/>
                  </a:lnTo>
                  <a:lnTo>
                    <a:pt x="1087" y="1666"/>
                  </a:lnTo>
                  <a:lnTo>
                    <a:pt x="1104" y="1684"/>
                  </a:lnTo>
                  <a:lnTo>
                    <a:pt x="1104" y="1703"/>
                  </a:lnTo>
                  <a:lnTo>
                    <a:pt x="1087" y="1721"/>
                  </a:lnTo>
                  <a:lnTo>
                    <a:pt x="1087" y="1728"/>
                  </a:lnTo>
                  <a:lnTo>
                    <a:pt x="1087" y="1732"/>
                  </a:lnTo>
                  <a:lnTo>
                    <a:pt x="1088" y="1735"/>
                  </a:lnTo>
                  <a:lnTo>
                    <a:pt x="1088" y="1737"/>
                  </a:lnTo>
                  <a:lnTo>
                    <a:pt x="1088" y="1739"/>
                  </a:lnTo>
                  <a:lnTo>
                    <a:pt x="1087" y="1739"/>
                  </a:lnTo>
                  <a:lnTo>
                    <a:pt x="1083" y="1741"/>
                  </a:lnTo>
                  <a:lnTo>
                    <a:pt x="1078" y="1741"/>
                  </a:lnTo>
                  <a:close/>
                  <a:moveTo>
                    <a:pt x="783" y="922"/>
                  </a:moveTo>
                  <a:lnTo>
                    <a:pt x="756" y="951"/>
                  </a:lnTo>
                  <a:lnTo>
                    <a:pt x="748" y="942"/>
                  </a:lnTo>
                  <a:lnTo>
                    <a:pt x="737" y="933"/>
                  </a:lnTo>
                  <a:lnTo>
                    <a:pt x="726" y="926"/>
                  </a:lnTo>
                  <a:lnTo>
                    <a:pt x="714" y="919"/>
                  </a:lnTo>
                  <a:lnTo>
                    <a:pt x="687" y="905"/>
                  </a:lnTo>
                  <a:lnTo>
                    <a:pt x="659" y="892"/>
                  </a:lnTo>
                  <a:lnTo>
                    <a:pt x="631" y="880"/>
                  </a:lnTo>
                  <a:lnTo>
                    <a:pt x="603" y="868"/>
                  </a:lnTo>
                  <a:lnTo>
                    <a:pt x="578" y="857"/>
                  </a:lnTo>
                  <a:lnTo>
                    <a:pt x="557" y="846"/>
                  </a:lnTo>
                  <a:lnTo>
                    <a:pt x="550" y="850"/>
                  </a:lnTo>
                  <a:lnTo>
                    <a:pt x="541" y="852"/>
                  </a:lnTo>
                  <a:lnTo>
                    <a:pt x="534" y="853"/>
                  </a:lnTo>
                  <a:lnTo>
                    <a:pt x="525" y="855"/>
                  </a:lnTo>
                  <a:lnTo>
                    <a:pt x="518" y="855"/>
                  </a:lnTo>
                  <a:lnTo>
                    <a:pt x="509" y="857"/>
                  </a:lnTo>
                  <a:lnTo>
                    <a:pt x="502" y="857"/>
                  </a:lnTo>
                  <a:lnTo>
                    <a:pt x="495" y="857"/>
                  </a:lnTo>
                  <a:lnTo>
                    <a:pt x="442" y="800"/>
                  </a:lnTo>
                  <a:lnTo>
                    <a:pt x="442" y="744"/>
                  </a:lnTo>
                  <a:lnTo>
                    <a:pt x="435" y="733"/>
                  </a:lnTo>
                  <a:lnTo>
                    <a:pt x="428" y="723"/>
                  </a:lnTo>
                  <a:lnTo>
                    <a:pt x="423" y="710"/>
                  </a:lnTo>
                  <a:lnTo>
                    <a:pt x="417" y="698"/>
                  </a:lnTo>
                  <a:lnTo>
                    <a:pt x="414" y="684"/>
                  </a:lnTo>
                  <a:lnTo>
                    <a:pt x="410" y="670"/>
                  </a:lnTo>
                  <a:lnTo>
                    <a:pt x="405" y="657"/>
                  </a:lnTo>
                  <a:lnTo>
                    <a:pt x="400" y="643"/>
                  </a:lnTo>
                  <a:lnTo>
                    <a:pt x="396" y="648"/>
                  </a:lnTo>
                  <a:lnTo>
                    <a:pt x="394" y="654"/>
                  </a:lnTo>
                  <a:lnTo>
                    <a:pt x="393" y="657"/>
                  </a:lnTo>
                  <a:lnTo>
                    <a:pt x="393" y="661"/>
                  </a:lnTo>
                  <a:lnTo>
                    <a:pt x="393" y="664"/>
                  </a:lnTo>
                  <a:lnTo>
                    <a:pt x="394" y="668"/>
                  </a:lnTo>
                  <a:lnTo>
                    <a:pt x="396" y="673"/>
                  </a:lnTo>
                  <a:lnTo>
                    <a:pt x="400" y="680"/>
                  </a:lnTo>
                  <a:lnTo>
                    <a:pt x="382" y="698"/>
                  </a:lnTo>
                  <a:lnTo>
                    <a:pt x="382" y="707"/>
                  </a:lnTo>
                  <a:lnTo>
                    <a:pt x="382" y="716"/>
                  </a:lnTo>
                  <a:lnTo>
                    <a:pt x="382" y="726"/>
                  </a:lnTo>
                  <a:lnTo>
                    <a:pt x="384" y="737"/>
                  </a:lnTo>
                  <a:lnTo>
                    <a:pt x="385" y="746"/>
                  </a:lnTo>
                  <a:lnTo>
                    <a:pt x="389" y="753"/>
                  </a:lnTo>
                  <a:lnTo>
                    <a:pt x="391" y="754"/>
                  </a:lnTo>
                  <a:lnTo>
                    <a:pt x="394" y="754"/>
                  </a:lnTo>
                  <a:lnTo>
                    <a:pt x="396" y="754"/>
                  </a:lnTo>
                  <a:lnTo>
                    <a:pt x="400" y="754"/>
                  </a:lnTo>
                  <a:lnTo>
                    <a:pt x="396" y="754"/>
                  </a:lnTo>
                  <a:lnTo>
                    <a:pt x="393" y="756"/>
                  </a:lnTo>
                  <a:lnTo>
                    <a:pt x="389" y="758"/>
                  </a:lnTo>
                  <a:lnTo>
                    <a:pt x="385" y="758"/>
                  </a:lnTo>
                  <a:lnTo>
                    <a:pt x="384" y="760"/>
                  </a:lnTo>
                  <a:lnTo>
                    <a:pt x="380" y="761"/>
                  </a:lnTo>
                  <a:lnTo>
                    <a:pt x="377" y="763"/>
                  </a:lnTo>
                  <a:lnTo>
                    <a:pt x="373" y="763"/>
                  </a:lnTo>
                  <a:lnTo>
                    <a:pt x="375" y="758"/>
                  </a:lnTo>
                  <a:lnTo>
                    <a:pt x="373" y="753"/>
                  </a:lnTo>
                  <a:lnTo>
                    <a:pt x="371" y="749"/>
                  </a:lnTo>
                  <a:lnTo>
                    <a:pt x="368" y="744"/>
                  </a:lnTo>
                  <a:lnTo>
                    <a:pt x="363" y="740"/>
                  </a:lnTo>
                  <a:lnTo>
                    <a:pt x="359" y="737"/>
                  </a:lnTo>
                  <a:lnTo>
                    <a:pt x="357" y="731"/>
                  </a:lnTo>
                  <a:lnTo>
                    <a:pt x="355" y="726"/>
                  </a:lnTo>
                  <a:lnTo>
                    <a:pt x="355" y="707"/>
                  </a:lnTo>
                  <a:lnTo>
                    <a:pt x="373" y="689"/>
                  </a:lnTo>
                  <a:lnTo>
                    <a:pt x="355" y="671"/>
                  </a:lnTo>
                  <a:lnTo>
                    <a:pt x="355" y="668"/>
                  </a:lnTo>
                  <a:lnTo>
                    <a:pt x="357" y="663"/>
                  </a:lnTo>
                  <a:lnTo>
                    <a:pt x="357" y="659"/>
                  </a:lnTo>
                  <a:lnTo>
                    <a:pt x="359" y="657"/>
                  </a:lnTo>
                  <a:lnTo>
                    <a:pt x="361" y="654"/>
                  </a:lnTo>
                  <a:lnTo>
                    <a:pt x="363" y="650"/>
                  </a:lnTo>
                  <a:lnTo>
                    <a:pt x="364" y="647"/>
                  </a:lnTo>
                  <a:lnTo>
                    <a:pt x="364" y="643"/>
                  </a:lnTo>
                  <a:lnTo>
                    <a:pt x="361" y="638"/>
                  </a:lnTo>
                  <a:lnTo>
                    <a:pt x="355" y="634"/>
                  </a:lnTo>
                  <a:lnTo>
                    <a:pt x="348" y="629"/>
                  </a:lnTo>
                  <a:lnTo>
                    <a:pt x="343" y="625"/>
                  </a:lnTo>
                  <a:lnTo>
                    <a:pt x="336" y="620"/>
                  </a:lnTo>
                  <a:lnTo>
                    <a:pt x="331" y="617"/>
                  </a:lnTo>
                  <a:lnTo>
                    <a:pt x="325" y="615"/>
                  </a:lnTo>
                  <a:lnTo>
                    <a:pt x="320" y="615"/>
                  </a:lnTo>
                  <a:lnTo>
                    <a:pt x="338" y="578"/>
                  </a:lnTo>
                  <a:lnTo>
                    <a:pt x="338" y="574"/>
                  </a:lnTo>
                  <a:lnTo>
                    <a:pt x="338" y="571"/>
                  </a:lnTo>
                  <a:lnTo>
                    <a:pt x="336" y="567"/>
                  </a:lnTo>
                  <a:lnTo>
                    <a:pt x="334" y="564"/>
                  </a:lnTo>
                  <a:lnTo>
                    <a:pt x="332" y="560"/>
                  </a:lnTo>
                  <a:lnTo>
                    <a:pt x="331" y="556"/>
                  </a:lnTo>
                  <a:lnTo>
                    <a:pt x="331" y="553"/>
                  </a:lnTo>
                  <a:lnTo>
                    <a:pt x="329" y="549"/>
                  </a:lnTo>
                  <a:lnTo>
                    <a:pt x="341" y="542"/>
                  </a:lnTo>
                  <a:lnTo>
                    <a:pt x="354" y="534"/>
                  </a:lnTo>
                  <a:lnTo>
                    <a:pt x="363" y="523"/>
                  </a:lnTo>
                  <a:lnTo>
                    <a:pt x="371" y="514"/>
                  </a:lnTo>
                  <a:lnTo>
                    <a:pt x="387" y="491"/>
                  </a:lnTo>
                  <a:lnTo>
                    <a:pt x="401" y="468"/>
                  </a:lnTo>
                  <a:lnTo>
                    <a:pt x="414" y="443"/>
                  </a:lnTo>
                  <a:lnTo>
                    <a:pt x="428" y="419"/>
                  </a:lnTo>
                  <a:lnTo>
                    <a:pt x="442" y="396"/>
                  </a:lnTo>
                  <a:lnTo>
                    <a:pt x="460" y="373"/>
                  </a:lnTo>
                  <a:lnTo>
                    <a:pt x="461" y="366"/>
                  </a:lnTo>
                  <a:lnTo>
                    <a:pt x="461" y="357"/>
                  </a:lnTo>
                  <a:lnTo>
                    <a:pt x="463" y="350"/>
                  </a:lnTo>
                  <a:lnTo>
                    <a:pt x="465" y="341"/>
                  </a:lnTo>
                  <a:lnTo>
                    <a:pt x="467" y="332"/>
                  </a:lnTo>
                  <a:lnTo>
                    <a:pt x="467" y="323"/>
                  </a:lnTo>
                  <a:lnTo>
                    <a:pt x="468" y="314"/>
                  </a:lnTo>
                  <a:lnTo>
                    <a:pt x="468" y="307"/>
                  </a:lnTo>
                  <a:lnTo>
                    <a:pt x="461" y="307"/>
                  </a:lnTo>
                  <a:lnTo>
                    <a:pt x="454" y="309"/>
                  </a:lnTo>
                  <a:lnTo>
                    <a:pt x="447" y="311"/>
                  </a:lnTo>
                  <a:lnTo>
                    <a:pt x="438" y="313"/>
                  </a:lnTo>
                  <a:lnTo>
                    <a:pt x="430" y="314"/>
                  </a:lnTo>
                  <a:lnTo>
                    <a:pt x="423" y="316"/>
                  </a:lnTo>
                  <a:lnTo>
                    <a:pt x="415" y="316"/>
                  </a:lnTo>
                  <a:lnTo>
                    <a:pt x="408" y="318"/>
                  </a:lnTo>
                  <a:lnTo>
                    <a:pt x="408" y="314"/>
                  </a:lnTo>
                  <a:lnTo>
                    <a:pt x="407" y="311"/>
                  </a:lnTo>
                  <a:lnTo>
                    <a:pt x="405" y="307"/>
                  </a:lnTo>
                  <a:lnTo>
                    <a:pt x="403" y="304"/>
                  </a:lnTo>
                  <a:lnTo>
                    <a:pt x="401" y="300"/>
                  </a:lnTo>
                  <a:lnTo>
                    <a:pt x="401" y="297"/>
                  </a:lnTo>
                  <a:lnTo>
                    <a:pt x="400" y="293"/>
                  </a:lnTo>
                  <a:lnTo>
                    <a:pt x="400" y="290"/>
                  </a:lnTo>
                  <a:lnTo>
                    <a:pt x="396" y="288"/>
                  </a:lnTo>
                  <a:lnTo>
                    <a:pt x="393" y="288"/>
                  </a:lnTo>
                  <a:lnTo>
                    <a:pt x="389" y="286"/>
                  </a:lnTo>
                  <a:lnTo>
                    <a:pt x="385" y="284"/>
                  </a:lnTo>
                  <a:lnTo>
                    <a:pt x="384" y="283"/>
                  </a:lnTo>
                  <a:lnTo>
                    <a:pt x="380" y="281"/>
                  </a:lnTo>
                  <a:lnTo>
                    <a:pt x="377" y="281"/>
                  </a:lnTo>
                  <a:lnTo>
                    <a:pt x="373" y="281"/>
                  </a:lnTo>
                  <a:lnTo>
                    <a:pt x="355" y="281"/>
                  </a:lnTo>
                  <a:lnTo>
                    <a:pt x="348" y="283"/>
                  </a:lnTo>
                  <a:lnTo>
                    <a:pt x="343" y="286"/>
                  </a:lnTo>
                  <a:lnTo>
                    <a:pt x="338" y="290"/>
                  </a:lnTo>
                  <a:lnTo>
                    <a:pt x="332" y="293"/>
                  </a:lnTo>
                  <a:lnTo>
                    <a:pt x="329" y="297"/>
                  </a:lnTo>
                  <a:lnTo>
                    <a:pt x="327" y="300"/>
                  </a:lnTo>
                  <a:lnTo>
                    <a:pt x="327" y="304"/>
                  </a:lnTo>
                  <a:lnTo>
                    <a:pt x="329" y="307"/>
                  </a:lnTo>
                  <a:lnTo>
                    <a:pt x="311" y="290"/>
                  </a:lnTo>
                  <a:lnTo>
                    <a:pt x="304" y="295"/>
                  </a:lnTo>
                  <a:lnTo>
                    <a:pt x="295" y="302"/>
                  </a:lnTo>
                  <a:lnTo>
                    <a:pt x="287" y="306"/>
                  </a:lnTo>
                  <a:lnTo>
                    <a:pt x="276" y="311"/>
                  </a:lnTo>
                  <a:lnTo>
                    <a:pt x="265" y="313"/>
                  </a:lnTo>
                  <a:lnTo>
                    <a:pt x="255" y="316"/>
                  </a:lnTo>
                  <a:lnTo>
                    <a:pt x="244" y="316"/>
                  </a:lnTo>
                  <a:lnTo>
                    <a:pt x="234" y="318"/>
                  </a:lnTo>
                  <a:lnTo>
                    <a:pt x="232" y="323"/>
                  </a:lnTo>
                  <a:lnTo>
                    <a:pt x="228" y="329"/>
                  </a:lnTo>
                  <a:lnTo>
                    <a:pt x="221" y="334"/>
                  </a:lnTo>
                  <a:lnTo>
                    <a:pt x="212" y="337"/>
                  </a:lnTo>
                  <a:lnTo>
                    <a:pt x="204" y="341"/>
                  </a:lnTo>
                  <a:lnTo>
                    <a:pt x="193" y="343"/>
                  </a:lnTo>
                  <a:lnTo>
                    <a:pt x="182" y="344"/>
                  </a:lnTo>
                  <a:lnTo>
                    <a:pt x="174" y="344"/>
                  </a:lnTo>
                  <a:lnTo>
                    <a:pt x="156" y="364"/>
                  </a:lnTo>
                  <a:lnTo>
                    <a:pt x="154" y="360"/>
                  </a:lnTo>
                  <a:lnTo>
                    <a:pt x="154" y="357"/>
                  </a:lnTo>
                  <a:lnTo>
                    <a:pt x="152" y="353"/>
                  </a:lnTo>
                  <a:lnTo>
                    <a:pt x="151" y="350"/>
                  </a:lnTo>
                  <a:lnTo>
                    <a:pt x="149" y="346"/>
                  </a:lnTo>
                  <a:lnTo>
                    <a:pt x="147" y="343"/>
                  </a:lnTo>
                  <a:lnTo>
                    <a:pt x="147" y="339"/>
                  </a:lnTo>
                  <a:lnTo>
                    <a:pt x="147" y="336"/>
                  </a:lnTo>
                  <a:lnTo>
                    <a:pt x="182" y="336"/>
                  </a:lnTo>
                  <a:lnTo>
                    <a:pt x="216" y="298"/>
                  </a:lnTo>
                  <a:lnTo>
                    <a:pt x="212" y="298"/>
                  </a:lnTo>
                  <a:lnTo>
                    <a:pt x="211" y="300"/>
                  </a:lnTo>
                  <a:lnTo>
                    <a:pt x="207" y="302"/>
                  </a:lnTo>
                  <a:lnTo>
                    <a:pt x="204" y="304"/>
                  </a:lnTo>
                  <a:lnTo>
                    <a:pt x="200" y="306"/>
                  </a:lnTo>
                  <a:lnTo>
                    <a:pt x="196" y="306"/>
                  </a:lnTo>
                  <a:lnTo>
                    <a:pt x="193" y="307"/>
                  </a:lnTo>
                  <a:lnTo>
                    <a:pt x="191" y="307"/>
                  </a:lnTo>
                  <a:lnTo>
                    <a:pt x="188" y="307"/>
                  </a:lnTo>
                  <a:lnTo>
                    <a:pt x="184" y="306"/>
                  </a:lnTo>
                  <a:lnTo>
                    <a:pt x="181" y="306"/>
                  </a:lnTo>
                  <a:lnTo>
                    <a:pt x="177" y="304"/>
                  </a:lnTo>
                  <a:lnTo>
                    <a:pt x="174" y="302"/>
                  </a:lnTo>
                  <a:lnTo>
                    <a:pt x="170" y="300"/>
                  </a:lnTo>
                  <a:lnTo>
                    <a:pt x="168" y="298"/>
                  </a:lnTo>
                  <a:lnTo>
                    <a:pt x="165" y="298"/>
                  </a:lnTo>
                  <a:lnTo>
                    <a:pt x="174" y="288"/>
                  </a:lnTo>
                  <a:lnTo>
                    <a:pt x="184" y="281"/>
                  </a:lnTo>
                  <a:lnTo>
                    <a:pt x="195" y="274"/>
                  </a:lnTo>
                  <a:lnTo>
                    <a:pt x="205" y="268"/>
                  </a:lnTo>
                  <a:lnTo>
                    <a:pt x="216" y="265"/>
                  </a:lnTo>
                  <a:lnTo>
                    <a:pt x="227" y="263"/>
                  </a:lnTo>
                  <a:lnTo>
                    <a:pt x="239" y="261"/>
                  </a:lnTo>
                  <a:lnTo>
                    <a:pt x="251" y="261"/>
                  </a:lnTo>
                  <a:lnTo>
                    <a:pt x="253" y="258"/>
                  </a:lnTo>
                  <a:lnTo>
                    <a:pt x="257" y="254"/>
                  </a:lnTo>
                  <a:lnTo>
                    <a:pt x="258" y="251"/>
                  </a:lnTo>
                  <a:lnTo>
                    <a:pt x="258" y="247"/>
                  </a:lnTo>
                  <a:lnTo>
                    <a:pt x="260" y="244"/>
                  </a:lnTo>
                  <a:lnTo>
                    <a:pt x="260" y="240"/>
                  </a:lnTo>
                  <a:lnTo>
                    <a:pt x="260" y="237"/>
                  </a:lnTo>
                  <a:lnTo>
                    <a:pt x="260" y="233"/>
                  </a:lnTo>
                  <a:lnTo>
                    <a:pt x="264" y="231"/>
                  </a:lnTo>
                  <a:lnTo>
                    <a:pt x="267" y="230"/>
                  </a:lnTo>
                  <a:lnTo>
                    <a:pt x="272" y="228"/>
                  </a:lnTo>
                  <a:lnTo>
                    <a:pt x="278" y="224"/>
                  </a:lnTo>
                  <a:lnTo>
                    <a:pt x="283" y="221"/>
                  </a:lnTo>
                  <a:lnTo>
                    <a:pt x="287" y="217"/>
                  </a:lnTo>
                  <a:lnTo>
                    <a:pt x="292" y="215"/>
                  </a:lnTo>
                  <a:lnTo>
                    <a:pt x="295" y="215"/>
                  </a:lnTo>
                  <a:lnTo>
                    <a:pt x="299" y="215"/>
                  </a:lnTo>
                  <a:lnTo>
                    <a:pt x="301" y="215"/>
                  </a:lnTo>
                  <a:lnTo>
                    <a:pt x="304" y="217"/>
                  </a:lnTo>
                  <a:lnTo>
                    <a:pt x="308" y="219"/>
                  </a:lnTo>
                  <a:lnTo>
                    <a:pt x="311" y="221"/>
                  </a:lnTo>
                  <a:lnTo>
                    <a:pt x="315" y="222"/>
                  </a:lnTo>
                  <a:lnTo>
                    <a:pt x="317" y="222"/>
                  </a:lnTo>
                  <a:lnTo>
                    <a:pt x="320" y="224"/>
                  </a:lnTo>
                  <a:lnTo>
                    <a:pt x="324" y="221"/>
                  </a:lnTo>
                  <a:lnTo>
                    <a:pt x="329" y="215"/>
                  </a:lnTo>
                  <a:lnTo>
                    <a:pt x="332" y="210"/>
                  </a:lnTo>
                  <a:lnTo>
                    <a:pt x="338" y="205"/>
                  </a:lnTo>
                  <a:lnTo>
                    <a:pt x="341" y="198"/>
                  </a:lnTo>
                  <a:lnTo>
                    <a:pt x="345" y="191"/>
                  </a:lnTo>
                  <a:lnTo>
                    <a:pt x="347" y="184"/>
                  </a:lnTo>
                  <a:lnTo>
                    <a:pt x="347" y="177"/>
                  </a:lnTo>
                  <a:lnTo>
                    <a:pt x="364" y="196"/>
                  </a:lnTo>
                  <a:lnTo>
                    <a:pt x="368" y="196"/>
                  </a:lnTo>
                  <a:lnTo>
                    <a:pt x="373" y="192"/>
                  </a:lnTo>
                  <a:lnTo>
                    <a:pt x="380" y="191"/>
                  </a:lnTo>
                  <a:lnTo>
                    <a:pt x="385" y="187"/>
                  </a:lnTo>
                  <a:lnTo>
                    <a:pt x="393" y="184"/>
                  </a:lnTo>
                  <a:lnTo>
                    <a:pt x="400" y="180"/>
                  </a:lnTo>
                  <a:lnTo>
                    <a:pt x="405" y="178"/>
                  </a:lnTo>
                  <a:lnTo>
                    <a:pt x="408" y="177"/>
                  </a:lnTo>
                  <a:lnTo>
                    <a:pt x="424" y="196"/>
                  </a:lnTo>
                  <a:lnTo>
                    <a:pt x="431" y="194"/>
                  </a:lnTo>
                  <a:lnTo>
                    <a:pt x="435" y="192"/>
                  </a:lnTo>
                  <a:lnTo>
                    <a:pt x="437" y="191"/>
                  </a:lnTo>
                  <a:lnTo>
                    <a:pt x="438" y="191"/>
                  </a:lnTo>
                  <a:lnTo>
                    <a:pt x="440" y="191"/>
                  </a:lnTo>
                  <a:lnTo>
                    <a:pt x="442" y="191"/>
                  </a:lnTo>
                  <a:lnTo>
                    <a:pt x="446" y="189"/>
                  </a:lnTo>
                  <a:lnTo>
                    <a:pt x="451" y="187"/>
                  </a:lnTo>
                  <a:lnTo>
                    <a:pt x="456" y="187"/>
                  </a:lnTo>
                  <a:lnTo>
                    <a:pt x="460" y="189"/>
                  </a:lnTo>
                  <a:lnTo>
                    <a:pt x="463" y="192"/>
                  </a:lnTo>
                  <a:lnTo>
                    <a:pt x="468" y="196"/>
                  </a:lnTo>
                  <a:lnTo>
                    <a:pt x="472" y="200"/>
                  </a:lnTo>
                  <a:lnTo>
                    <a:pt x="476" y="203"/>
                  </a:lnTo>
                  <a:lnTo>
                    <a:pt x="477" y="205"/>
                  </a:lnTo>
                  <a:lnTo>
                    <a:pt x="486" y="201"/>
                  </a:lnTo>
                  <a:lnTo>
                    <a:pt x="495" y="198"/>
                  </a:lnTo>
                  <a:lnTo>
                    <a:pt x="506" y="192"/>
                  </a:lnTo>
                  <a:lnTo>
                    <a:pt x="518" y="187"/>
                  </a:lnTo>
                  <a:lnTo>
                    <a:pt x="530" y="184"/>
                  </a:lnTo>
                  <a:lnTo>
                    <a:pt x="543" y="180"/>
                  </a:lnTo>
                  <a:lnTo>
                    <a:pt x="555" y="178"/>
                  </a:lnTo>
                  <a:lnTo>
                    <a:pt x="566" y="177"/>
                  </a:lnTo>
                  <a:lnTo>
                    <a:pt x="592" y="205"/>
                  </a:lnTo>
                  <a:lnTo>
                    <a:pt x="596" y="207"/>
                  </a:lnTo>
                  <a:lnTo>
                    <a:pt x="604" y="207"/>
                  </a:lnTo>
                  <a:lnTo>
                    <a:pt x="613" y="208"/>
                  </a:lnTo>
                  <a:lnTo>
                    <a:pt x="622" y="208"/>
                  </a:lnTo>
                  <a:lnTo>
                    <a:pt x="631" y="207"/>
                  </a:lnTo>
                  <a:lnTo>
                    <a:pt x="636" y="205"/>
                  </a:lnTo>
                  <a:lnTo>
                    <a:pt x="638" y="205"/>
                  </a:lnTo>
                  <a:lnTo>
                    <a:pt x="638" y="201"/>
                  </a:lnTo>
                  <a:lnTo>
                    <a:pt x="636" y="200"/>
                  </a:lnTo>
                  <a:lnTo>
                    <a:pt x="634" y="196"/>
                  </a:lnTo>
                  <a:lnTo>
                    <a:pt x="638" y="196"/>
                  </a:lnTo>
                  <a:lnTo>
                    <a:pt x="642" y="196"/>
                  </a:lnTo>
                  <a:lnTo>
                    <a:pt x="645" y="196"/>
                  </a:lnTo>
                  <a:lnTo>
                    <a:pt x="647" y="194"/>
                  </a:lnTo>
                  <a:lnTo>
                    <a:pt x="650" y="194"/>
                  </a:lnTo>
                  <a:lnTo>
                    <a:pt x="654" y="192"/>
                  </a:lnTo>
                  <a:lnTo>
                    <a:pt x="657" y="189"/>
                  </a:lnTo>
                  <a:lnTo>
                    <a:pt x="661" y="187"/>
                  </a:lnTo>
                  <a:lnTo>
                    <a:pt x="712" y="187"/>
                  </a:lnTo>
                  <a:lnTo>
                    <a:pt x="730" y="205"/>
                  </a:lnTo>
                  <a:lnTo>
                    <a:pt x="765" y="205"/>
                  </a:lnTo>
                  <a:lnTo>
                    <a:pt x="756" y="212"/>
                  </a:lnTo>
                  <a:lnTo>
                    <a:pt x="748" y="221"/>
                  </a:lnTo>
                  <a:lnTo>
                    <a:pt x="737" y="228"/>
                  </a:lnTo>
                  <a:lnTo>
                    <a:pt x="725" y="235"/>
                  </a:lnTo>
                  <a:lnTo>
                    <a:pt x="710" y="242"/>
                  </a:lnTo>
                  <a:lnTo>
                    <a:pt x="696" y="247"/>
                  </a:lnTo>
                  <a:lnTo>
                    <a:pt x="682" y="251"/>
                  </a:lnTo>
                  <a:lnTo>
                    <a:pt x="670" y="253"/>
                  </a:lnTo>
                  <a:lnTo>
                    <a:pt x="673" y="253"/>
                  </a:lnTo>
                  <a:lnTo>
                    <a:pt x="677" y="253"/>
                  </a:lnTo>
                  <a:lnTo>
                    <a:pt x="682" y="254"/>
                  </a:lnTo>
                  <a:lnTo>
                    <a:pt x="687" y="256"/>
                  </a:lnTo>
                  <a:lnTo>
                    <a:pt x="693" y="258"/>
                  </a:lnTo>
                  <a:lnTo>
                    <a:pt x="700" y="260"/>
                  </a:lnTo>
                  <a:lnTo>
                    <a:pt x="705" y="261"/>
                  </a:lnTo>
                  <a:lnTo>
                    <a:pt x="712" y="261"/>
                  </a:lnTo>
                  <a:lnTo>
                    <a:pt x="719" y="254"/>
                  </a:lnTo>
                  <a:lnTo>
                    <a:pt x="728" y="247"/>
                  </a:lnTo>
                  <a:lnTo>
                    <a:pt x="737" y="240"/>
                  </a:lnTo>
                  <a:lnTo>
                    <a:pt x="748" y="233"/>
                  </a:lnTo>
                  <a:lnTo>
                    <a:pt x="756" y="226"/>
                  </a:lnTo>
                  <a:lnTo>
                    <a:pt x="767" y="219"/>
                  </a:lnTo>
                  <a:lnTo>
                    <a:pt x="776" y="212"/>
                  </a:lnTo>
                  <a:lnTo>
                    <a:pt x="783" y="205"/>
                  </a:lnTo>
                  <a:lnTo>
                    <a:pt x="800" y="224"/>
                  </a:lnTo>
                  <a:lnTo>
                    <a:pt x="806" y="222"/>
                  </a:lnTo>
                  <a:lnTo>
                    <a:pt x="813" y="222"/>
                  </a:lnTo>
                  <a:lnTo>
                    <a:pt x="822" y="222"/>
                  </a:lnTo>
                  <a:lnTo>
                    <a:pt x="831" y="221"/>
                  </a:lnTo>
                  <a:lnTo>
                    <a:pt x="839" y="222"/>
                  </a:lnTo>
                  <a:lnTo>
                    <a:pt x="845" y="224"/>
                  </a:lnTo>
                  <a:lnTo>
                    <a:pt x="846" y="226"/>
                  </a:lnTo>
                  <a:lnTo>
                    <a:pt x="846" y="228"/>
                  </a:lnTo>
                  <a:lnTo>
                    <a:pt x="846" y="230"/>
                  </a:lnTo>
                  <a:lnTo>
                    <a:pt x="843" y="233"/>
                  </a:lnTo>
                  <a:lnTo>
                    <a:pt x="861" y="215"/>
                  </a:lnTo>
                  <a:lnTo>
                    <a:pt x="871" y="215"/>
                  </a:lnTo>
                  <a:lnTo>
                    <a:pt x="880" y="215"/>
                  </a:lnTo>
                  <a:lnTo>
                    <a:pt x="891" y="217"/>
                  </a:lnTo>
                  <a:lnTo>
                    <a:pt x="899" y="219"/>
                  </a:lnTo>
                  <a:lnTo>
                    <a:pt x="908" y="219"/>
                  </a:lnTo>
                  <a:lnTo>
                    <a:pt x="915" y="219"/>
                  </a:lnTo>
                  <a:lnTo>
                    <a:pt x="924" y="217"/>
                  </a:lnTo>
                  <a:lnTo>
                    <a:pt x="931" y="215"/>
                  </a:lnTo>
                  <a:lnTo>
                    <a:pt x="926" y="221"/>
                  </a:lnTo>
                  <a:lnTo>
                    <a:pt x="926" y="224"/>
                  </a:lnTo>
                  <a:lnTo>
                    <a:pt x="929" y="226"/>
                  </a:lnTo>
                  <a:lnTo>
                    <a:pt x="933" y="226"/>
                  </a:lnTo>
                  <a:lnTo>
                    <a:pt x="940" y="226"/>
                  </a:lnTo>
                  <a:lnTo>
                    <a:pt x="947" y="224"/>
                  </a:lnTo>
                  <a:lnTo>
                    <a:pt x="952" y="224"/>
                  </a:lnTo>
                  <a:lnTo>
                    <a:pt x="956" y="224"/>
                  </a:lnTo>
                  <a:lnTo>
                    <a:pt x="974" y="242"/>
                  </a:lnTo>
                  <a:lnTo>
                    <a:pt x="977" y="242"/>
                  </a:lnTo>
                  <a:lnTo>
                    <a:pt x="981" y="240"/>
                  </a:lnTo>
                  <a:lnTo>
                    <a:pt x="984" y="240"/>
                  </a:lnTo>
                  <a:lnTo>
                    <a:pt x="986" y="238"/>
                  </a:lnTo>
                  <a:lnTo>
                    <a:pt x="989" y="237"/>
                  </a:lnTo>
                  <a:lnTo>
                    <a:pt x="993" y="235"/>
                  </a:lnTo>
                  <a:lnTo>
                    <a:pt x="997" y="233"/>
                  </a:lnTo>
                  <a:lnTo>
                    <a:pt x="1000" y="233"/>
                  </a:lnTo>
                  <a:lnTo>
                    <a:pt x="998" y="228"/>
                  </a:lnTo>
                  <a:lnTo>
                    <a:pt x="998" y="222"/>
                  </a:lnTo>
                  <a:lnTo>
                    <a:pt x="1000" y="219"/>
                  </a:lnTo>
                  <a:lnTo>
                    <a:pt x="1002" y="215"/>
                  </a:lnTo>
                  <a:lnTo>
                    <a:pt x="1005" y="214"/>
                  </a:lnTo>
                  <a:lnTo>
                    <a:pt x="1011" y="212"/>
                  </a:lnTo>
                  <a:lnTo>
                    <a:pt x="1014" y="208"/>
                  </a:lnTo>
                  <a:lnTo>
                    <a:pt x="1018" y="205"/>
                  </a:lnTo>
                  <a:lnTo>
                    <a:pt x="1016" y="196"/>
                  </a:lnTo>
                  <a:lnTo>
                    <a:pt x="1014" y="187"/>
                  </a:lnTo>
                  <a:lnTo>
                    <a:pt x="1009" y="180"/>
                  </a:lnTo>
                  <a:lnTo>
                    <a:pt x="1005" y="173"/>
                  </a:lnTo>
                  <a:lnTo>
                    <a:pt x="1002" y="166"/>
                  </a:lnTo>
                  <a:lnTo>
                    <a:pt x="998" y="159"/>
                  </a:lnTo>
                  <a:lnTo>
                    <a:pt x="998" y="150"/>
                  </a:lnTo>
                  <a:lnTo>
                    <a:pt x="1000" y="139"/>
                  </a:lnTo>
                  <a:lnTo>
                    <a:pt x="1007" y="148"/>
                  </a:lnTo>
                  <a:lnTo>
                    <a:pt x="1014" y="155"/>
                  </a:lnTo>
                  <a:lnTo>
                    <a:pt x="1021" y="164"/>
                  </a:lnTo>
                  <a:lnTo>
                    <a:pt x="1030" y="175"/>
                  </a:lnTo>
                  <a:lnTo>
                    <a:pt x="1037" y="184"/>
                  </a:lnTo>
                  <a:lnTo>
                    <a:pt x="1042" y="194"/>
                  </a:lnTo>
                  <a:lnTo>
                    <a:pt x="1048" y="205"/>
                  </a:lnTo>
                  <a:lnTo>
                    <a:pt x="1051" y="215"/>
                  </a:lnTo>
                  <a:lnTo>
                    <a:pt x="1058" y="214"/>
                  </a:lnTo>
                  <a:lnTo>
                    <a:pt x="1067" y="212"/>
                  </a:lnTo>
                  <a:lnTo>
                    <a:pt x="1074" y="208"/>
                  </a:lnTo>
                  <a:lnTo>
                    <a:pt x="1081" y="205"/>
                  </a:lnTo>
                  <a:lnTo>
                    <a:pt x="1088" y="201"/>
                  </a:lnTo>
                  <a:lnTo>
                    <a:pt x="1095" y="200"/>
                  </a:lnTo>
                  <a:lnTo>
                    <a:pt x="1101" y="198"/>
                  </a:lnTo>
                  <a:lnTo>
                    <a:pt x="1104" y="196"/>
                  </a:lnTo>
                  <a:lnTo>
                    <a:pt x="1122" y="215"/>
                  </a:lnTo>
                  <a:lnTo>
                    <a:pt x="1095" y="242"/>
                  </a:lnTo>
                  <a:lnTo>
                    <a:pt x="1087" y="240"/>
                  </a:lnTo>
                  <a:lnTo>
                    <a:pt x="1076" y="238"/>
                  </a:lnTo>
                  <a:lnTo>
                    <a:pt x="1067" y="238"/>
                  </a:lnTo>
                  <a:lnTo>
                    <a:pt x="1057" y="240"/>
                  </a:lnTo>
                  <a:lnTo>
                    <a:pt x="1048" y="242"/>
                  </a:lnTo>
                  <a:lnTo>
                    <a:pt x="1037" y="245"/>
                  </a:lnTo>
                  <a:lnTo>
                    <a:pt x="1028" y="249"/>
                  </a:lnTo>
                  <a:lnTo>
                    <a:pt x="1018" y="253"/>
                  </a:lnTo>
                  <a:lnTo>
                    <a:pt x="1012" y="249"/>
                  </a:lnTo>
                  <a:lnTo>
                    <a:pt x="1007" y="247"/>
                  </a:lnTo>
                  <a:lnTo>
                    <a:pt x="1004" y="245"/>
                  </a:lnTo>
                  <a:lnTo>
                    <a:pt x="1000" y="245"/>
                  </a:lnTo>
                  <a:lnTo>
                    <a:pt x="997" y="245"/>
                  </a:lnTo>
                  <a:lnTo>
                    <a:pt x="993" y="247"/>
                  </a:lnTo>
                  <a:lnTo>
                    <a:pt x="988" y="249"/>
                  </a:lnTo>
                  <a:lnTo>
                    <a:pt x="982" y="253"/>
                  </a:lnTo>
                  <a:lnTo>
                    <a:pt x="986" y="253"/>
                  </a:lnTo>
                  <a:lnTo>
                    <a:pt x="991" y="253"/>
                  </a:lnTo>
                  <a:lnTo>
                    <a:pt x="995" y="254"/>
                  </a:lnTo>
                  <a:lnTo>
                    <a:pt x="1002" y="256"/>
                  </a:lnTo>
                  <a:lnTo>
                    <a:pt x="1007" y="258"/>
                  </a:lnTo>
                  <a:lnTo>
                    <a:pt x="1014" y="260"/>
                  </a:lnTo>
                  <a:lnTo>
                    <a:pt x="1019" y="261"/>
                  </a:lnTo>
                  <a:lnTo>
                    <a:pt x="1027" y="261"/>
                  </a:lnTo>
                  <a:lnTo>
                    <a:pt x="1019" y="261"/>
                  </a:lnTo>
                  <a:lnTo>
                    <a:pt x="1012" y="263"/>
                  </a:lnTo>
                  <a:lnTo>
                    <a:pt x="1004" y="265"/>
                  </a:lnTo>
                  <a:lnTo>
                    <a:pt x="995" y="265"/>
                  </a:lnTo>
                  <a:lnTo>
                    <a:pt x="986" y="267"/>
                  </a:lnTo>
                  <a:lnTo>
                    <a:pt x="975" y="268"/>
                  </a:lnTo>
                  <a:lnTo>
                    <a:pt x="967" y="270"/>
                  </a:lnTo>
                  <a:lnTo>
                    <a:pt x="956" y="270"/>
                  </a:lnTo>
                  <a:lnTo>
                    <a:pt x="954" y="274"/>
                  </a:lnTo>
                  <a:lnTo>
                    <a:pt x="951" y="279"/>
                  </a:lnTo>
                  <a:lnTo>
                    <a:pt x="949" y="284"/>
                  </a:lnTo>
                  <a:lnTo>
                    <a:pt x="947" y="290"/>
                  </a:lnTo>
                  <a:lnTo>
                    <a:pt x="945" y="295"/>
                  </a:lnTo>
                  <a:lnTo>
                    <a:pt x="944" y="298"/>
                  </a:lnTo>
                  <a:lnTo>
                    <a:pt x="942" y="304"/>
                  </a:lnTo>
                  <a:lnTo>
                    <a:pt x="938" y="307"/>
                  </a:lnTo>
                  <a:lnTo>
                    <a:pt x="931" y="318"/>
                  </a:lnTo>
                  <a:lnTo>
                    <a:pt x="928" y="320"/>
                  </a:lnTo>
                  <a:lnTo>
                    <a:pt x="922" y="323"/>
                  </a:lnTo>
                  <a:lnTo>
                    <a:pt x="917" y="325"/>
                  </a:lnTo>
                  <a:lnTo>
                    <a:pt x="914" y="327"/>
                  </a:lnTo>
                  <a:lnTo>
                    <a:pt x="908" y="329"/>
                  </a:lnTo>
                  <a:lnTo>
                    <a:pt x="903" y="330"/>
                  </a:lnTo>
                  <a:lnTo>
                    <a:pt x="899" y="332"/>
                  </a:lnTo>
                  <a:lnTo>
                    <a:pt x="896" y="336"/>
                  </a:lnTo>
                  <a:lnTo>
                    <a:pt x="901" y="344"/>
                  </a:lnTo>
                  <a:lnTo>
                    <a:pt x="910" y="357"/>
                  </a:lnTo>
                  <a:lnTo>
                    <a:pt x="922" y="371"/>
                  </a:lnTo>
                  <a:lnTo>
                    <a:pt x="936" y="387"/>
                  </a:lnTo>
                  <a:lnTo>
                    <a:pt x="951" y="403"/>
                  </a:lnTo>
                  <a:lnTo>
                    <a:pt x="963" y="417"/>
                  </a:lnTo>
                  <a:lnTo>
                    <a:pt x="974" y="429"/>
                  </a:lnTo>
                  <a:lnTo>
                    <a:pt x="982" y="438"/>
                  </a:lnTo>
                  <a:lnTo>
                    <a:pt x="988" y="427"/>
                  </a:lnTo>
                  <a:lnTo>
                    <a:pt x="995" y="417"/>
                  </a:lnTo>
                  <a:lnTo>
                    <a:pt x="1005" y="405"/>
                  </a:lnTo>
                  <a:lnTo>
                    <a:pt x="1014" y="396"/>
                  </a:lnTo>
                  <a:lnTo>
                    <a:pt x="1023" y="387"/>
                  </a:lnTo>
                  <a:lnTo>
                    <a:pt x="1028" y="380"/>
                  </a:lnTo>
                  <a:lnTo>
                    <a:pt x="1030" y="376"/>
                  </a:lnTo>
                  <a:lnTo>
                    <a:pt x="1030" y="374"/>
                  </a:lnTo>
                  <a:lnTo>
                    <a:pt x="1028" y="373"/>
                  </a:lnTo>
                  <a:lnTo>
                    <a:pt x="1027" y="373"/>
                  </a:lnTo>
                  <a:lnTo>
                    <a:pt x="1030" y="373"/>
                  </a:lnTo>
                  <a:lnTo>
                    <a:pt x="1034" y="369"/>
                  </a:lnTo>
                  <a:lnTo>
                    <a:pt x="1039" y="367"/>
                  </a:lnTo>
                  <a:lnTo>
                    <a:pt x="1042" y="364"/>
                  </a:lnTo>
                  <a:lnTo>
                    <a:pt x="1046" y="360"/>
                  </a:lnTo>
                  <a:lnTo>
                    <a:pt x="1050" y="357"/>
                  </a:lnTo>
                  <a:lnTo>
                    <a:pt x="1051" y="355"/>
                  </a:lnTo>
                  <a:lnTo>
                    <a:pt x="1051" y="353"/>
                  </a:lnTo>
                  <a:lnTo>
                    <a:pt x="1053" y="348"/>
                  </a:lnTo>
                  <a:lnTo>
                    <a:pt x="1053" y="341"/>
                  </a:lnTo>
                  <a:lnTo>
                    <a:pt x="1055" y="337"/>
                  </a:lnTo>
                  <a:lnTo>
                    <a:pt x="1058" y="332"/>
                  </a:lnTo>
                  <a:lnTo>
                    <a:pt x="1060" y="329"/>
                  </a:lnTo>
                  <a:lnTo>
                    <a:pt x="1064" y="325"/>
                  </a:lnTo>
                  <a:lnTo>
                    <a:pt x="1067" y="321"/>
                  </a:lnTo>
                  <a:lnTo>
                    <a:pt x="1069" y="318"/>
                  </a:lnTo>
                  <a:lnTo>
                    <a:pt x="1104" y="318"/>
                  </a:lnTo>
                  <a:lnTo>
                    <a:pt x="1104" y="314"/>
                  </a:lnTo>
                  <a:lnTo>
                    <a:pt x="1102" y="311"/>
                  </a:lnTo>
                  <a:lnTo>
                    <a:pt x="1101" y="307"/>
                  </a:lnTo>
                  <a:lnTo>
                    <a:pt x="1101" y="304"/>
                  </a:lnTo>
                  <a:lnTo>
                    <a:pt x="1099" y="300"/>
                  </a:lnTo>
                  <a:lnTo>
                    <a:pt x="1097" y="297"/>
                  </a:lnTo>
                  <a:lnTo>
                    <a:pt x="1095" y="293"/>
                  </a:lnTo>
                  <a:lnTo>
                    <a:pt x="1095" y="290"/>
                  </a:lnTo>
                  <a:lnTo>
                    <a:pt x="1108" y="290"/>
                  </a:lnTo>
                  <a:lnTo>
                    <a:pt x="1118" y="293"/>
                  </a:lnTo>
                  <a:lnTo>
                    <a:pt x="1129" y="298"/>
                  </a:lnTo>
                  <a:lnTo>
                    <a:pt x="1136" y="306"/>
                  </a:lnTo>
                  <a:lnTo>
                    <a:pt x="1143" y="313"/>
                  </a:lnTo>
                  <a:lnTo>
                    <a:pt x="1148" y="320"/>
                  </a:lnTo>
                  <a:lnTo>
                    <a:pt x="1154" y="329"/>
                  </a:lnTo>
                  <a:lnTo>
                    <a:pt x="1157" y="336"/>
                  </a:lnTo>
                  <a:lnTo>
                    <a:pt x="1164" y="332"/>
                  </a:lnTo>
                  <a:lnTo>
                    <a:pt x="1173" y="330"/>
                  </a:lnTo>
                  <a:lnTo>
                    <a:pt x="1182" y="329"/>
                  </a:lnTo>
                  <a:lnTo>
                    <a:pt x="1191" y="329"/>
                  </a:lnTo>
                  <a:lnTo>
                    <a:pt x="1201" y="329"/>
                  </a:lnTo>
                  <a:lnTo>
                    <a:pt x="1210" y="330"/>
                  </a:lnTo>
                  <a:lnTo>
                    <a:pt x="1219" y="332"/>
                  </a:lnTo>
                  <a:lnTo>
                    <a:pt x="1226" y="336"/>
                  </a:lnTo>
                  <a:lnTo>
                    <a:pt x="1226" y="339"/>
                  </a:lnTo>
                  <a:lnTo>
                    <a:pt x="1224" y="343"/>
                  </a:lnTo>
                  <a:lnTo>
                    <a:pt x="1224" y="346"/>
                  </a:lnTo>
                  <a:lnTo>
                    <a:pt x="1223" y="350"/>
                  </a:lnTo>
                  <a:lnTo>
                    <a:pt x="1221" y="353"/>
                  </a:lnTo>
                  <a:lnTo>
                    <a:pt x="1219" y="357"/>
                  </a:lnTo>
                  <a:lnTo>
                    <a:pt x="1217" y="360"/>
                  </a:lnTo>
                  <a:lnTo>
                    <a:pt x="1217" y="364"/>
                  </a:lnTo>
                  <a:lnTo>
                    <a:pt x="1235" y="382"/>
                  </a:lnTo>
                  <a:lnTo>
                    <a:pt x="1235" y="385"/>
                  </a:lnTo>
                  <a:lnTo>
                    <a:pt x="1233" y="389"/>
                  </a:lnTo>
                  <a:lnTo>
                    <a:pt x="1233" y="392"/>
                  </a:lnTo>
                  <a:lnTo>
                    <a:pt x="1231" y="396"/>
                  </a:lnTo>
                  <a:lnTo>
                    <a:pt x="1230" y="399"/>
                  </a:lnTo>
                  <a:lnTo>
                    <a:pt x="1228" y="403"/>
                  </a:lnTo>
                  <a:lnTo>
                    <a:pt x="1226" y="406"/>
                  </a:lnTo>
                  <a:lnTo>
                    <a:pt x="1226" y="410"/>
                  </a:lnTo>
                  <a:lnTo>
                    <a:pt x="1230" y="410"/>
                  </a:lnTo>
                  <a:lnTo>
                    <a:pt x="1235" y="408"/>
                  </a:lnTo>
                  <a:lnTo>
                    <a:pt x="1240" y="406"/>
                  </a:lnTo>
                  <a:lnTo>
                    <a:pt x="1246" y="405"/>
                  </a:lnTo>
                  <a:lnTo>
                    <a:pt x="1251" y="403"/>
                  </a:lnTo>
                  <a:lnTo>
                    <a:pt x="1258" y="403"/>
                  </a:lnTo>
                  <a:lnTo>
                    <a:pt x="1263" y="401"/>
                  </a:lnTo>
                  <a:lnTo>
                    <a:pt x="1270" y="401"/>
                  </a:lnTo>
                  <a:lnTo>
                    <a:pt x="1263" y="406"/>
                  </a:lnTo>
                  <a:lnTo>
                    <a:pt x="1256" y="413"/>
                  </a:lnTo>
                  <a:lnTo>
                    <a:pt x="1247" y="419"/>
                  </a:lnTo>
                  <a:lnTo>
                    <a:pt x="1240" y="424"/>
                  </a:lnTo>
                  <a:lnTo>
                    <a:pt x="1231" y="429"/>
                  </a:lnTo>
                  <a:lnTo>
                    <a:pt x="1223" y="435"/>
                  </a:lnTo>
                  <a:lnTo>
                    <a:pt x="1216" y="440"/>
                  </a:lnTo>
                  <a:lnTo>
                    <a:pt x="1208" y="447"/>
                  </a:lnTo>
                  <a:lnTo>
                    <a:pt x="1189" y="447"/>
                  </a:lnTo>
                  <a:lnTo>
                    <a:pt x="1171" y="447"/>
                  </a:lnTo>
                  <a:lnTo>
                    <a:pt x="1154" y="449"/>
                  </a:lnTo>
                  <a:lnTo>
                    <a:pt x="1134" y="452"/>
                  </a:lnTo>
                  <a:lnTo>
                    <a:pt x="1117" y="456"/>
                  </a:lnTo>
                  <a:lnTo>
                    <a:pt x="1099" y="463"/>
                  </a:lnTo>
                  <a:lnTo>
                    <a:pt x="1080" y="472"/>
                  </a:lnTo>
                  <a:lnTo>
                    <a:pt x="1060" y="484"/>
                  </a:lnTo>
                  <a:lnTo>
                    <a:pt x="1071" y="484"/>
                  </a:lnTo>
                  <a:lnTo>
                    <a:pt x="1081" y="481"/>
                  </a:lnTo>
                  <a:lnTo>
                    <a:pt x="1090" y="475"/>
                  </a:lnTo>
                  <a:lnTo>
                    <a:pt x="1101" y="472"/>
                  </a:lnTo>
                  <a:lnTo>
                    <a:pt x="1110" y="468"/>
                  </a:lnTo>
                  <a:lnTo>
                    <a:pt x="1120" y="465"/>
                  </a:lnTo>
                  <a:lnTo>
                    <a:pt x="1129" y="465"/>
                  </a:lnTo>
                  <a:lnTo>
                    <a:pt x="1140" y="466"/>
                  </a:lnTo>
                  <a:lnTo>
                    <a:pt x="1122" y="484"/>
                  </a:lnTo>
                  <a:lnTo>
                    <a:pt x="1125" y="488"/>
                  </a:lnTo>
                  <a:lnTo>
                    <a:pt x="1129" y="491"/>
                  </a:lnTo>
                  <a:lnTo>
                    <a:pt x="1133" y="495"/>
                  </a:lnTo>
                  <a:lnTo>
                    <a:pt x="1136" y="496"/>
                  </a:lnTo>
                  <a:lnTo>
                    <a:pt x="1141" y="500"/>
                  </a:lnTo>
                  <a:lnTo>
                    <a:pt x="1145" y="502"/>
                  </a:lnTo>
                  <a:lnTo>
                    <a:pt x="1152" y="502"/>
                  </a:lnTo>
                  <a:lnTo>
                    <a:pt x="1157" y="502"/>
                  </a:lnTo>
                  <a:lnTo>
                    <a:pt x="1152" y="503"/>
                  </a:lnTo>
                  <a:lnTo>
                    <a:pt x="1145" y="503"/>
                  </a:lnTo>
                  <a:lnTo>
                    <a:pt x="1141" y="505"/>
                  </a:lnTo>
                  <a:lnTo>
                    <a:pt x="1136" y="509"/>
                  </a:lnTo>
                  <a:lnTo>
                    <a:pt x="1133" y="511"/>
                  </a:lnTo>
                  <a:lnTo>
                    <a:pt x="1129" y="514"/>
                  </a:lnTo>
                  <a:lnTo>
                    <a:pt x="1125" y="518"/>
                  </a:lnTo>
                  <a:lnTo>
                    <a:pt x="1122" y="521"/>
                  </a:lnTo>
                  <a:lnTo>
                    <a:pt x="1118" y="521"/>
                  </a:lnTo>
                  <a:lnTo>
                    <a:pt x="1115" y="519"/>
                  </a:lnTo>
                  <a:lnTo>
                    <a:pt x="1111" y="518"/>
                  </a:lnTo>
                  <a:lnTo>
                    <a:pt x="1110" y="516"/>
                  </a:lnTo>
                  <a:lnTo>
                    <a:pt x="1106" y="516"/>
                  </a:lnTo>
                  <a:lnTo>
                    <a:pt x="1102" y="514"/>
                  </a:lnTo>
                  <a:lnTo>
                    <a:pt x="1099" y="512"/>
                  </a:lnTo>
                  <a:lnTo>
                    <a:pt x="1095" y="512"/>
                  </a:lnTo>
                  <a:lnTo>
                    <a:pt x="1078" y="518"/>
                  </a:lnTo>
                  <a:lnTo>
                    <a:pt x="1058" y="525"/>
                  </a:lnTo>
                  <a:lnTo>
                    <a:pt x="1039" y="535"/>
                  </a:lnTo>
                  <a:lnTo>
                    <a:pt x="1018" y="546"/>
                  </a:lnTo>
                  <a:lnTo>
                    <a:pt x="998" y="556"/>
                  </a:lnTo>
                  <a:lnTo>
                    <a:pt x="979" y="569"/>
                  </a:lnTo>
                  <a:lnTo>
                    <a:pt x="963" y="578"/>
                  </a:lnTo>
                  <a:lnTo>
                    <a:pt x="947" y="587"/>
                  </a:lnTo>
                  <a:lnTo>
                    <a:pt x="938" y="595"/>
                  </a:lnTo>
                  <a:lnTo>
                    <a:pt x="936" y="601"/>
                  </a:lnTo>
                  <a:lnTo>
                    <a:pt x="933" y="606"/>
                  </a:lnTo>
                  <a:lnTo>
                    <a:pt x="929" y="613"/>
                  </a:lnTo>
                  <a:lnTo>
                    <a:pt x="926" y="620"/>
                  </a:lnTo>
                  <a:lnTo>
                    <a:pt x="922" y="625"/>
                  </a:lnTo>
                  <a:lnTo>
                    <a:pt x="919" y="632"/>
                  </a:lnTo>
                  <a:lnTo>
                    <a:pt x="917" y="638"/>
                  </a:lnTo>
                  <a:lnTo>
                    <a:pt x="914" y="643"/>
                  </a:lnTo>
                  <a:lnTo>
                    <a:pt x="878" y="643"/>
                  </a:lnTo>
                  <a:lnTo>
                    <a:pt x="871" y="648"/>
                  </a:lnTo>
                  <a:lnTo>
                    <a:pt x="866" y="654"/>
                  </a:lnTo>
                  <a:lnTo>
                    <a:pt x="859" y="657"/>
                  </a:lnTo>
                  <a:lnTo>
                    <a:pt x="852" y="661"/>
                  </a:lnTo>
                  <a:lnTo>
                    <a:pt x="846" y="664"/>
                  </a:lnTo>
                  <a:lnTo>
                    <a:pt x="839" y="668"/>
                  </a:lnTo>
                  <a:lnTo>
                    <a:pt x="832" y="673"/>
                  </a:lnTo>
                  <a:lnTo>
                    <a:pt x="825" y="680"/>
                  </a:lnTo>
                  <a:lnTo>
                    <a:pt x="825" y="661"/>
                  </a:lnTo>
                  <a:lnTo>
                    <a:pt x="825" y="664"/>
                  </a:lnTo>
                  <a:lnTo>
                    <a:pt x="825" y="670"/>
                  </a:lnTo>
                  <a:lnTo>
                    <a:pt x="823" y="675"/>
                  </a:lnTo>
                  <a:lnTo>
                    <a:pt x="822" y="680"/>
                  </a:lnTo>
                  <a:lnTo>
                    <a:pt x="820" y="687"/>
                  </a:lnTo>
                  <a:lnTo>
                    <a:pt x="818" y="694"/>
                  </a:lnTo>
                  <a:lnTo>
                    <a:pt x="818" y="700"/>
                  </a:lnTo>
                  <a:lnTo>
                    <a:pt x="818" y="707"/>
                  </a:lnTo>
                  <a:lnTo>
                    <a:pt x="834" y="726"/>
                  </a:lnTo>
                  <a:lnTo>
                    <a:pt x="800" y="763"/>
                  </a:lnTo>
                  <a:lnTo>
                    <a:pt x="800" y="760"/>
                  </a:lnTo>
                  <a:lnTo>
                    <a:pt x="799" y="754"/>
                  </a:lnTo>
                  <a:lnTo>
                    <a:pt x="797" y="749"/>
                  </a:lnTo>
                  <a:lnTo>
                    <a:pt x="795" y="744"/>
                  </a:lnTo>
                  <a:lnTo>
                    <a:pt x="793" y="737"/>
                  </a:lnTo>
                  <a:lnTo>
                    <a:pt x="793" y="731"/>
                  </a:lnTo>
                  <a:lnTo>
                    <a:pt x="792" y="724"/>
                  </a:lnTo>
                  <a:lnTo>
                    <a:pt x="792" y="717"/>
                  </a:lnTo>
                  <a:lnTo>
                    <a:pt x="788" y="714"/>
                  </a:lnTo>
                  <a:lnTo>
                    <a:pt x="785" y="710"/>
                  </a:lnTo>
                  <a:lnTo>
                    <a:pt x="781" y="705"/>
                  </a:lnTo>
                  <a:lnTo>
                    <a:pt x="779" y="701"/>
                  </a:lnTo>
                  <a:lnTo>
                    <a:pt x="778" y="696"/>
                  </a:lnTo>
                  <a:lnTo>
                    <a:pt x="776" y="693"/>
                  </a:lnTo>
                  <a:lnTo>
                    <a:pt x="774" y="685"/>
                  </a:lnTo>
                  <a:lnTo>
                    <a:pt x="774" y="680"/>
                  </a:lnTo>
                  <a:lnTo>
                    <a:pt x="770" y="680"/>
                  </a:lnTo>
                  <a:lnTo>
                    <a:pt x="767" y="680"/>
                  </a:lnTo>
                  <a:lnTo>
                    <a:pt x="763" y="682"/>
                  </a:lnTo>
                  <a:lnTo>
                    <a:pt x="760" y="684"/>
                  </a:lnTo>
                  <a:lnTo>
                    <a:pt x="758" y="685"/>
                  </a:lnTo>
                  <a:lnTo>
                    <a:pt x="755" y="687"/>
                  </a:lnTo>
                  <a:lnTo>
                    <a:pt x="751" y="689"/>
                  </a:lnTo>
                  <a:lnTo>
                    <a:pt x="748" y="689"/>
                  </a:lnTo>
                  <a:lnTo>
                    <a:pt x="730" y="671"/>
                  </a:lnTo>
                  <a:lnTo>
                    <a:pt x="712" y="689"/>
                  </a:lnTo>
                  <a:lnTo>
                    <a:pt x="705" y="689"/>
                  </a:lnTo>
                  <a:lnTo>
                    <a:pt x="700" y="687"/>
                  </a:lnTo>
                  <a:lnTo>
                    <a:pt x="693" y="685"/>
                  </a:lnTo>
                  <a:lnTo>
                    <a:pt x="687" y="684"/>
                  </a:lnTo>
                  <a:lnTo>
                    <a:pt x="682" y="682"/>
                  </a:lnTo>
                  <a:lnTo>
                    <a:pt x="677" y="680"/>
                  </a:lnTo>
                  <a:lnTo>
                    <a:pt x="673" y="680"/>
                  </a:lnTo>
                  <a:lnTo>
                    <a:pt x="670" y="680"/>
                  </a:lnTo>
                  <a:lnTo>
                    <a:pt x="666" y="680"/>
                  </a:lnTo>
                  <a:lnTo>
                    <a:pt x="661" y="680"/>
                  </a:lnTo>
                  <a:lnTo>
                    <a:pt x="656" y="682"/>
                  </a:lnTo>
                  <a:lnTo>
                    <a:pt x="650" y="684"/>
                  </a:lnTo>
                  <a:lnTo>
                    <a:pt x="645" y="685"/>
                  </a:lnTo>
                  <a:lnTo>
                    <a:pt x="638" y="687"/>
                  </a:lnTo>
                  <a:lnTo>
                    <a:pt x="633" y="689"/>
                  </a:lnTo>
                  <a:lnTo>
                    <a:pt x="626" y="689"/>
                  </a:lnTo>
                  <a:lnTo>
                    <a:pt x="620" y="694"/>
                  </a:lnTo>
                  <a:lnTo>
                    <a:pt x="615" y="698"/>
                  </a:lnTo>
                  <a:lnTo>
                    <a:pt x="612" y="700"/>
                  </a:lnTo>
                  <a:lnTo>
                    <a:pt x="608" y="700"/>
                  </a:lnTo>
                  <a:lnTo>
                    <a:pt x="604" y="700"/>
                  </a:lnTo>
                  <a:lnTo>
                    <a:pt x="601" y="700"/>
                  </a:lnTo>
                  <a:lnTo>
                    <a:pt x="597" y="698"/>
                  </a:lnTo>
                  <a:lnTo>
                    <a:pt x="592" y="698"/>
                  </a:lnTo>
                  <a:lnTo>
                    <a:pt x="590" y="701"/>
                  </a:lnTo>
                  <a:lnTo>
                    <a:pt x="590" y="707"/>
                  </a:lnTo>
                  <a:lnTo>
                    <a:pt x="589" y="712"/>
                  </a:lnTo>
                  <a:lnTo>
                    <a:pt x="587" y="717"/>
                  </a:lnTo>
                  <a:lnTo>
                    <a:pt x="585" y="724"/>
                  </a:lnTo>
                  <a:lnTo>
                    <a:pt x="583" y="731"/>
                  </a:lnTo>
                  <a:lnTo>
                    <a:pt x="581" y="737"/>
                  </a:lnTo>
                  <a:lnTo>
                    <a:pt x="581" y="744"/>
                  </a:lnTo>
                  <a:lnTo>
                    <a:pt x="578" y="746"/>
                  </a:lnTo>
                  <a:lnTo>
                    <a:pt x="576" y="746"/>
                  </a:lnTo>
                  <a:lnTo>
                    <a:pt x="573" y="747"/>
                  </a:lnTo>
                  <a:lnTo>
                    <a:pt x="569" y="749"/>
                  </a:lnTo>
                  <a:lnTo>
                    <a:pt x="566" y="751"/>
                  </a:lnTo>
                  <a:lnTo>
                    <a:pt x="562" y="753"/>
                  </a:lnTo>
                  <a:lnTo>
                    <a:pt x="559" y="754"/>
                  </a:lnTo>
                  <a:lnTo>
                    <a:pt x="557" y="754"/>
                  </a:lnTo>
                  <a:lnTo>
                    <a:pt x="557" y="761"/>
                  </a:lnTo>
                  <a:lnTo>
                    <a:pt x="560" y="772"/>
                  </a:lnTo>
                  <a:lnTo>
                    <a:pt x="564" y="783"/>
                  </a:lnTo>
                  <a:lnTo>
                    <a:pt x="571" y="795"/>
                  </a:lnTo>
                  <a:lnTo>
                    <a:pt x="576" y="806"/>
                  </a:lnTo>
                  <a:lnTo>
                    <a:pt x="581" y="816"/>
                  </a:lnTo>
                  <a:lnTo>
                    <a:pt x="587" y="823"/>
                  </a:lnTo>
                  <a:lnTo>
                    <a:pt x="592" y="829"/>
                  </a:lnTo>
                  <a:lnTo>
                    <a:pt x="626" y="829"/>
                  </a:lnTo>
                  <a:lnTo>
                    <a:pt x="629" y="825"/>
                  </a:lnTo>
                  <a:lnTo>
                    <a:pt x="634" y="818"/>
                  </a:lnTo>
                  <a:lnTo>
                    <a:pt x="642" y="813"/>
                  </a:lnTo>
                  <a:lnTo>
                    <a:pt x="649" y="806"/>
                  </a:lnTo>
                  <a:lnTo>
                    <a:pt x="656" y="800"/>
                  </a:lnTo>
                  <a:lnTo>
                    <a:pt x="665" y="795"/>
                  </a:lnTo>
                  <a:lnTo>
                    <a:pt x="672" y="792"/>
                  </a:lnTo>
                  <a:lnTo>
                    <a:pt x="679" y="792"/>
                  </a:lnTo>
                  <a:lnTo>
                    <a:pt x="677" y="797"/>
                  </a:lnTo>
                  <a:lnTo>
                    <a:pt x="677" y="804"/>
                  </a:lnTo>
                  <a:lnTo>
                    <a:pt x="675" y="809"/>
                  </a:lnTo>
                  <a:lnTo>
                    <a:pt x="673" y="813"/>
                  </a:lnTo>
                  <a:lnTo>
                    <a:pt x="670" y="818"/>
                  </a:lnTo>
                  <a:lnTo>
                    <a:pt x="666" y="822"/>
                  </a:lnTo>
                  <a:lnTo>
                    <a:pt x="665" y="825"/>
                  </a:lnTo>
                  <a:lnTo>
                    <a:pt x="661" y="829"/>
                  </a:lnTo>
                  <a:lnTo>
                    <a:pt x="661" y="866"/>
                  </a:lnTo>
                  <a:lnTo>
                    <a:pt x="670" y="875"/>
                  </a:lnTo>
                  <a:lnTo>
                    <a:pt x="739" y="875"/>
                  </a:lnTo>
                  <a:lnTo>
                    <a:pt x="739" y="883"/>
                  </a:lnTo>
                  <a:lnTo>
                    <a:pt x="739" y="889"/>
                  </a:lnTo>
                  <a:lnTo>
                    <a:pt x="739" y="892"/>
                  </a:lnTo>
                  <a:lnTo>
                    <a:pt x="739" y="894"/>
                  </a:lnTo>
                  <a:lnTo>
                    <a:pt x="739" y="896"/>
                  </a:lnTo>
                  <a:lnTo>
                    <a:pt x="737" y="899"/>
                  </a:lnTo>
                  <a:lnTo>
                    <a:pt x="737" y="903"/>
                  </a:lnTo>
                  <a:lnTo>
                    <a:pt x="737" y="908"/>
                  </a:lnTo>
                  <a:lnTo>
                    <a:pt x="744" y="917"/>
                  </a:lnTo>
                  <a:lnTo>
                    <a:pt x="783" y="922"/>
                  </a:lnTo>
                  <a:close/>
                  <a:moveTo>
                    <a:pt x="792" y="475"/>
                  </a:moveTo>
                  <a:lnTo>
                    <a:pt x="797" y="475"/>
                  </a:lnTo>
                  <a:lnTo>
                    <a:pt x="804" y="477"/>
                  </a:lnTo>
                  <a:lnTo>
                    <a:pt x="809" y="479"/>
                  </a:lnTo>
                  <a:lnTo>
                    <a:pt x="816" y="481"/>
                  </a:lnTo>
                  <a:lnTo>
                    <a:pt x="822" y="482"/>
                  </a:lnTo>
                  <a:lnTo>
                    <a:pt x="827" y="482"/>
                  </a:lnTo>
                  <a:lnTo>
                    <a:pt x="831" y="484"/>
                  </a:lnTo>
                  <a:lnTo>
                    <a:pt x="834" y="484"/>
                  </a:lnTo>
                  <a:lnTo>
                    <a:pt x="829" y="491"/>
                  </a:lnTo>
                  <a:lnTo>
                    <a:pt x="822" y="498"/>
                  </a:lnTo>
                  <a:lnTo>
                    <a:pt x="816" y="505"/>
                  </a:lnTo>
                  <a:lnTo>
                    <a:pt x="813" y="512"/>
                  </a:lnTo>
                  <a:lnTo>
                    <a:pt x="809" y="521"/>
                  </a:lnTo>
                  <a:lnTo>
                    <a:pt x="806" y="530"/>
                  </a:lnTo>
                  <a:lnTo>
                    <a:pt x="806" y="539"/>
                  </a:lnTo>
                  <a:lnTo>
                    <a:pt x="808" y="549"/>
                  </a:lnTo>
                  <a:lnTo>
                    <a:pt x="815" y="546"/>
                  </a:lnTo>
                  <a:lnTo>
                    <a:pt x="820" y="541"/>
                  </a:lnTo>
                  <a:lnTo>
                    <a:pt x="825" y="535"/>
                  </a:lnTo>
                  <a:lnTo>
                    <a:pt x="831" y="530"/>
                  </a:lnTo>
                  <a:lnTo>
                    <a:pt x="836" y="523"/>
                  </a:lnTo>
                  <a:lnTo>
                    <a:pt x="841" y="516"/>
                  </a:lnTo>
                  <a:lnTo>
                    <a:pt x="846" y="509"/>
                  </a:lnTo>
                  <a:lnTo>
                    <a:pt x="852" y="502"/>
                  </a:lnTo>
                  <a:lnTo>
                    <a:pt x="855" y="502"/>
                  </a:lnTo>
                  <a:lnTo>
                    <a:pt x="859" y="502"/>
                  </a:lnTo>
                  <a:lnTo>
                    <a:pt x="862" y="500"/>
                  </a:lnTo>
                  <a:lnTo>
                    <a:pt x="866" y="498"/>
                  </a:lnTo>
                  <a:lnTo>
                    <a:pt x="869" y="496"/>
                  </a:lnTo>
                  <a:lnTo>
                    <a:pt x="871" y="495"/>
                  </a:lnTo>
                  <a:lnTo>
                    <a:pt x="875" y="495"/>
                  </a:lnTo>
                  <a:lnTo>
                    <a:pt x="878" y="495"/>
                  </a:lnTo>
                  <a:lnTo>
                    <a:pt x="861" y="512"/>
                  </a:lnTo>
                  <a:lnTo>
                    <a:pt x="864" y="518"/>
                  </a:lnTo>
                  <a:lnTo>
                    <a:pt x="864" y="523"/>
                  </a:lnTo>
                  <a:lnTo>
                    <a:pt x="864" y="526"/>
                  </a:lnTo>
                  <a:lnTo>
                    <a:pt x="864" y="530"/>
                  </a:lnTo>
                  <a:lnTo>
                    <a:pt x="864" y="534"/>
                  </a:lnTo>
                  <a:lnTo>
                    <a:pt x="862" y="539"/>
                  </a:lnTo>
                  <a:lnTo>
                    <a:pt x="861" y="542"/>
                  </a:lnTo>
                  <a:lnTo>
                    <a:pt x="861" y="549"/>
                  </a:lnTo>
                  <a:lnTo>
                    <a:pt x="875" y="548"/>
                  </a:lnTo>
                  <a:lnTo>
                    <a:pt x="887" y="542"/>
                  </a:lnTo>
                  <a:lnTo>
                    <a:pt x="899" y="534"/>
                  </a:lnTo>
                  <a:lnTo>
                    <a:pt x="910" y="526"/>
                  </a:lnTo>
                  <a:lnTo>
                    <a:pt x="921" y="518"/>
                  </a:lnTo>
                  <a:lnTo>
                    <a:pt x="928" y="511"/>
                  </a:lnTo>
                  <a:lnTo>
                    <a:pt x="935" y="505"/>
                  </a:lnTo>
                  <a:lnTo>
                    <a:pt x="938" y="502"/>
                  </a:lnTo>
                  <a:lnTo>
                    <a:pt x="929" y="498"/>
                  </a:lnTo>
                  <a:lnTo>
                    <a:pt x="919" y="493"/>
                  </a:lnTo>
                  <a:lnTo>
                    <a:pt x="910" y="486"/>
                  </a:lnTo>
                  <a:lnTo>
                    <a:pt x="901" y="479"/>
                  </a:lnTo>
                  <a:lnTo>
                    <a:pt x="892" y="470"/>
                  </a:lnTo>
                  <a:lnTo>
                    <a:pt x="883" y="463"/>
                  </a:lnTo>
                  <a:lnTo>
                    <a:pt x="876" y="454"/>
                  </a:lnTo>
                  <a:lnTo>
                    <a:pt x="869" y="447"/>
                  </a:lnTo>
                  <a:lnTo>
                    <a:pt x="862" y="447"/>
                  </a:lnTo>
                  <a:lnTo>
                    <a:pt x="853" y="445"/>
                  </a:lnTo>
                  <a:lnTo>
                    <a:pt x="843" y="445"/>
                  </a:lnTo>
                  <a:lnTo>
                    <a:pt x="832" y="445"/>
                  </a:lnTo>
                  <a:lnTo>
                    <a:pt x="822" y="447"/>
                  </a:lnTo>
                  <a:lnTo>
                    <a:pt x="811" y="452"/>
                  </a:lnTo>
                  <a:lnTo>
                    <a:pt x="806" y="458"/>
                  </a:lnTo>
                  <a:lnTo>
                    <a:pt x="800" y="463"/>
                  </a:lnTo>
                  <a:lnTo>
                    <a:pt x="795" y="468"/>
                  </a:lnTo>
                  <a:lnTo>
                    <a:pt x="792" y="475"/>
                  </a:lnTo>
                  <a:close/>
                  <a:moveTo>
                    <a:pt x="1217" y="410"/>
                  </a:moveTo>
                  <a:lnTo>
                    <a:pt x="1217" y="419"/>
                  </a:lnTo>
                  <a:lnTo>
                    <a:pt x="1217" y="427"/>
                  </a:lnTo>
                  <a:lnTo>
                    <a:pt x="1216" y="436"/>
                  </a:lnTo>
                  <a:lnTo>
                    <a:pt x="1214" y="442"/>
                  </a:lnTo>
                  <a:lnTo>
                    <a:pt x="1208" y="449"/>
                  </a:lnTo>
                  <a:lnTo>
                    <a:pt x="1203" y="452"/>
                  </a:lnTo>
                  <a:lnTo>
                    <a:pt x="1194" y="454"/>
                  </a:lnTo>
                  <a:lnTo>
                    <a:pt x="1184" y="456"/>
                  </a:lnTo>
                  <a:lnTo>
                    <a:pt x="1187" y="459"/>
                  </a:lnTo>
                  <a:lnTo>
                    <a:pt x="1191" y="461"/>
                  </a:lnTo>
                  <a:lnTo>
                    <a:pt x="1196" y="465"/>
                  </a:lnTo>
                  <a:lnTo>
                    <a:pt x="1200" y="468"/>
                  </a:lnTo>
                  <a:lnTo>
                    <a:pt x="1205" y="472"/>
                  </a:lnTo>
                  <a:lnTo>
                    <a:pt x="1210" y="475"/>
                  </a:lnTo>
                  <a:lnTo>
                    <a:pt x="1214" y="479"/>
                  </a:lnTo>
                  <a:lnTo>
                    <a:pt x="1217" y="482"/>
                  </a:lnTo>
                  <a:lnTo>
                    <a:pt x="1235" y="465"/>
                  </a:lnTo>
                  <a:lnTo>
                    <a:pt x="1238" y="465"/>
                  </a:lnTo>
                  <a:lnTo>
                    <a:pt x="1240" y="465"/>
                  </a:lnTo>
                  <a:lnTo>
                    <a:pt x="1244" y="466"/>
                  </a:lnTo>
                  <a:lnTo>
                    <a:pt x="1247" y="468"/>
                  </a:lnTo>
                  <a:lnTo>
                    <a:pt x="1251" y="470"/>
                  </a:lnTo>
                  <a:lnTo>
                    <a:pt x="1254" y="472"/>
                  </a:lnTo>
                  <a:lnTo>
                    <a:pt x="1258" y="473"/>
                  </a:lnTo>
                  <a:lnTo>
                    <a:pt x="1261" y="473"/>
                  </a:lnTo>
                  <a:lnTo>
                    <a:pt x="1235" y="445"/>
                  </a:lnTo>
                  <a:lnTo>
                    <a:pt x="1235" y="440"/>
                  </a:lnTo>
                  <a:lnTo>
                    <a:pt x="1235" y="435"/>
                  </a:lnTo>
                  <a:lnTo>
                    <a:pt x="1235" y="431"/>
                  </a:lnTo>
                  <a:lnTo>
                    <a:pt x="1235" y="427"/>
                  </a:lnTo>
                  <a:lnTo>
                    <a:pt x="1235" y="424"/>
                  </a:lnTo>
                  <a:lnTo>
                    <a:pt x="1231" y="420"/>
                  </a:lnTo>
                  <a:lnTo>
                    <a:pt x="1226" y="415"/>
                  </a:lnTo>
                  <a:lnTo>
                    <a:pt x="1217" y="410"/>
                  </a:lnTo>
                  <a:close/>
                  <a:moveTo>
                    <a:pt x="1117" y="138"/>
                  </a:moveTo>
                  <a:lnTo>
                    <a:pt x="1117" y="148"/>
                  </a:lnTo>
                  <a:lnTo>
                    <a:pt x="1118" y="154"/>
                  </a:lnTo>
                  <a:lnTo>
                    <a:pt x="1122" y="155"/>
                  </a:lnTo>
                  <a:lnTo>
                    <a:pt x="1125" y="155"/>
                  </a:lnTo>
                  <a:lnTo>
                    <a:pt x="1129" y="152"/>
                  </a:lnTo>
                  <a:lnTo>
                    <a:pt x="1134" y="148"/>
                  </a:lnTo>
                  <a:lnTo>
                    <a:pt x="1141" y="143"/>
                  </a:lnTo>
                  <a:lnTo>
                    <a:pt x="1147" y="138"/>
                  </a:lnTo>
                  <a:lnTo>
                    <a:pt x="1164" y="157"/>
                  </a:lnTo>
                  <a:lnTo>
                    <a:pt x="1171" y="155"/>
                  </a:lnTo>
                  <a:lnTo>
                    <a:pt x="1178" y="155"/>
                  </a:lnTo>
                  <a:lnTo>
                    <a:pt x="1187" y="157"/>
                  </a:lnTo>
                  <a:lnTo>
                    <a:pt x="1196" y="159"/>
                  </a:lnTo>
                  <a:lnTo>
                    <a:pt x="1205" y="161"/>
                  </a:lnTo>
                  <a:lnTo>
                    <a:pt x="1216" y="164"/>
                  </a:lnTo>
                  <a:lnTo>
                    <a:pt x="1224" y="166"/>
                  </a:lnTo>
                  <a:lnTo>
                    <a:pt x="1235" y="168"/>
                  </a:lnTo>
                  <a:lnTo>
                    <a:pt x="1235" y="173"/>
                  </a:lnTo>
                  <a:lnTo>
                    <a:pt x="1237" y="178"/>
                  </a:lnTo>
                  <a:lnTo>
                    <a:pt x="1238" y="182"/>
                  </a:lnTo>
                  <a:lnTo>
                    <a:pt x="1240" y="184"/>
                  </a:lnTo>
                  <a:lnTo>
                    <a:pt x="1244" y="185"/>
                  </a:lnTo>
                  <a:lnTo>
                    <a:pt x="1249" y="189"/>
                  </a:lnTo>
                  <a:lnTo>
                    <a:pt x="1254" y="191"/>
                  </a:lnTo>
                  <a:lnTo>
                    <a:pt x="1260" y="194"/>
                  </a:lnTo>
                  <a:lnTo>
                    <a:pt x="1260" y="201"/>
                  </a:lnTo>
                  <a:lnTo>
                    <a:pt x="1260" y="208"/>
                  </a:lnTo>
                  <a:lnTo>
                    <a:pt x="1261" y="214"/>
                  </a:lnTo>
                  <a:lnTo>
                    <a:pt x="1261" y="219"/>
                  </a:lnTo>
                  <a:lnTo>
                    <a:pt x="1265" y="222"/>
                  </a:lnTo>
                  <a:lnTo>
                    <a:pt x="1267" y="224"/>
                  </a:lnTo>
                  <a:lnTo>
                    <a:pt x="1272" y="224"/>
                  </a:lnTo>
                  <a:lnTo>
                    <a:pt x="1277" y="222"/>
                  </a:lnTo>
                  <a:lnTo>
                    <a:pt x="1277" y="230"/>
                  </a:lnTo>
                  <a:lnTo>
                    <a:pt x="1276" y="235"/>
                  </a:lnTo>
                  <a:lnTo>
                    <a:pt x="1274" y="240"/>
                  </a:lnTo>
                  <a:lnTo>
                    <a:pt x="1272" y="244"/>
                  </a:lnTo>
                  <a:lnTo>
                    <a:pt x="1270" y="249"/>
                  </a:lnTo>
                  <a:lnTo>
                    <a:pt x="1267" y="253"/>
                  </a:lnTo>
                  <a:lnTo>
                    <a:pt x="1263" y="256"/>
                  </a:lnTo>
                  <a:lnTo>
                    <a:pt x="1260" y="260"/>
                  </a:lnTo>
                  <a:lnTo>
                    <a:pt x="1256" y="256"/>
                  </a:lnTo>
                  <a:lnTo>
                    <a:pt x="1253" y="253"/>
                  </a:lnTo>
                  <a:lnTo>
                    <a:pt x="1249" y="249"/>
                  </a:lnTo>
                  <a:lnTo>
                    <a:pt x="1246" y="247"/>
                  </a:lnTo>
                  <a:lnTo>
                    <a:pt x="1242" y="244"/>
                  </a:lnTo>
                  <a:lnTo>
                    <a:pt x="1237" y="242"/>
                  </a:lnTo>
                  <a:lnTo>
                    <a:pt x="1231" y="242"/>
                  </a:lnTo>
                  <a:lnTo>
                    <a:pt x="1226" y="240"/>
                  </a:lnTo>
                  <a:lnTo>
                    <a:pt x="1226" y="244"/>
                  </a:lnTo>
                  <a:lnTo>
                    <a:pt x="1226" y="247"/>
                  </a:lnTo>
                  <a:lnTo>
                    <a:pt x="1228" y="251"/>
                  </a:lnTo>
                  <a:lnTo>
                    <a:pt x="1230" y="254"/>
                  </a:lnTo>
                  <a:lnTo>
                    <a:pt x="1231" y="258"/>
                  </a:lnTo>
                  <a:lnTo>
                    <a:pt x="1233" y="261"/>
                  </a:lnTo>
                  <a:lnTo>
                    <a:pt x="1233" y="265"/>
                  </a:lnTo>
                  <a:lnTo>
                    <a:pt x="1235" y="268"/>
                  </a:lnTo>
                  <a:lnTo>
                    <a:pt x="1228" y="272"/>
                  </a:lnTo>
                  <a:lnTo>
                    <a:pt x="1224" y="274"/>
                  </a:lnTo>
                  <a:lnTo>
                    <a:pt x="1221" y="276"/>
                  </a:lnTo>
                  <a:lnTo>
                    <a:pt x="1217" y="276"/>
                  </a:lnTo>
                  <a:lnTo>
                    <a:pt x="1214" y="276"/>
                  </a:lnTo>
                  <a:lnTo>
                    <a:pt x="1210" y="274"/>
                  </a:lnTo>
                  <a:lnTo>
                    <a:pt x="1205" y="272"/>
                  </a:lnTo>
                  <a:lnTo>
                    <a:pt x="1200" y="268"/>
                  </a:lnTo>
                  <a:lnTo>
                    <a:pt x="1182" y="288"/>
                  </a:lnTo>
                  <a:lnTo>
                    <a:pt x="1155" y="260"/>
                  </a:lnTo>
                  <a:lnTo>
                    <a:pt x="1104" y="260"/>
                  </a:lnTo>
                  <a:lnTo>
                    <a:pt x="1108" y="260"/>
                  </a:lnTo>
                  <a:lnTo>
                    <a:pt x="1111" y="258"/>
                  </a:lnTo>
                  <a:lnTo>
                    <a:pt x="1117" y="256"/>
                  </a:lnTo>
                  <a:lnTo>
                    <a:pt x="1122" y="254"/>
                  </a:lnTo>
                  <a:lnTo>
                    <a:pt x="1127" y="253"/>
                  </a:lnTo>
                  <a:lnTo>
                    <a:pt x="1134" y="251"/>
                  </a:lnTo>
                  <a:lnTo>
                    <a:pt x="1140" y="251"/>
                  </a:lnTo>
                  <a:lnTo>
                    <a:pt x="1147" y="251"/>
                  </a:lnTo>
                  <a:lnTo>
                    <a:pt x="1150" y="244"/>
                  </a:lnTo>
                  <a:lnTo>
                    <a:pt x="1154" y="237"/>
                  </a:lnTo>
                  <a:lnTo>
                    <a:pt x="1157" y="230"/>
                  </a:lnTo>
                  <a:lnTo>
                    <a:pt x="1161" y="222"/>
                  </a:lnTo>
                  <a:lnTo>
                    <a:pt x="1166" y="215"/>
                  </a:lnTo>
                  <a:lnTo>
                    <a:pt x="1170" y="208"/>
                  </a:lnTo>
                  <a:lnTo>
                    <a:pt x="1175" y="201"/>
                  </a:lnTo>
                  <a:lnTo>
                    <a:pt x="1182" y="194"/>
                  </a:lnTo>
                  <a:lnTo>
                    <a:pt x="1177" y="187"/>
                  </a:lnTo>
                  <a:lnTo>
                    <a:pt x="1168" y="182"/>
                  </a:lnTo>
                  <a:lnTo>
                    <a:pt x="1157" y="178"/>
                  </a:lnTo>
                  <a:lnTo>
                    <a:pt x="1147" y="175"/>
                  </a:lnTo>
                  <a:lnTo>
                    <a:pt x="1134" y="173"/>
                  </a:lnTo>
                  <a:lnTo>
                    <a:pt x="1122" y="173"/>
                  </a:lnTo>
                  <a:lnTo>
                    <a:pt x="1111" y="173"/>
                  </a:lnTo>
                  <a:lnTo>
                    <a:pt x="1104" y="177"/>
                  </a:lnTo>
                  <a:lnTo>
                    <a:pt x="1104" y="175"/>
                  </a:lnTo>
                  <a:lnTo>
                    <a:pt x="1101" y="173"/>
                  </a:lnTo>
                  <a:lnTo>
                    <a:pt x="1099" y="169"/>
                  </a:lnTo>
                  <a:lnTo>
                    <a:pt x="1094" y="168"/>
                  </a:lnTo>
                  <a:lnTo>
                    <a:pt x="1090" y="164"/>
                  </a:lnTo>
                  <a:lnTo>
                    <a:pt x="1087" y="161"/>
                  </a:lnTo>
                  <a:lnTo>
                    <a:pt x="1081" y="159"/>
                  </a:lnTo>
                  <a:lnTo>
                    <a:pt x="1078" y="157"/>
                  </a:lnTo>
                  <a:lnTo>
                    <a:pt x="1085" y="152"/>
                  </a:lnTo>
                  <a:lnTo>
                    <a:pt x="1092" y="147"/>
                  </a:lnTo>
                  <a:lnTo>
                    <a:pt x="1097" y="143"/>
                  </a:lnTo>
                  <a:lnTo>
                    <a:pt x="1104" y="139"/>
                  </a:lnTo>
                  <a:lnTo>
                    <a:pt x="1110" y="138"/>
                  </a:lnTo>
                  <a:lnTo>
                    <a:pt x="1113" y="138"/>
                  </a:lnTo>
                  <a:lnTo>
                    <a:pt x="1115" y="138"/>
                  </a:lnTo>
                  <a:lnTo>
                    <a:pt x="1117" y="138"/>
                  </a:lnTo>
                  <a:close/>
                  <a:moveTo>
                    <a:pt x="1131" y="102"/>
                  </a:moveTo>
                  <a:lnTo>
                    <a:pt x="1134" y="102"/>
                  </a:lnTo>
                  <a:lnTo>
                    <a:pt x="1138" y="104"/>
                  </a:lnTo>
                  <a:lnTo>
                    <a:pt x="1143" y="106"/>
                  </a:lnTo>
                  <a:lnTo>
                    <a:pt x="1147" y="108"/>
                  </a:lnTo>
                  <a:lnTo>
                    <a:pt x="1152" y="108"/>
                  </a:lnTo>
                  <a:lnTo>
                    <a:pt x="1157" y="109"/>
                  </a:lnTo>
                  <a:lnTo>
                    <a:pt x="1161" y="111"/>
                  </a:lnTo>
                  <a:lnTo>
                    <a:pt x="1164" y="111"/>
                  </a:lnTo>
                  <a:lnTo>
                    <a:pt x="1171" y="108"/>
                  </a:lnTo>
                  <a:lnTo>
                    <a:pt x="1180" y="106"/>
                  </a:lnTo>
                  <a:lnTo>
                    <a:pt x="1189" y="104"/>
                  </a:lnTo>
                  <a:lnTo>
                    <a:pt x="1200" y="101"/>
                  </a:lnTo>
                  <a:lnTo>
                    <a:pt x="1208" y="99"/>
                  </a:lnTo>
                  <a:lnTo>
                    <a:pt x="1219" y="95"/>
                  </a:lnTo>
                  <a:lnTo>
                    <a:pt x="1228" y="90"/>
                  </a:lnTo>
                  <a:lnTo>
                    <a:pt x="1235" y="85"/>
                  </a:lnTo>
                  <a:lnTo>
                    <a:pt x="1238" y="85"/>
                  </a:lnTo>
                  <a:lnTo>
                    <a:pt x="1240" y="86"/>
                  </a:lnTo>
                  <a:lnTo>
                    <a:pt x="1244" y="86"/>
                  </a:lnTo>
                  <a:lnTo>
                    <a:pt x="1247" y="88"/>
                  </a:lnTo>
                  <a:lnTo>
                    <a:pt x="1251" y="90"/>
                  </a:lnTo>
                  <a:lnTo>
                    <a:pt x="1254" y="92"/>
                  </a:lnTo>
                  <a:lnTo>
                    <a:pt x="1258" y="93"/>
                  </a:lnTo>
                  <a:lnTo>
                    <a:pt x="1260" y="93"/>
                  </a:lnTo>
                  <a:lnTo>
                    <a:pt x="1286" y="65"/>
                  </a:lnTo>
                  <a:lnTo>
                    <a:pt x="1302" y="65"/>
                  </a:lnTo>
                  <a:lnTo>
                    <a:pt x="1313" y="62"/>
                  </a:lnTo>
                  <a:lnTo>
                    <a:pt x="1323" y="58"/>
                  </a:lnTo>
                  <a:lnTo>
                    <a:pt x="1332" y="53"/>
                  </a:lnTo>
                  <a:lnTo>
                    <a:pt x="1341" y="46"/>
                  </a:lnTo>
                  <a:lnTo>
                    <a:pt x="1348" y="37"/>
                  </a:lnTo>
                  <a:lnTo>
                    <a:pt x="1357" y="28"/>
                  </a:lnTo>
                  <a:lnTo>
                    <a:pt x="1366" y="17"/>
                  </a:lnTo>
                  <a:lnTo>
                    <a:pt x="1371" y="21"/>
                  </a:lnTo>
                  <a:lnTo>
                    <a:pt x="1378" y="21"/>
                  </a:lnTo>
                  <a:lnTo>
                    <a:pt x="1385" y="19"/>
                  </a:lnTo>
                  <a:lnTo>
                    <a:pt x="1392" y="16"/>
                  </a:lnTo>
                  <a:lnTo>
                    <a:pt x="1399" y="14"/>
                  </a:lnTo>
                  <a:lnTo>
                    <a:pt x="1408" y="10"/>
                  </a:lnTo>
                  <a:lnTo>
                    <a:pt x="1417" y="9"/>
                  </a:lnTo>
                  <a:lnTo>
                    <a:pt x="1426" y="7"/>
                  </a:lnTo>
                  <a:lnTo>
                    <a:pt x="1424" y="7"/>
                  </a:lnTo>
                  <a:lnTo>
                    <a:pt x="1422" y="5"/>
                  </a:lnTo>
                  <a:lnTo>
                    <a:pt x="1420" y="3"/>
                  </a:lnTo>
                  <a:lnTo>
                    <a:pt x="1417" y="3"/>
                  </a:lnTo>
                  <a:lnTo>
                    <a:pt x="1415" y="2"/>
                  </a:lnTo>
                  <a:lnTo>
                    <a:pt x="1412" y="0"/>
                  </a:lnTo>
                  <a:lnTo>
                    <a:pt x="1408" y="0"/>
                  </a:lnTo>
                  <a:lnTo>
                    <a:pt x="1403" y="3"/>
                  </a:lnTo>
                  <a:lnTo>
                    <a:pt x="1399" y="5"/>
                  </a:lnTo>
                  <a:lnTo>
                    <a:pt x="1397" y="5"/>
                  </a:lnTo>
                  <a:lnTo>
                    <a:pt x="1396" y="5"/>
                  </a:lnTo>
                  <a:lnTo>
                    <a:pt x="1394" y="5"/>
                  </a:lnTo>
                  <a:lnTo>
                    <a:pt x="1390" y="5"/>
                  </a:lnTo>
                  <a:lnTo>
                    <a:pt x="1387" y="7"/>
                  </a:lnTo>
                  <a:lnTo>
                    <a:pt x="1382" y="10"/>
                  </a:lnTo>
                  <a:lnTo>
                    <a:pt x="1376" y="7"/>
                  </a:lnTo>
                  <a:lnTo>
                    <a:pt x="1369" y="5"/>
                  </a:lnTo>
                  <a:lnTo>
                    <a:pt x="1362" y="3"/>
                  </a:lnTo>
                  <a:lnTo>
                    <a:pt x="1357" y="3"/>
                  </a:lnTo>
                  <a:lnTo>
                    <a:pt x="1350" y="3"/>
                  </a:lnTo>
                  <a:lnTo>
                    <a:pt x="1343" y="5"/>
                  </a:lnTo>
                  <a:lnTo>
                    <a:pt x="1337" y="7"/>
                  </a:lnTo>
                  <a:lnTo>
                    <a:pt x="1330" y="10"/>
                  </a:lnTo>
                  <a:lnTo>
                    <a:pt x="1318" y="7"/>
                  </a:lnTo>
                  <a:lnTo>
                    <a:pt x="1304" y="7"/>
                  </a:lnTo>
                  <a:lnTo>
                    <a:pt x="1286" y="9"/>
                  </a:lnTo>
                  <a:lnTo>
                    <a:pt x="1269" y="10"/>
                  </a:lnTo>
                  <a:lnTo>
                    <a:pt x="1249" y="14"/>
                  </a:lnTo>
                  <a:lnTo>
                    <a:pt x="1231" y="16"/>
                  </a:lnTo>
                  <a:lnTo>
                    <a:pt x="1214" y="19"/>
                  </a:lnTo>
                  <a:lnTo>
                    <a:pt x="1200" y="19"/>
                  </a:lnTo>
                  <a:lnTo>
                    <a:pt x="1203" y="23"/>
                  </a:lnTo>
                  <a:lnTo>
                    <a:pt x="1208" y="28"/>
                  </a:lnTo>
                  <a:lnTo>
                    <a:pt x="1214" y="33"/>
                  </a:lnTo>
                  <a:lnTo>
                    <a:pt x="1221" y="37"/>
                  </a:lnTo>
                  <a:lnTo>
                    <a:pt x="1228" y="42"/>
                  </a:lnTo>
                  <a:lnTo>
                    <a:pt x="1233" y="48"/>
                  </a:lnTo>
                  <a:lnTo>
                    <a:pt x="1238" y="53"/>
                  </a:lnTo>
                  <a:lnTo>
                    <a:pt x="1244" y="56"/>
                  </a:lnTo>
                  <a:lnTo>
                    <a:pt x="1233" y="62"/>
                  </a:lnTo>
                  <a:lnTo>
                    <a:pt x="1221" y="67"/>
                  </a:lnTo>
                  <a:lnTo>
                    <a:pt x="1210" y="76"/>
                  </a:lnTo>
                  <a:lnTo>
                    <a:pt x="1196" y="83"/>
                  </a:lnTo>
                  <a:lnTo>
                    <a:pt x="1182" y="90"/>
                  </a:lnTo>
                  <a:lnTo>
                    <a:pt x="1166" y="97"/>
                  </a:lnTo>
                  <a:lnTo>
                    <a:pt x="1148" y="101"/>
                  </a:lnTo>
                  <a:lnTo>
                    <a:pt x="1131" y="102"/>
                  </a:lnTo>
                  <a:close/>
                  <a:moveTo>
                    <a:pt x="947" y="148"/>
                  </a:moveTo>
                  <a:lnTo>
                    <a:pt x="942" y="148"/>
                  </a:lnTo>
                  <a:lnTo>
                    <a:pt x="935" y="148"/>
                  </a:lnTo>
                  <a:lnTo>
                    <a:pt x="928" y="148"/>
                  </a:lnTo>
                  <a:lnTo>
                    <a:pt x="922" y="148"/>
                  </a:lnTo>
                  <a:lnTo>
                    <a:pt x="915" y="147"/>
                  </a:lnTo>
                  <a:lnTo>
                    <a:pt x="908" y="145"/>
                  </a:lnTo>
                  <a:lnTo>
                    <a:pt x="903" y="143"/>
                  </a:lnTo>
                  <a:lnTo>
                    <a:pt x="896" y="139"/>
                  </a:lnTo>
                  <a:lnTo>
                    <a:pt x="892" y="139"/>
                  </a:lnTo>
                  <a:lnTo>
                    <a:pt x="889" y="141"/>
                  </a:lnTo>
                  <a:lnTo>
                    <a:pt x="885" y="143"/>
                  </a:lnTo>
                  <a:lnTo>
                    <a:pt x="883" y="145"/>
                  </a:lnTo>
                  <a:lnTo>
                    <a:pt x="880" y="147"/>
                  </a:lnTo>
                  <a:lnTo>
                    <a:pt x="876" y="147"/>
                  </a:lnTo>
                  <a:lnTo>
                    <a:pt x="873" y="148"/>
                  </a:lnTo>
                  <a:lnTo>
                    <a:pt x="869" y="148"/>
                  </a:lnTo>
                  <a:lnTo>
                    <a:pt x="852" y="131"/>
                  </a:lnTo>
                  <a:lnTo>
                    <a:pt x="848" y="131"/>
                  </a:lnTo>
                  <a:lnTo>
                    <a:pt x="846" y="132"/>
                  </a:lnTo>
                  <a:lnTo>
                    <a:pt x="843" y="134"/>
                  </a:lnTo>
                  <a:lnTo>
                    <a:pt x="839" y="136"/>
                  </a:lnTo>
                  <a:lnTo>
                    <a:pt x="836" y="136"/>
                  </a:lnTo>
                  <a:lnTo>
                    <a:pt x="832" y="138"/>
                  </a:lnTo>
                  <a:lnTo>
                    <a:pt x="829" y="139"/>
                  </a:lnTo>
                  <a:lnTo>
                    <a:pt x="825" y="139"/>
                  </a:lnTo>
                  <a:lnTo>
                    <a:pt x="809" y="122"/>
                  </a:lnTo>
                  <a:lnTo>
                    <a:pt x="792" y="122"/>
                  </a:lnTo>
                  <a:lnTo>
                    <a:pt x="788" y="124"/>
                  </a:lnTo>
                  <a:lnTo>
                    <a:pt x="783" y="127"/>
                  </a:lnTo>
                  <a:lnTo>
                    <a:pt x="779" y="134"/>
                  </a:lnTo>
                  <a:lnTo>
                    <a:pt x="776" y="141"/>
                  </a:lnTo>
                  <a:lnTo>
                    <a:pt x="770" y="148"/>
                  </a:lnTo>
                  <a:lnTo>
                    <a:pt x="769" y="155"/>
                  </a:lnTo>
                  <a:lnTo>
                    <a:pt x="767" y="162"/>
                  </a:lnTo>
                  <a:lnTo>
                    <a:pt x="765" y="168"/>
                  </a:lnTo>
                  <a:lnTo>
                    <a:pt x="772" y="166"/>
                  </a:lnTo>
                  <a:lnTo>
                    <a:pt x="778" y="166"/>
                  </a:lnTo>
                  <a:lnTo>
                    <a:pt x="781" y="164"/>
                  </a:lnTo>
                  <a:lnTo>
                    <a:pt x="786" y="161"/>
                  </a:lnTo>
                  <a:lnTo>
                    <a:pt x="790" y="159"/>
                  </a:lnTo>
                  <a:lnTo>
                    <a:pt x="793" y="155"/>
                  </a:lnTo>
                  <a:lnTo>
                    <a:pt x="797" y="152"/>
                  </a:lnTo>
                  <a:lnTo>
                    <a:pt x="800" y="148"/>
                  </a:lnTo>
                  <a:lnTo>
                    <a:pt x="852" y="148"/>
                  </a:lnTo>
                  <a:lnTo>
                    <a:pt x="846" y="150"/>
                  </a:lnTo>
                  <a:lnTo>
                    <a:pt x="841" y="150"/>
                  </a:lnTo>
                  <a:lnTo>
                    <a:pt x="836" y="152"/>
                  </a:lnTo>
                  <a:lnTo>
                    <a:pt x="834" y="155"/>
                  </a:lnTo>
                  <a:lnTo>
                    <a:pt x="832" y="159"/>
                  </a:lnTo>
                  <a:lnTo>
                    <a:pt x="831" y="164"/>
                  </a:lnTo>
                  <a:lnTo>
                    <a:pt x="832" y="169"/>
                  </a:lnTo>
                  <a:lnTo>
                    <a:pt x="834" y="177"/>
                  </a:lnTo>
                  <a:lnTo>
                    <a:pt x="831" y="177"/>
                  </a:lnTo>
                  <a:lnTo>
                    <a:pt x="829" y="178"/>
                  </a:lnTo>
                  <a:lnTo>
                    <a:pt x="825" y="178"/>
                  </a:lnTo>
                  <a:lnTo>
                    <a:pt x="822" y="180"/>
                  </a:lnTo>
                  <a:lnTo>
                    <a:pt x="818" y="182"/>
                  </a:lnTo>
                  <a:lnTo>
                    <a:pt x="815" y="184"/>
                  </a:lnTo>
                  <a:lnTo>
                    <a:pt x="813" y="185"/>
                  </a:lnTo>
                  <a:lnTo>
                    <a:pt x="809" y="185"/>
                  </a:lnTo>
                  <a:lnTo>
                    <a:pt x="825" y="191"/>
                  </a:lnTo>
                  <a:lnTo>
                    <a:pt x="845" y="194"/>
                  </a:lnTo>
                  <a:lnTo>
                    <a:pt x="862" y="196"/>
                  </a:lnTo>
                  <a:lnTo>
                    <a:pt x="882" y="194"/>
                  </a:lnTo>
                  <a:lnTo>
                    <a:pt x="891" y="192"/>
                  </a:lnTo>
                  <a:lnTo>
                    <a:pt x="899" y="189"/>
                  </a:lnTo>
                  <a:lnTo>
                    <a:pt x="908" y="185"/>
                  </a:lnTo>
                  <a:lnTo>
                    <a:pt x="917" y="180"/>
                  </a:lnTo>
                  <a:lnTo>
                    <a:pt x="926" y="175"/>
                  </a:lnTo>
                  <a:lnTo>
                    <a:pt x="933" y="168"/>
                  </a:lnTo>
                  <a:lnTo>
                    <a:pt x="942" y="159"/>
                  </a:lnTo>
                  <a:lnTo>
                    <a:pt x="947" y="148"/>
                  </a:lnTo>
                  <a:close/>
                  <a:moveTo>
                    <a:pt x="1161" y="71"/>
                  </a:moveTo>
                  <a:lnTo>
                    <a:pt x="1150" y="71"/>
                  </a:lnTo>
                  <a:lnTo>
                    <a:pt x="1141" y="71"/>
                  </a:lnTo>
                  <a:lnTo>
                    <a:pt x="1133" y="71"/>
                  </a:lnTo>
                  <a:lnTo>
                    <a:pt x="1122" y="71"/>
                  </a:lnTo>
                  <a:lnTo>
                    <a:pt x="1113" y="72"/>
                  </a:lnTo>
                  <a:lnTo>
                    <a:pt x="1106" y="74"/>
                  </a:lnTo>
                  <a:lnTo>
                    <a:pt x="1099" y="76"/>
                  </a:lnTo>
                  <a:lnTo>
                    <a:pt x="1092" y="79"/>
                  </a:lnTo>
                  <a:lnTo>
                    <a:pt x="1088" y="76"/>
                  </a:lnTo>
                  <a:lnTo>
                    <a:pt x="1085" y="72"/>
                  </a:lnTo>
                  <a:lnTo>
                    <a:pt x="1081" y="69"/>
                  </a:lnTo>
                  <a:lnTo>
                    <a:pt x="1078" y="67"/>
                  </a:lnTo>
                  <a:lnTo>
                    <a:pt x="1072" y="65"/>
                  </a:lnTo>
                  <a:lnTo>
                    <a:pt x="1069" y="63"/>
                  </a:lnTo>
                  <a:lnTo>
                    <a:pt x="1064" y="62"/>
                  </a:lnTo>
                  <a:lnTo>
                    <a:pt x="1057" y="62"/>
                  </a:lnTo>
                  <a:lnTo>
                    <a:pt x="1057" y="58"/>
                  </a:lnTo>
                  <a:lnTo>
                    <a:pt x="1057" y="55"/>
                  </a:lnTo>
                  <a:lnTo>
                    <a:pt x="1058" y="51"/>
                  </a:lnTo>
                  <a:lnTo>
                    <a:pt x="1058" y="48"/>
                  </a:lnTo>
                  <a:lnTo>
                    <a:pt x="1058" y="46"/>
                  </a:lnTo>
                  <a:lnTo>
                    <a:pt x="1058" y="42"/>
                  </a:lnTo>
                  <a:lnTo>
                    <a:pt x="1058" y="39"/>
                  </a:lnTo>
                  <a:lnTo>
                    <a:pt x="1058" y="35"/>
                  </a:lnTo>
                  <a:lnTo>
                    <a:pt x="1048" y="16"/>
                  </a:lnTo>
                  <a:lnTo>
                    <a:pt x="1051" y="17"/>
                  </a:lnTo>
                  <a:lnTo>
                    <a:pt x="1058" y="23"/>
                  </a:lnTo>
                  <a:lnTo>
                    <a:pt x="1065" y="32"/>
                  </a:lnTo>
                  <a:lnTo>
                    <a:pt x="1072" y="42"/>
                  </a:lnTo>
                  <a:lnTo>
                    <a:pt x="1080" y="53"/>
                  </a:lnTo>
                  <a:lnTo>
                    <a:pt x="1087" y="62"/>
                  </a:lnTo>
                  <a:lnTo>
                    <a:pt x="1090" y="67"/>
                  </a:lnTo>
                  <a:lnTo>
                    <a:pt x="1092" y="71"/>
                  </a:lnTo>
                  <a:lnTo>
                    <a:pt x="1101" y="69"/>
                  </a:lnTo>
                  <a:lnTo>
                    <a:pt x="1110" y="69"/>
                  </a:lnTo>
                  <a:lnTo>
                    <a:pt x="1118" y="67"/>
                  </a:lnTo>
                  <a:lnTo>
                    <a:pt x="1125" y="67"/>
                  </a:lnTo>
                  <a:lnTo>
                    <a:pt x="1134" y="65"/>
                  </a:lnTo>
                  <a:lnTo>
                    <a:pt x="1143" y="67"/>
                  </a:lnTo>
                  <a:lnTo>
                    <a:pt x="1152" y="67"/>
                  </a:lnTo>
                  <a:lnTo>
                    <a:pt x="1161" y="71"/>
                  </a:lnTo>
                  <a:close/>
                  <a:moveTo>
                    <a:pt x="956" y="131"/>
                  </a:moveTo>
                  <a:lnTo>
                    <a:pt x="959" y="118"/>
                  </a:lnTo>
                  <a:lnTo>
                    <a:pt x="961" y="111"/>
                  </a:lnTo>
                  <a:lnTo>
                    <a:pt x="961" y="106"/>
                  </a:lnTo>
                  <a:lnTo>
                    <a:pt x="959" y="104"/>
                  </a:lnTo>
                  <a:lnTo>
                    <a:pt x="958" y="106"/>
                  </a:lnTo>
                  <a:lnTo>
                    <a:pt x="954" y="109"/>
                  </a:lnTo>
                  <a:lnTo>
                    <a:pt x="947" y="115"/>
                  </a:lnTo>
                  <a:lnTo>
                    <a:pt x="938" y="120"/>
                  </a:lnTo>
                  <a:lnTo>
                    <a:pt x="933" y="115"/>
                  </a:lnTo>
                  <a:lnTo>
                    <a:pt x="926" y="109"/>
                  </a:lnTo>
                  <a:lnTo>
                    <a:pt x="921" y="106"/>
                  </a:lnTo>
                  <a:lnTo>
                    <a:pt x="915" y="102"/>
                  </a:lnTo>
                  <a:lnTo>
                    <a:pt x="910" y="99"/>
                  </a:lnTo>
                  <a:lnTo>
                    <a:pt x="906" y="95"/>
                  </a:lnTo>
                  <a:lnTo>
                    <a:pt x="905" y="90"/>
                  </a:lnTo>
                  <a:lnTo>
                    <a:pt x="903" y="83"/>
                  </a:lnTo>
                  <a:lnTo>
                    <a:pt x="894" y="85"/>
                  </a:lnTo>
                  <a:lnTo>
                    <a:pt x="887" y="85"/>
                  </a:lnTo>
                  <a:lnTo>
                    <a:pt x="880" y="86"/>
                  </a:lnTo>
                  <a:lnTo>
                    <a:pt x="875" y="86"/>
                  </a:lnTo>
                  <a:lnTo>
                    <a:pt x="869" y="88"/>
                  </a:lnTo>
                  <a:lnTo>
                    <a:pt x="864" y="88"/>
                  </a:lnTo>
                  <a:lnTo>
                    <a:pt x="859" y="86"/>
                  </a:lnTo>
                  <a:lnTo>
                    <a:pt x="852" y="83"/>
                  </a:lnTo>
                  <a:lnTo>
                    <a:pt x="846" y="86"/>
                  </a:lnTo>
                  <a:lnTo>
                    <a:pt x="839" y="90"/>
                  </a:lnTo>
                  <a:lnTo>
                    <a:pt x="834" y="92"/>
                  </a:lnTo>
                  <a:lnTo>
                    <a:pt x="829" y="95"/>
                  </a:lnTo>
                  <a:lnTo>
                    <a:pt x="823" y="99"/>
                  </a:lnTo>
                  <a:lnTo>
                    <a:pt x="820" y="104"/>
                  </a:lnTo>
                  <a:lnTo>
                    <a:pt x="818" y="111"/>
                  </a:lnTo>
                  <a:lnTo>
                    <a:pt x="816" y="120"/>
                  </a:lnTo>
                  <a:lnTo>
                    <a:pt x="823" y="116"/>
                  </a:lnTo>
                  <a:lnTo>
                    <a:pt x="832" y="115"/>
                  </a:lnTo>
                  <a:lnTo>
                    <a:pt x="843" y="111"/>
                  </a:lnTo>
                  <a:lnTo>
                    <a:pt x="852" y="108"/>
                  </a:lnTo>
                  <a:lnTo>
                    <a:pt x="862" y="106"/>
                  </a:lnTo>
                  <a:lnTo>
                    <a:pt x="871" y="104"/>
                  </a:lnTo>
                  <a:lnTo>
                    <a:pt x="880" y="102"/>
                  </a:lnTo>
                  <a:lnTo>
                    <a:pt x="887" y="102"/>
                  </a:lnTo>
                  <a:lnTo>
                    <a:pt x="869" y="120"/>
                  </a:lnTo>
                  <a:lnTo>
                    <a:pt x="876" y="122"/>
                  </a:lnTo>
                  <a:lnTo>
                    <a:pt x="883" y="122"/>
                  </a:lnTo>
                  <a:lnTo>
                    <a:pt x="892" y="124"/>
                  </a:lnTo>
                  <a:lnTo>
                    <a:pt x="899" y="125"/>
                  </a:lnTo>
                  <a:lnTo>
                    <a:pt x="908" y="127"/>
                  </a:lnTo>
                  <a:lnTo>
                    <a:pt x="915" y="129"/>
                  </a:lnTo>
                  <a:lnTo>
                    <a:pt x="922" y="129"/>
                  </a:lnTo>
                  <a:lnTo>
                    <a:pt x="929" y="131"/>
                  </a:lnTo>
                  <a:lnTo>
                    <a:pt x="956" y="131"/>
                  </a:lnTo>
                  <a:close/>
                  <a:moveTo>
                    <a:pt x="1042" y="14"/>
                  </a:moveTo>
                  <a:lnTo>
                    <a:pt x="1034" y="17"/>
                  </a:lnTo>
                  <a:lnTo>
                    <a:pt x="1028" y="21"/>
                  </a:lnTo>
                  <a:lnTo>
                    <a:pt x="1023" y="23"/>
                  </a:lnTo>
                  <a:lnTo>
                    <a:pt x="1019" y="25"/>
                  </a:lnTo>
                  <a:lnTo>
                    <a:pt x="1016" y="26"/>
                  </a:lnTo>
                  <a:lnTo>
                    <a:pt x="1014" y="30"/>
                  </a:lnTo>
                  <a:lnTo>
                    <a:pt x="1011" y="35"/>
                  </a:lnTo>
                  <a:lnTo>
                    <a:pt x="1009" y="44"/>
                  </a:lnTo>
                  <a:lnTo>
                    <a:pt x="1000" y="44"/>
                  </a:lnTo>
                  <a:lnTo>
                    <a:pt x="993" y="46"/>
                  </a:lnTo>
                  <a:lnTo>
                    <a:pt x="984" y="48"/>
                  </a:lnTo>
                  <a:lnTo>
                    <a:pt x="975" y="51"/>
                  </a:lnTo>
                  <a:lnTo>
                    <a:pt x="968" y="51"/>
                  </a:lnTo>
                  <a:lnTo>
                    <a:pt x="963" y="51"/>
                  </a:lnTo>
                  <a:lnTo>
                    <a:pt x="961" y="49"/>
                  </a:lnTo>
                  <a:lnTo>
                    <a:pt x="959" y="48"/>
                  </a:lnTo>
                  <a:lnTo>
                    <a:pt x="958" y="46"/>
                  </a:lnTo>
                  <a:lnTo>
                    <a:pt x="958" y="42"/>
                  </a:lnTo>
                  <a:lnTo>
                    <a:pt x="949" y="48"/>
                  </a:lnTo>
                  <a:lnTo>
                    <a:pt x="942" y="53"/>
                  </a:lnTo>
                  <a:lnTo>
                    <a:pt x="935" y="58"/>
                  </a:lnTo>
                  <a:lnTo>
                    <a:pt x="929" y="63"/>
                  </a:lnTo>
                  <a:lnTo>
                    <a:pt x="924" y="67"/>
                  </a:lnTo>
                  <a:lnTo>
                    <a:pt x="919" y="72"/>
                  </a:lnTo>
                  <a:lnTo>
                    <a:pt x="914" y="76"/>
                  </a:lnTo>
                  <a:lnTo>
                    <a:pt x="908" y="79"/>
                  </a:lnTo>
                  <a:lnTo>
                    <a:pt x="914" y="55"/>
                  </a:lnTo>
                  <a:lnTo>
                    <a:pt x="921" y="51"/>
                  </a:lnTo>
                  <a:lnTo>
                    <a:pt x="926" y="48"/>
                  </a:lnTo>
                  <a:lnTo>
                    <a:pt x="933" y="42"/>
                  </a:lnTo>
                  <a:lnTo>
                    <a:pt x="938" y="37"/>
                  </a:lnTo>
                  <a:lnTo>
                    <a:pt x="945" y="30"/>
                  </a:lnTo>
                  <a:lnTo>
                    <a:pt x="952" y="25"/>
                  </a:lnTo>
                  <a:lnTo>
                    <a:pt x="958" y="21"/>
                  </a:lnTo>
                  <a:lnTo>
                    <a:pt x="963" y="17"/>
                  </a:lnTo>
                  <a:lnTo>
                    <a:pt x="967" y="19"/>
                  </a:lnTo>
                  <a:lnTo>
                    <a:pt x="968" y="21"/>
                  </a:lnTo>
                  <a:lnTo>
                    <a:pt x="972" y="25"/>
                  </a:lnTo>
                  <a:lnTo>
                    <a:pt x="974" y="26"/>
                  </a:lnTo>
                  <a:lnTo>
                    <a:pt x="977" y="28"/>
                  </a:lnTo>
                  <a:lnTo>
                    <a:pt x="981" y="32"/>
                  </a:lnTo>
                  <a:lnTo>
                    <a:pt x="982" y="33"/>
                  </a:lnTo>
                  <a:lnTo>
                    <a:pt x="984" y="37"/>
                  </a:lnTo>
                  <a:lnTo>
                    <a:pt x="989" y="33"/>
                  </a:lnTo>
                  <a:lnTo>
                    <a:pt x="995" y="30"/>
                  </a:lnTo>
                  <a:lnTo>
                    <a:pt x="998" y="26"/>
                  </a:lnTo>
                  <a:lnTo>
                    <a:pt x="1002" y="21"/>
                  </a:lnTo>
                  <a:lnTo>
                    <a:pt x="1005" y="17"/>
                  </a:lnTo>
                  <a:lnTo>
                    <a:pt x="1009" y="14"/>
                  </a:lnTo>
                  <a:lnTo>
                    <a:pt x="1012" y="10"/>
                  </a:lnTo>
                  <a:lnTo>
                    <a:pt x="1018" y="7"/>
                  </a:lnTo>
                  <a:lnTo>
                    <a:pt x="1019" y="10"/>
                  </a:lnTo>
                  <a:lnTo>
                    <a:pt x="1023" y="12"/>
                  </a:lnTo>
                  <a:lnTo>
                    <a:pt x="1025" y="14"/>
                  </a:lnTo>
                  <a:lnTo>
                    <a:pt x="1028" y="14"/>
                  </a:lnTo>
                  <a:lnTo>
                    <a:pt x="1032" y="16"/>
                  </a:lnTo>
                  <a:lnTo>
                    <a:pt x="1035" y="16"/>
                  </a:lnTo>
                  <a:lnTo>
                    <a:pt x="1039" y="16"/>
                  </a:lnTo>
                  <a:lnTo>
                    <a:pt x="1042" y="14"/>
                  </a:lnTo>
                  <a:close/>
                  <a:moveTo>
                    <a:pt x="1042" y="122"/>
                  </a:moveTo>
                  <a:lnTo>
                    <a:pt x="1042" y="131"/>
                  </a:lnTo>
                  <a:lnTo>
                    <a:pt x="1042" y="139"/>
                  </a:lnTo>
                  <a:lnTo>
                    <a:pt x="1042" y="148"/>
                  </a:lnTo>
                  <a:lnTo>
                    <a:pt x="1042" y="155"/>
                  </a:lnTo>
                  <a:lnTo>
                    <a:pt x="1046" y="161"/>
                  </a:lnTo>
                  <a:lnTo>
                    <a:pt x="1051" y="164"/>
                  </a:lnTo>
                  <a:lnTo>
                    <a:pt x="1058" y="168"/>
                  </a:lnTo>
                  <a:lnTo>
                    <a:pt x="1069" y="168"/>
                  </a:lnTo>
                  <a:lnTo>
                    <a:pt x="1069" y="161"/>
                  </a:lnTo>
                  <a:lnTo>
                    <a:pt x="1067" y="155"/>
                  </a:lnTo>
                  <a:lnTo>
                    <a:pt x="1065" y="150"/>
                  </a:lnTo>
                  <a:lnTo>
                    <a:pt x="1062" y="145"/>
                  </a:lnTo>
                  <a:lnTo>
                    <a:pt x="1058" y="139"/>
                  </a:lnTo>
                  <a:lnTo>
                    <a:pt x="1055" y="134"/>
                  </a:lnTo>
                  <a:lnTo>
                    <a:pt x="1050" y="127"/>
                  </a:lnTo>
                  <a:lnTo>
                    <a:pt x="1042" y="122"/>
                  </a:lnTo>
                  <a:close/>
                  <a:moveTo>
                    <a:pt x="1012" y="78"/>
                  </a:moveTo>
                  <a:lnTo>
                    <a:pt x="1002" y="81"/>
                  </a:lnTo>
                  <a:lnTo>
                    <a:pt x="995" y="85"/>
                  </a:lnTo>
                  <a:lnTo>
                    <a:pt x="991" y="86"/>
                  </a:lnTo>
                  <a:lnTo>
                    <a:pt x="991" y="88"/>
                  </a:lnTo>
                  <a:lnTo>
                    <a:pt x="991" y="90"/>
                  </a:lnTo>
                  <a:lnTo>
                    <a:pt x="993" y="95"/>
                  </a:lnTo>
                  <a:lnTo>
                    <a:pt x="995" y="102"/>
                  </a:lnTo>
                  <a:lnTo>
                    <a:pt x="995" y="113"/>
                  </a:lnTo>
                  <a:lnTo>
                    <a:pt x="1002" y="113"/>
                  </a:lnTo>
                  <a:lnTo>
                    <a:pt x="1007" y="111"/>
                  </a:lnTo>
                  <a:lnTo>
                    <a:pt x="1011" y="109"/>
                  </a:lnTo>
                  <a:lnTo>
                    <a:pt x="1014" y="108"/>
                  </a:lnTo>
                  <a:lnTo>
                    <a:pt x="1019" y="104"/>
                  </a:lnTo>
                  <a:lnTo>
                    <a:pt x="1023" y="102"/>
                  </a:lnTo>
                  <a:lnTo>
                    <a:pt x="1025" y="99"/>
                  </a:lnTo>
                  <a:lnTo>
                    <a:pt x="1028" y="95"/>
                  </a:lnTo>
                  <a:lnTo>
                    <a:pt x="1025" y="92"/>
                  </a:lnTo>
                  <a:lnTo>
                    <a:pt x="1023" y="88"/>
                  </a:lnTo>
                  <a:lnTo>
                    <a:pt x="1019" y="85"/>
                  </a:lnTo>
                  <a:lnTo>
                    <a:pt x="1018" y="83"/>
                  </a:lnTo>
                  <a:lnTo>
                    <a:pt x="1014" y="79"/>
                  </a:lnTo>
                  <a:lnTo>
                    <a:pt x="1014" y="78"/>
                  </a:lnTo>
                  <a:lnTo>
                    <a:pt x="1012" y="78"/>
                  </a:lnTo>
                  <a:close/>
                  <a:moveTo>
                    <a:pt x="894" y="800"/>
                  </a:moveTo>
                  <a:lnTo>
                    <a:pt x="887" y="802"/>
                  </a:lnTo>
                  <a:lnTo>
                    <a:pt x="880" y="806"/>
                  </a:lnTo>
                  <a:lnTo>
                    <a:pt x="875" y="807"/>
                  </a:lnTo>
                  <a:lnTo>
                    <a:pt x="873" y="811"/>
                  </a:lnTo>
                  <a:lnTo>
                    <a:pt x="871" y="816"/>
                  </a:lnTo>
                  <a:lnTo>
                    <a:pt x="869" y="823"/>
                  </a:lnTo>
                  <a:lnTo>
                    <a:pt x="869" y="834"/>
                  </a:lnTo>
                  <a:lnTo>
                    <a:pt x="869" y="846"/>
                  </a:lnTo>
                  <a:lnTo>
                    <a:pt x="878" y="846"/>
                  </a:lnTo>
                  <a:lnTo>
                    <a:pt x="885" y="845"/>
                  </a:lnTo>
                  <a:lnTo>
                    <a:pt x="892" y="843"/>
                  </a:lnTo>
                  <a:lnTo>
                    <a:pt x="898" y="843"/>
                  </a:lnTo>
                  <a:lnTo>
                    <a:pt x="903" y="841"/>
                  </a:lnTo>
                  <a:lnTo>
                    <a:pt x="908" y="843"/>
                  </a:lnTo>
                  <a:lnTo>
                    <a:pt x="914" y="843"/>
                  </a:lnTo>
                  <a:lnTo>
                    <a:pt x="921" y="846"/>
                  </a:lnTo>
                  <a:lnTo>
                    <a:pt x="938" y="827"/>
                  </a:lnTo>
                  <a:lnTo>
                    <a:pt x="921" y="807"/>
                  </a:lnTo>
                  <a:lnTo>
                    <a:pt x="894" y="800"/>
                  </a:lnTo>
                  <a:close/>
                  <a:moveTo>
                    <a:pt x="843" y="809"/>
                  </a:moveTo>
                  <a:lnTo>
                    <a:pt x="831" y="809"/>
                  </a:lnTo>
                  <a:lnTo>
                    <a:pt x="822" y="809"/>
                  </a:lnTo>
                  <a:lnTo>
                    <a:pt x="816" y="807"/>
                  </a:lnTo>
                  <a:lnTo>
                    <a:pt x="809" y="807"/>
                  </a:lnTo>
                  <a:lnTo>
                    <a:pt x="806" y="804"/>
                  </a:lnTo>
                  <a:lnTo>
                    <a:pt x="800" y="802"/>
                  </a:lnTo>
                  <a:lnTo>
                    <a:pt x="797" y="797"/>
                  </a:lnTo>
                  <a:lnTo>
                    <a:pt x="790" y="792"/>
                  </a:lnTo>
                  <a:lnTo>
                    <a:pt x="783" y="792"/>
                  </a:lnTo>
                  <a:lnTo>
                    <a:pt x="776" y="792"/>
                  </a:lnTo>
                  <a:lnTo>
                    <a:pt x="769" y="790"/>
                  </a:lnTo>
                  <a:lnTo>
                    <a:pt x="760" y="790"/>
                  </a:lnTo>
                  <a:lnTo>
                    <a:pt x="753" y="788"/>
                  </a:lnTo>
                  <a:lnTo>
                    <a:pt x="744" y="786"/>
                  </a:lnTo>
                  <a:lnTo>
                    <a:pt x="737" y="784"/>
                  </a:lnTo>
                  <a:lnTo>
                    <a:pt x="730" y="781"/>
                  </a:lnTo>
                  <a:lnTo>
                    <a:pt x="739" y="779"/>
                  </a:lnTo>
                  <a:lnTo>
                    <a:pt x="749" y="776"/>
                  </a:lnTo>
                  <a:lnTo>
                    <a:pt x="758" y="774"/>
                  </a:lnTo>
                  <a:lnTo>
                    <a:pt x="767" y="772"/>
                  </a:lnTo>
                  <a:lnTo>
                    <a:pt x="774" y="774"/>
                  </a:lnTo>
                  <a:lnTo>
                    <a:pt x="781" y="776"/>
                  </a:lnTo>
                  <a:lnTo>
                    <a:pt x="786" y="783"/>
                  </a:lnTo>
                  <a:lnTo>
                    <a:pt x="790" y="792"/>
                  </a:lnTo>
                  <a:lnTo>
                    <a:pt x="793" y="790"/>
                  </a:lnTo>
                  <a:lnTo>
                    <a:pt x="797" y="790"/>
                  </a:lnTo>
                  <a:lnTo>
                    <a:pt x="800" y="788"/>
                  </a:lnTo>
                  <a:lnTo>
                    <a:pt x="804" y="786"/>
                  </a:lnTo>
                  <a:lnTo>
                    <a:pt x="808" y="784"/>
                  </a:lnTo>
                  <a:lnTo>
                    <a:pt x="811" y="783"/>
                  </a:lnTo>
                  <a:lnTo>
                    <a:pt x="813" y="783"/>
                  </a:lnTo>
                  <a:lnTo>
                    <a:pt x="816" y="781"/>
                  </a:lnTo>
                  <a:lnTo>
                    <a:pt x="820" y="783"/>
                  </a:lnTo>
                  <a:lnTo>
                    <a:pt x="825" y="784"/>
                  </a:lnTo>
                  <a:lnTo>
                    <a:pt x="829" y="788"/>
                  </a:lnTo>
                  <a:lnTo>
                    <a:pt x="834" y="792"/>
                  </a:lnTo>
                  <a:lnTo>
                    <a:pt x="839" y="795"/>
                  </a:lnTo>
                  <a:lnTo>
                    <a:pt x="843" y="797"/>
                  </a:lnTo>
                  <a:lnTo>
                    <a:pt x="848" y="800"/>
                  </a:lnTo>
                  <a:lnTo>
                    <a:pt x="852" y="800"/>
                  </a:lnTo>
                  <a:lnTo>
                    <a:pt x="843" y="809"/>
                  </a:lnTo>
                  <a:close/>
                  <a:moveTo>
                    <a:pt x="98" y="380"/>
                  </a:moveTo>
                  <a:lnTo>
                    <a:pt x="89" y="380"/>
                  </a:lnTo>
                  <a:lnTo>
                    <a:pt x="80" y="383"/>
                  </a:lnTo>
                  <a:lnTo>
                    <a:pt x="69" y="383"/>
                  </a:lnTo>
                  <a:lnTo>
                    <a:pt x="69" y="382"/>
                  </a:lnTo>
                  <a:lnTo>
                    <a:pt x="69" y="380"/>
                  </a:lnTo>
                  <a:lnTo>
                    <a:pt x="71" y="380"/>
                  </a:lnTo>
                  <a:lnTo>
                    <a:pt x="73" y="380"/>
                  </a:lnTo>
                  <a:lnTo>
                    <a:pt x="75" y="380"/>
                  </a:lnTo>
                  <a:lnTo>
                    <a:pt x="75" y="378"/>
                  </a:lnTo>
                  <a:lnTo>
                    <a:pt x="75" y="376"/>
                  </a:lnTo>
                  <a:lnTo>
                    <a:pt x="76" y="376"/>
                  </a:lnTo>
                  <a:lnTo>
                    <a:pt x="80" y="376"/>
                  </a:lnTo>
                  <a:lnTo>
                    <a:pt x="80" y="378"/>
                  </a:lnTo>
                  <a:lnTo>
                    <a:pt x="82" y="378"/>
                  </a:lnTo>
                  <a:lnTo>
                    <a:pt x="83" y="378"/>
                  </a:lnTo>
                  <a:lnTo>
                    <a:pt x="85" y="378"/>
                  </a:lnTo>
                  <a:lnTo>
                    <a:pt x="87" y="378"/>
                  </a:lnTo>
                  <a:lnTo>
                    <a:pt x="87" y="376"/>
                  </a:lnTo>
                  <a:lnTo>
                    <a:pt x="85" y="376"/>
                  </a:lnTo>
                  <a:lnTo>
                    <a:pt x="85" y="374"/>
                  </a:lnTo>
                  <a:lnTo>
                    <a:pt x="83" y="374"/>
                  </a:lnTo>
                  <a:lnTo>
                    <a:pt x="85" y="374"/>
                  </a:lnTo>
                  <a:lnTo>
                    <a:pt x="87" y="374"/>
                  </a:lnTo>
                  <a:lnTo>
                    <a:pt x="89" y="374"/>
                  </a:lnTo>
                  <a:lnTo>
                    <a:pt x="91" y="374"/>
                  </a:lnTo>
                  <a:lnTo>
                    <a:pt x="91" y="376"/>
                  </a:lnTo>
                  <a:lnTo>
                    <a:pt x="92" y="376"/>
                  </a:lnTo>
                  <a:lnTo>
                    <a:pt x="94" y="376"/>
                  </a:lnTo>
                  <a:lnTo>
                    <a:pt x="96" y="378"/>
                  </a:lnTo>
                  <a:lnTo>
                    <a:pt x="98" y="380"/>
                  </a:lnTo>
                  <a:close/>
                  <a:moveTo>
                    <a:pt x="145" y="367"/>
                  </a:moveTo>
                  <a:lnTo>
                    <a:pt x="136" y="371"/>
                  </a:lnTo>
                  <a:lnTo>
                    <a:pt x="122" y="376"/>
                  </a:lnTo>
                  <a:lnTo>
                    <a:pt x="110" y="374"/>
                  </a:lnTo>
                  <a:lnTo>
                    <a:pt x="110" y="373"/>
                  </a:lnTo>
                  <a:lnTo>
                    <a:pt x="110" y="371"/>
                  </a:lnTo>
                  <a:lnTo>
                    <a:pt x="112" y="371"/>
                  </a:lnTo>
                  <a:lnTo>
                    <a:pt x="113" y="371"/>
                  </a:lnTo>
                  <a:lnTo>
                    <a:pt x="115" y="371"/>
                  </a:lnTo>
                  <a:lnTo>
                    <a:pt x="117" y="371"/>
                  </a:lnTo>
                  <a:lnTo>
                    <a:pt x="117" y="369"/>
                  </a:lnTo>
                  <a:lnTo>
                    <a:pt x="117" y="367"/>
                  </a:lnTo>
                  <a:lnTo>
                    <a:pt x="117" y="366"/>
                  </a:lnTo>
                  <a:lnTo>
                    <a:pt x="119" y="366"/>
                  </a:lnTo>
                  <a:lnTo>
                    <a:pt x="122" y="366"/>
                  </a:lnTo>
                  <a:lnTo>
                    <a:pt x="124" y="366"/>
                  </a:lnTo>
                  <a:lnTo>
                    <a:pt x="124" y="367"/>
                  </a:lnTo>
                  <a:lnTo>
                    <a:pt x="126" y="367"/>
                  </a:lnTo>
                  <a:lnTo>
                    <a:pt x="128" y="367"/>
                  </a:lnTo>
                  <a:lnTo>
                    <a:pt x="129" y="366"/>
                  </a:lnTo>
                  <a:lnTo>
                    <a:pt x="131" y="367"/>
                  </a:lnTo>
                  <a:lnTo>
                    <a:pt x="133" y="366"/>
                  </a:lnTo>
                  <a:lnTo>
                    <a:pt x="133" y="364"/>
                  </a:lnTo>
                  <a:lnTo>
                    <a:pt x="131" y="364"/>
                  </a:lnTo>
                  <a:lnTo>
                    <a:pt x="129" y="362"/>
                  </a:lnTo>
                  <a:lnTo>
                    <a:pt x="131" y="362"/>
                  </a:lnTo>
                  <a:lnTo>
                    <a:pt x="133" y="362"/>
                  </a:lnTo>
                  <a:lnTo>
                    <a:pt x="135" y="360"/>
                  </a:lnTo>
                  <a:lnTo>
                    <a:pt x="135" y="362"/>
                  </a:lnTo>
                  <a:lnTo>
                    <a:pt x="136" y="362"/>
                  </a:lnTo>
                  <a:lnTo>
                    <a:pt x="138" y="364"/>
                  </a:lnTo>
                  <a:lnTo>
                    <a:pt x="136" y="364"/>
                  </a:lnTo>
                  <a:lnTo>
                    <a:pt x="138" y="364"/>
                  </a:lnTo>
                  <a:lnTo>
                    <a:pt x="140" y="364"/>
                  </a:lnTo>
                  <a:lnTo>
                    <a:pt x="142" y="364"/>
                  </a:lnTo>
                  <a:lnTo>
                    <a:pt x="144" y="364"/>
                  </a:lnTo>
                  <a:lnTo>
                    <a:pt x="144" y="366"/>
                  </a:lnTo>
                  <a:lnTo>
                    <a:pt x="145" y="367"/>
                  </a:lnTo>
                  <a:close/>
                  <a:moveTo>
                    <a:pt x="32" y="387"/>
                  </a:moveTo>
                  <a:lnTo>
                    <a:pt x="59" y="387"/>
                  </a:lnTo>
                  <a:lnTo>
                    <a:pt x="57" y="385"/>
                  </a:lnTo>
                  <a:lnTo>
                    <a:pt x="55" y="385"/>
                  </a:lnTo>
                  <a:lnTo>
                    <a:pt x="53" y="385"/>
                  </a:lnTo>
                  <a:lnTo>
                    <a:pt x="52" y="385"/>
                  </a:lnTo>
                  <a:lnTo>
                    <a:pt x="50" y="383"/>
                  </a:lnTo>
                  <a:lnTo>
                    <a:pt x="48" y="383"/>
                  </a:lnTo>
                  <a:lnTo>
                    <a:pt x="46" y="383"/>
                  </a:lnTo>
                  <a:lnTo>
                    <a:pt x="45" y="385"/>
                  </a:lnTo>
                  <a:lnTo>
                    <a:pt x="43" y="385"/>
                  </a:lnTo>
                  <a:lnTo>
                    <a:pt x="41" y="385"/>
                  </a:lnTo>
                  <a:lnTo>
                    <a:pt x="39" y="385"/>
                  </a:lnTo>
                  <a:lnTo>
                    <a:pt x="39" y="383"/>
                  </a:lnTo>
                  <a:lnTo>
                    <a:pt x="38" y="383"/>
                  </a:lnTo>
                  <a:lnTo>
                    <a:pt x="38" y="382"/>
                  </a:lnTo>
                  <a:lnTo>
                    <a:pt x="36" y="382"/>
                  </a:lnTo>
                  <a:lnTo>
                    <a:pt x="32" y="385"/>
                  </a:lnTo>
                  <a:lnTo>
                    <a:pt x="32" y="387"/>
                  </a:lnTo>
                  <a:close/>
                  <a:moveTo>
                    <a:pt x="0" y="387"/>
                  </a:moveTo>
                  <a:lnTo>
                    <a:pt x="18" y="387"/>
                  </a:lnTo>
                  <a:lnTo>
                    <a:pt x="16" y="385"/>
                  </a:lnTo>
                  <a:lnTo>
                    <a:pt x="15" y="385"/>
                  </a:lnTo>
                  <a:lnTo>
                    <a:pt x="13" y="385"/>
                  </a:lnTo>
                  <a:lnTo>
                    <a:pt x="11" y="385"/>
                  </a:lnTo>
                  <a:lnTo>
                    <a:pt x="9" y="385"/>
                  </a:lnTo>
                  <a:lnTo>
                    <a:pt x="8" y="385"/>
                  </a:lnTo>
                  <a:lnTo>
                    <a:pt x="6" y="385"/>
                  </a:lnTo>
                  <a:lnTo>
                    <a:pt x="6" y="383"/>
                  </a:lnTo>
                  <a:lnTo>
                    <a:pt x="2" y="383"/>
                  </a:lnTo>
                  <a:lnTo>
                    <a:pt x="0" y="387"/>
                  </a:lnTo>
                  <a:close/>
                </a:path>
              </a:pathLst>
            </a:custGeom>
            <a:solidFill>
              <a:srgbClr val="DACF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963788" y="1705357"/>
              <a:ext cx="6691489" cy="2987146"/>
            </a:xfrm>
            <a:custGeom>
              <a:avLst/>
              <a:gdLst>
                <a:gd name="T0" fmla="*/ 1928813 w 4742"/>
                <a:gd name="T1" fmla="*/ 3508375 h 2258"/>
                <a:gd name="T2" fmla="*/ 1555750 w 4742"/>
                <a:gd name="T3" fmla="*/ 3382963 h 2258"/>
                <a:gd name="T4" fmla="*/ 1225550 w 4742"/>
                <a:gd name="T5" fmla="*/ 3241675 h 2258"/>
                <a:gd name="T6" fmla="*/ 933450 w 4742"/>
                <a:gd name="T7" fmla="*/ 3094038 h 2258"/>
                <a:gd name="T8" fmla="*/ 681038 w 4742"/>
                <a:gd name="T9" fmla="*/ 2933700 h 2258"/>
                <a:gd name="T10" fmla="*/ 468313 w 4742"/>
                <a:gd name="T11" fmla="*/ 2765425 h 2258"/>
                <a:gd name="T12" fmla="*/ 298450 w 4742"/>
                <a:gd name="T13" fmla="*/ 2590800 h 2258"/>
                <a:gd name="T14" fmla="*/ 163513 w 4742"/>
                <a:gd name="T15" fmla="*/ 2409825 h 2258"/>
                <a:gd name="T16" fmla="*/ 69850 w 4742"/>
                <a:gd name="T17" fmla="*/ 2224088 h 2258"/>
                <a:gd name="T18" fmla="*/ 14288 w 4742"/>
                <a:gd name="T19" fmla="*/ 2033588 h 2258"/>
                <a:gd name="T20" fmla="*/ 0 w 4742"/>
                <a:gd name="T21" fmla="*/ 1843088 h 2258"/>
                <a:gd name="T22" fmla="*/ 22225 w 4742"/>
                <a:gd name="T23" fmla="*/ 1649413 h 2258"/>
                <a:gd name="T24" fmla="*/ 87313 w 4742"/>
                <a:gd name="T25" fmla="*/ 1455738 h 2258"/>
                <a:gd name="T26" fmla="*/ 188913 w 4742"/>
                <a:gd name="T27" fmla="*/ 1265238 h 2258"/>
                <a:gd name="T28" fmla="*/ 328613 w 4742"/>
                <a:gd name="T29" fmla="*/ 1079500 h 2258"/>
                <a:gd name="T30" fmla="*/ 508000 w 4742"/>
                <a:gd name="T31" fmla="*/ 893763 h 2258"/>
                <a:gd name="T32" fmla="*/ 727075 w 4742"/>
                <a:gd name="T33" fmla="*/ 717550 h 2258"/>
                <a:gd name="T34" fmla="*/ 981075 w 4742"/>
                <a:gd name="T35" fmla="*/ 546100 h 2258"/>
                <a:gd name="T36" fmla="*/ 1279525 w 4742"/>
                <a:gd name="T37" fmla="*/ 384175 h 2258"/>
                <a:gd name="T38" fmla="*/ 1609725 w 4742"/>
                <a:gd name="T39" fmla="*/ 228600 h 2258"/>
                <a:gd name="T40" fmla="*/ 1982788 w 4742"/>
                <a:gd name="T41" fmla="*/ 85725 h 2258"/>
                <a:gd name="T42" fmla="*/ 5276850 w 4742"/>
                <a:gd name="T43" fmla="*/ 0 h 2258"/>
                <a:gd name="T44" fmla="*/ 5672138 w 4742"/>
                <a:gd name="T45" fmla="*/ 133350 h 2258"/>
                <a:gd name="T46" fmla="*/ 6034088 w 4742"/>
                <a:gd name="T47" fmla="*/ 279400 h 2258"/>
                <a:gd name="T48" fmla="*/ 6353175 w 4742"/>
                <a:gd name="T49" fmla="*/ 436563 h 2258"/>
                <a:gd name="T50" fmla="*/ 6637338 w 4742"/>
                <a:gd name="T51" fmla="*/ 601663 h 2258"/>
                <a:gd name="T52" fmla="*/ 6880225 w 4742"/>
                <a:gd name="T53" fmla="*/ 776288 h 2258"/>
                <a:gd name="T54" fmla="*/ 7085013 w 4742"/>
                <a:gd name="T55" fmla="*/ 955675 h 2258"/>
                <a:gd name="T56" fmla="*/ 7250113 w 4742"/>
                <a:gd name="T57" fmla="*/ 1141413 h 2258"/>
                <a:gd name="T58" fmla="*/ 7380288 w 4742"/>
                <a:gd name="T59" fmla="*/ 1328738 h 2258"/>
                <a:gd name="T60" fmla="*/ 7466013 w 4742"/>
                <a:gd name="T61" fmla="*/ 1519238 h 2258"/>
                <a:gd name="T62" fmla="*/ 7516813 w 4742"/>
                <a:gd name="T63" fmla="*/ 1712913 h 2258"/>
                <a:gd name="T64" fmla="*/ 7527925 w 4742"/>
                <a:gd name="T65" fmla="*/ 1906588 h 2258"/>
                <a:gd name="T66" fmla="*/ 7500938 w 4742"/>
                <a:gd name="T67" fmla="*/ 2097088 h 2258"/>
                <a:gd name="T68" fmla="*/ 7432675 w 4742"/>
                <a:gd name="T69" fmla="*/ 2286000 h 2258"/>
                <a:gd name="T70" fmla="*/ 7323138 w 4742"/>
                <a:gd name="T71" fmla="*/ 2470150 h 2258"/>
                <a:gd name="T72" fmla="*/ 7177088 w 4742"/>
                <a:gd name="T73" fmla="*/ 2651125 h 2258"/>
                <a:gd name="T74" fmla="*/ 6992938 w 4742"/>
                <a:gd name="T75" fmla="*/ 2824163 h 2258"/>
                <a:gd name="T76" fmla="*/ 6765925 w 4742"/>
                <a:gd name="T77" fmla="*/ 2989263 h 2258"/>
                <a:gd name="T78" fmla="*/ 6502400 w 4742"/>
                <a:gd name="T79" fmla="*/ 3144838 h 2258"/>
                <a:gd name="T80" fmla="*/ 6196013 w 4742"/>
                <a:gd name="T81" fmla="*/ 3289300 h 2258"/>
                <a:gd name="T82" fmla="*/ 5851525 w 4742"/>
                <a:gd name="T83" fmla="*/ 3424238 h 2258"/>
                <a:gd name="T84" fmla="*/ 5467350 w 4742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42"/>
                <a:gd name="T130" fmla="*/ 0 h 2258"/>
                <a:gd name="T131" fmla="*/ 4742 w 4742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42" h="2258">
                  <a:moveTo>
                    <a:pt x="1385" y="2258"/>
                  </a:moveTo>
                  <a:lnTo>
                    <a:pt x="1298" y="2235"/>
                  </a:lnTo>
                  <a:lnTo>
                    <a:pt x="1215" y="2210"/>
                  </a:lnTo>
                  <a:lnTo>
                    <a:pt x="1134" y="2184"/>
                  </a:lnTo>
                  <a:lnTo>
                    <a:pt x="1056" y="2157"/>
                  </a:lnTo>
                  <a:lnTo>
                    <a:pt x="980" y="2131"/>
                  </a:lnTo>
                  <a:lnTo>
                    <a:pt x="908" y="2102"/>
                  </a:lnTo>
                  <a:lnTo>
                    <a:pt x="839" y="2072"/>
                  </a:lnTo>
                  <a:lnTo>
                    <a:pt x="772" y="2042"/>
                  </a:lnTo>
                  <a:lnTo>
                    <a:pt x="708" y="2012"/>
                  </a:lnTo>
                  <a:lnTo>
                    <a:pt x="647" y="1981"/>
                  </a:lnTo>
                  <a:lnTo>
                    <a:pt x="588" y="1949"/>
                  </a:lnTo>
                  <a:lnTo>
                    <a:pt x="532" y="1917"/>
                  </a:lnTo>
                  <a:lnTo>
                    <a:pt x="479" y="1883"/>
                  </a:lnTo>
                  <a:lnTo>
                    <a:pt x="429" y="1848"/>
                  </a:lnTo>
                  <a:lnTo>
                    <a:pt x="382" y="1814"/>
                  </a:lnTo>
                  <a:lnTo>
                    <a:pt x="338" y="1779"/>
                  </a:lnTo>
                  <a:lnTo>
                    <a:pt x="295" y="1742"/>
                  </a:lnTo>
                  <a:lnTo>
                    <a:pt x="256" y="1707"/>
                  </a:lnTo>
                  <a:lnTo>
                    <a:pt x="221" y="1670"/>
                  </a:lnTo>
                  <a:lnTo>
                    <a:pt x="188" y="1632"/>
                  </a:lnTo>
                  <a:lnTo>
                    <a:pt x="156" y="1595"/>
                  </a:lnTo>
                  <a:lnTo>
                    <a:pt x="127" y="1556"/>
                  </a:lnTo>
                  <a:lnTo>
                    <a:pt x="103" y="1518"/>
                  </a:lnTo>
                  <a:lnTo>
                    <a:pt x="80" y="1479"/>
                  </a:lnTo>
                  <a:lnTo>
                    <a:pt x="60" y="1440"/>
                  </a:lnTo>
                  <a:lnTo>
                    <a:pt x="44" y="1401"/>
                  </a:lnTo>
                  <a:lnTo>
                    <a:pt x="30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4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5" y="998"/>
                  </a:lnTo>
                  <a:lnTo>
                    <a:pt x="39" y="957"/>
                  </a:lnTo>
                  <a:lnTo>
                    <a:pt x="55" y="917"/>
                  </a:lnTo>
                  <a:lnTo>
                    <a:pt x="73" y="878"/>
                  </a:lnTo>
                  <a:lnTo>
                    <a:pt x="94" y="837"/>
                  </a:lnTo>
                  <a:lnTo>
                    <a:pt x="119" y="797"/>
                  </a:lnTo>
                  <a:lnTo>
                    <a:pt x="145" y="758"/>
                  </a:lnTo>
                  <a:lnTo>
                    <a:pt x="175" y="719"/>
                  </a:lnTo>
                  <a:lnTo>
                    <a:pt x="207" y="680"/>
                  </a:lnTo>
                  <a:lnTo>
                    <a:pt x="242" y="641"/>
                  </a:lnTo>
                  <a:lnTo>
                    <a:pt x="279" y="602"/>
                  </a:lnTo>
                  <a:lnTo>
                    <a:pt x="320" y="563"/>
                  </a:lnTo>
                  <a:lnTo>
                    <a:pt x="362" y="526"/>
                  </a:lnTo>
                  <a:lnTo>
                    <a:pt x="408" y="489"/>
                  </a:lnTo>
                  <a:lnTo>
                    <a:pt x="458" y="452"/>
                  </a:lnTo>
                  <a:lnTo>
                    <a:pt x="509" y="415"/>
                  </a:lnTo>
                  <a:lnTo>
                    <a:pt x="562" y="379"/>
                  </a:lnTo>
                  <a:lnTo>
                    <a:pt x="618" y="344"/>
                  </a:lnTo>
                  <a:lnTo>
                    <a:pt x="678" y="309"/>
                  </a:lnTo>
                  <a:lnTo>
                    <a:pt x="740" y="275"/>
                  </a:lnTo>
                  <a:lnTo>
                    <a:pt x="806" y="242"/>
                  </a:lnTo>
                  <a:lnTo>
                    <a:pt x="873" y="208"/>
                  </a:lnTo>
                  <a:lnTo>
                    <a:pt x="942" y="176"/>
                  </a:lnTo>
                  <a:lnTo>
                    <a:pt x="1014" y="144"/>
                  </a:lnTo>
                  <a:lnTo>
                    <a:pt x="1090" y="114"/>
                  </a:lnTo>
                  <a:lnTo>
                    <a:pt x="1168" y="84"/>
                  </a:lnTo>
                  <a:lnTo>
                    <a:pt x="1249" y="54"/>
                  </a:lnTo>
                  <a:lnTo>
                    <a:pt x="1332" y="26"/>
                  </a:lnTo>
                  <a:lnTo>
                    <a:pt x="1418" y="0"/>
                  </a:lnTo>
                  <a:lnTo>
                    <a:pt x="3324" y="0"/>
                  </a:lnTo>
                  <a:lnTo>
                    <a:pt x="3411" y="26"/>
                  </a:lnTo>
                  <a:lnTo>
                    <a:pt x="3494" y="54"/>
                  </a:lnTo>
                  <a:lnTo>
                    <a:pt x="3573" y="84"/>
                  </a:lnTo>
                  <a:lnTo>
                    <a:pt x="3653" y="114"/>
                  </a:lnTo>
                  <a:lnTo>
                    <a:pt x="3727" y="144"/>
                  </a:lnTo>
                  <a:lnTo>
                    <a:pt x="3801" y="176"/>
                  </a:lnTo>
                  <a:lnTo>
                    <a:pt x="3870" y="208"/>
                  </a:lnTo>
                  <a:lnTo>
                    <a:pt x="3937" y="242"/>
                  </a:lnTo>
                  <a:lnTo>
                    <a:pt x="4002" y="275"/>
                  </a:lnTo>
                  <a:lnTo>
                    <a:pt x="4064" y="309"/>
                  </a:lnTo>
                  <a:lnTo>
                    <a:pt x="4124" y="344"/>
                  </a:lnTo>
                  <a:lnTo>
                    <a:pt x="4181" y="379"/>
                  </a:lnTo>
                  <a:lnTo>
                    <a:pt x="4234" y="415"/>
                  </a:lnTo>
                  <a:lnTo>
                    <a:pt x="4285" y="452"/>
                  </a:lnTo>
                  <a:lnTo>
                    <a:pt x="4334" y="489"/>
                  </a:lnTo>
                  <a:lnTo>
                    <a:pt x="4378" y="526"/>
                  </a:lnTo>
                  <a:lnTo>
                    <a:pt x="4423" y="563"/>
                  </a:lnTo>
                  <a:lnTo>
                    <a:pt x="4463" y="602"/>
                  </a:lnTo>
                  <a:lnTo>
                    <a:pt x="4500" y="641"/>
                  </a:lnTo>
                  <a:lnTo>
                    <a:pt x="4536" y="680"/>
                  </a:lnTo>
                  <a:lnTo>
                    <a:pt x="4567" y="719"/>
                  </a:lnTo>
                  <a:lnTo>
                    <a:pt x="4597" y="758"/>
                  </a:lnTo>
                  <a:lnTo>
                    <a:pt x="4624" y="797"/>
                  </a:lnTo>
                  <a:lnTo>
                    <a:pt x="4649" y="837"/>
                  </a:lnTo>
                  <a:lnTo>
                    <a:pt x="4670" y="878"/>
                  </a:lnTo>
                  <a:lnTo>
                    <a:pt x="4687" y="917"/>
                  </a:lnTo>
                  <a:lnTo>
                    <a:pt x="4703" y="957"/>
                  </a:lnTo>
                  <a:lnTo>
                    <a:pt x="4718" y="998"/>
                  </a:lnTo>
                  <a:lnTo>
                    <a:pt x="4728" y="1039"/>
                  </a:lnTo>
                  <a:lnTo>
                    <a:pt x="4735" y="1079"/>
                  </a:lnTo>
                  <a:lnTo>
                    <a:pt x="4740" y="1120"/>
                  </a:lnTo>
                  <a:lnTo>
                    <a:pt x="4742" y="1161"/>
                  </a:lnTo>
                  <a:lnTo>
                    <a:pt x="4742" y="1201"/>
                  </a:lnTo>
                  <a:lnTo>
                    <a:pt x="4739" y="1240"/>
                  </a:lnTo>
                  <a:lnTo>
                    <a:pt x="4733" y="1281"/>
                  </a:lnTo>
                  <a:lnTo>
                    <a:pt x="4725" y="1321"/>
                  </a:lnTo>
                  <a:lnTo>
                    <a:pt x="4712" y="1360"/>
                  </a:lnTo>
                  <a:lnTo>
                    <a:pt x="4698" y="1401"/>
                  </a:lnTo>
                  <a:lnTo>
                    <a:pt x="4682" y="1440"/>
                  </a:lnTo>
                  <a:lnTo>
                    <a:pt x="4661" y="1479"/>
                  </a:lnTo>
                  <a:lnTo>
                    <a:pt x="4640" y="1518"/>
                  </a:lnTo>
                  <a:lnTo>
                    <a:pt x="4613" y="1556"/>
                  </a:lnTo>
                  <a:lnTo>
                    <a:pt x="4587" y="1595"/>
                  </a:lnTo>
                  <a:lnTo>
                    <a:pt x="4555" y="1632"/>
                  </a:lnTo>
                  <a:lnTo>
                    <a:pt x="4521" y="1670"/>
                  </a:lnTo>
                  <a:lnTo>
                    <a:pt x="4486" y="1707"/>
                  </a:lnTo>
                  <a:lnTo>
                    <a:pt x="4447" y="1742"/>
                  </a:lnTo>
                  <a:lnTo>
                    <a:pt x="4405" y="1779"/>
                  </a:lnTo>
                  <a:lnTo>
                    <a:pt x="4361" y="1814"/>
                  </a:lnTo>
                  <a:lnTo>
                    <a:pt x="4313" y="1848"/>
                  </a:lnTo>
                  <a:lnTo>
                    <a:pt x="4262" y="1883"/>
                  </a:lnTo>
                  <a:lnTo>
                    <a:pt x="4209" y="1917"/>
                  </a:lnTo>
                  <a:lnTo>
                    <a:pt x="4154" y="1949"/>
                  </a:lnTo>
                  <a:lnTo>
                    <a:pt x="4096" y="1981"/>
                  </a:lnTo>
                  <a:lnTo>
                    <a:pt x="4034" y="2012"/>
                  </a:lnTo>
                  <a:lnTo>
                    <a:pt x="3970" y="2042"/>
                  </a:lnTo>
                  <a:lnTo>
                    <a:pt x="3903" y="2072"/>
                  </a:lnTo>
                  <a:lnTo>
                    <a:pt x="3834" y="2102"/>
                  </a:lnTo>
                  <a:lnTo>
                    <a:pt x="3762" y="2131"/>
                  </a:lnTo>
                  <a:lnTo>
                    <a:pt x="3686" y="2157"/>
                  </a:lnTo>
                  <a:lnTo>
                    <a:pt x="3608" y="2184"/>
                  </a:lnTo>
                  <a:lnTo>
                    <a:pt x="3527" y="2210"/>
                  </a:lnTo>
                  <a:lnTo>
                    <a:pt x="3444" y="2235"/>
                  </a:lnTo>
                  <a:lnTo>
                    <a:pt x="3358" y="2258"/>
                  </a:lnTo>
                  <a:lnTo>
                    <a:pt x="1385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128889" y="1705357"/>
              <a:ext cx="6357055" cy="2987146"/>
            </a:xfrm>
            <a:custGeom>
              <a:avLst/>
              <a:gdLst>
                <a:gd name="T0" fmla="*/ 1830387 w 4505"/>
                <a:gd name="T1" fmla="*/ 3508375 h 2258"/>
                <a:gd name="T2" fmla="*/ 1477962 w 4505"/>
                <a:gd name="T3" fmla="*/ 3382963 h 2258"/>
                <a:gd name="T4" fmla="*/ 1163637 w 4505"/>
                <a:gd name="T5" fmla="*/ 3241675 h 2258"/>
                <a:gd name="T6" fmla="*/ 885825 w 4505"/>
                <a:gd name="T7" fmla="*/ 3094038 h 2258"/>
                <a:gd name="T8" fmla="*/ 647700 w 4505"/>
                <a:gd name="T9" fmla="*/ 2933700 h 2258"/>
                <a:gd name="T10" fmla="*/ 446087 w 4505"/>
                <a:gd name="T11" fmla="*/ 2765425 h 2258"/>
                <a:gd name="T12" fmla="*/ 279400 w 4505"/>
                <a:gd name="T13" fmla="*/ 2590800 h 2258"/>
                <a:gd name="T14" fmla="*/ 153987 w 4505"/>
                <a:gd name="T15" fmla="*/ 2409825 h 2258"/>
                <a:gd name="T16" fmla="*/ 63500 w 4505"/>
                <a:gd name="T17" fmla="*/ 2224088 h 2258"/>
                <a:gd name="T18" fmla="*/ 14287 w 4505"/>
                <a:gd name="T19" fmla="*/ 2033588 h 2258"/>
                <a:gd name="T20" fmla="*/ 0 w 4505"/>
                <a:gd name="T21" fmla="*/ 1843088 h 2258"/>
                <a:gd name="T22" fmla="*/ 22225 w 4505"/>
                <a:gd name="T23" fmla="*/ 1649413 h 2258"/>
                <a:gd name="T24" fmla="*/ 80962 w 4505"/>
                <a:gd name="T25" fmla="*/ 1455738 h 2258"/>
                <a:gd name="T26" fmla="*/ 176212 w 4505"/>
                <a:gd name="T27" fmla="*/ 1265238 h 2258"/>
                <a:gd name="T28" fmla="*/ 311150 w 4505"/>
                <a:gd name="T29" fmla="*/ 1079500 h 2258"/>
                <a:gd name="T30" fmla="*/ 482600 w 4505"/>
                <a:gd name="T31" fmla="*/ 893763 h 2258"/>
                <a:gd name="T32" fmla="*/ 688975 w 4505"/>
                <a:gd name="T33" fmla="*/ 717550 h 2258"/>
                <a:gd name="T34" fmla="*/ 933450 w 4505"/>
                <a:gd name="T35" fmla="*/ 546100 h 2258"/>
                <a:gd name="T36" fmla="*/ 1211262 w 4505"/>
                <a:gd name="T37" fmla="*/ 384175 h 2258"/>
                <a:gd name="T38" fmla="*/ 1527175 w 4505"/>
                <a:gd name="T39" fmla="*/ 228600 h 2258"/>
                <a:gd name="T40" fmla="*/ 1881187 w 4505"/>
                <a:gd name="T41" fmla="*/ 85725 h 2258"/>
                <a:gd name="T42" fmla="*/ 5013325 w 4505"/>
                <a:gd name="T43" fmla="*/ 0 h 2258"/>
                <a:gd name="T44" fmla="*/ 5387975 w 4505"/>
                <a:gd name="T45" fmla="*/ 133350 h 2258"/>
                <a:gd name="T46" fmla="*/ 5730875 w 4505"/>
                <a:gd name="T47" fmla="*/ 279400 h 2258"/>
                <a:gd name="T48" fmla="*/ 6035675 w 4505"/>
                <a:gd name="T49" fmla="*/ 436563 h 2258"/>
                <a:gd name="T50" fmla="*/ 6302375 w 4505"/>
                <a:gd name="T51" fmla="*/ 601663 h 2258"/>
                <a:gd name="T52" fmla="*/ 6535737 w 4505"/>
                <a:gd name="T53" fmla="*/ 776288 h 2258"/>
                <a:gd name="T54" fmla="*/ 6727825 w 4505"/>
                <a:gd name="T55" fmla="*/ 955675 h 2258"/>
                <a:gd name="T56" fmla="*/ 6888162 w 4505"/>
                <a:gd name="T57" fmla="*/ 1141413 h 2258"/>
                <a:gd name="T58" fmla="*/ 7008812 w 4505"/>
                <a:gd name="T59" fmla="*/ 1328738 h 2258"/>
                <a:gd name="T60" fmla="*/ 7092950 w 4505"/>
                <a:gd name="T61" fmla="*/ 1519238 h 2258"/>
                <a:gd name="T62" fmla="*/ 7140575 w 4505"/>
                <a:gd name="T63" fmla="*/ 1712913 h 2258"/>
                <a:gd name="T64" fmla="*/ 7151687 w 4505"/>
                <a:gd name="T65" fmla="*/ 1906588 h 2258"/>
                <a:gd name="T66" fmla="*/ 7123112 w 4505"/>
                <a:gd name="T67" fmla="*/ 2097088 h 2258"/>
                <a:gd name="T68" fmla="*/ 7059612 w 4505"/>
                <a:gd name="T69" fmla="*/ 2286000 h 2258"/>
                <a:gd name="T70" fmla="*/ 6958012 w 4505"/>
                <a:gd name="T71" fmla="*/ 2470150 h 2258"/>
                <a:gd name="T72" fmla="*/ 6818312 w 4505"/>
                <a:gd name="T73" fmla="*/ 2651125 h 2258"/>
                <a:gd name="T74" fmla="*/ 6642100 w 4505"/>
                <a:gd name="T75" fmla="*/ 2824163 h 2258"/>
                <a:gd name="T76" fmla="*/ 6427787 w 4505"/>
                <a:gd name="T77" fmla="*/ 2989263 h 2258"/>
                <a:gd name="T78" fmla="*/ 6176962 w 4505"/>
                <a:gd name="T79" fmla="*/ 3144838 h 2258"/>
                <a:gd name="T80" fmla="*/ 5888037 w 4505"/>
                <a:gd name="T81" fmla="*/ 3289300 h 2258"/>
                <a:gd name="T82" fmla="*/ 5559425 w 4505"/>
                <a:gd name="T83" fmla="*/ 3424238 h 2258"/>
                <a:gd name="T84" fmla="*/ 5192712 w 450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05"/>
                <a:gd name="T130" fmla="*/ 0 h 2258"/>
                <a:gd name="T131" fmla="*/ 4505 w 450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05" h="2258">
                  <a:moveTo>
                    <a:pt x="1316" y="2258"/>
                  </a:moveTo>
                  <a:lnTo>
                    <a:pt x="1233" y="2235"/>
                  </a:lnTo>
                  <a:lnTo>
                    <a:pt x="1153" y="2210"/>
                  </a:lnTo>
                  <a:lnTo>
                    <a:pt x="1077" y="2184"/>
                  </a:lnTo>
                  <a:lnTo>
                    <a:pt x="1003" y="2157"/>
                  </a:lnTo>
                  <a:lnTo>
                    <a:pt x="931" y="2131"/>
                  </a:lnTo>
                  <a:lnTo>
                    <a:pt x="862" y="2102"/>
                  </a:lnTo>
                  <a:lnTo>
                    <a:pt x="796" y="2072"/>
                  </a:lnTo>
                  <a:lnTo>
                    <a:pt x="733" y="2042"/>
                  </a:lnTo>
                  <a:lnTo>
                    <a:pt x="673" y="2012"/>
                  </a:lnTo>
                  <a:lnTo>
                    <a:pt x="614" y="1981"/>
                  </a:lnTo>
                  <a:lnTo>
                    <a:pt x="558" y="1949"/>
                  </a:lnTo>
                  <a:lnTo>
                    <a:pt x="505" y="1917"/>
                  </a:lnTo>
                  <a:lnTo>
                    <a:pt x="456" y="1883"/>
                  </a:lnTo>
                  <a:lnTo>
                    <a:pt x="408" y="1848"/>
                  </a:lnTo>
                  <a:lnTo>
                    <a:pt x="362" y="1814"/>
                  </a:lnTo>
                  <a:lnTo>
                    <a:pt x="320" y="1779"/>
                  </a:lnTo>
                  <a:lnTo>
                    <a:pt x="281" y="1742"/>
                  </a:lnTo>
                  <a:lnTo>
                    <a:pt x="244" y="1707"/>
                  </a:lnTo>
                  <a:lnTo>
                    <a:pt x="208" y="1670"/>
                  </a:lnTo>
                  <a:lnTo>
                    <a:pt x="176" y="1632"/>
                  </a:lnTo>
                  <a:lnTo>
                    <a:pt x="148" y="1595"/>
                  </a:lnTo>
                  <a:lnTo>
                    <a:pt x="122" y="1556"/>
                  </a:lnTo>
                  <a:lnTo>
                    <a:pt x="97" y="1518"/>
                  </a:lnTo>
                  <a:lnTo>
                    <a:pt x="76" y="1479"/>
                  </a:lnTo>
                  <a:lnTo>
                    <a:pt x="56" y="1440"/>
                  </a:lnTo>
                  <a:lnTo>
                    <a:pt x="40" y="1401"/>
                  </a:lnTo>
                  <a:lnTo>
                    <a:pt x="28" y="1360"/>
                  </a:lnTo>
                  <a:lnTo>
                    <a:pt x="18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7" y="1079"/>
                  </a:lnTo>
                  <a:lnTo>
                    <a:pt x="14" y="1039"/>
                  </a:lnTo>
                  <a:lnTo>
                    <a:pt x="23" y="998"/>
                  </a:lnTo>
                  <a:lnTo>
                    <a:pt x="35" y="957"/>
                  </a:lnTo>
                  <a:lnTo>
                    <a:pt x="51" y="917"/>
                  </a:lnTo>
                  <a:lnTo>
                    <a:pt x="69" y="878"/>
                  </a:lnTo>
                  <a:lnTo>
                    <a:pt x="88" y="837"/>
                  </a:lnTo>
                  <a:lnTo>
                    <a:pt x="111" y="797"/>
                  </a:lnTo>
                  <a:lnTo>
                    <a:pt x="138" y="758"/>
                  </a:lnTo>
                  <a:lnTo>
                    <a:pt x="166" y="719"/>
                  </a:lnTo>
                  <a:lnTo>
                    <a:pt x="196" y="680"/>
                  </a:lnTo>
                  <a:lnTo>
                    <a:pt x="229" y="641"/>
                  </a:lnTo>
                  <a:lnTo>
                    <a:pt x="265" y="602"/>
                  </a:lnTo>
                  <a:lnTo>
                    <a:pt x="304" y="563"/>
                  </a:lnTo>
                  <a:lnTo>
                    <a:pt x="344" y="526"/>
                  </a:lnTo>
                  <a:lnTo>
                    <a:pt x="388" y="489"/>
                  </a:lnTo>
                  <a:lnTo>
                    <a:pt x="434" y="452"/>
                  </a:lnTo>
                  <a:lnTo>
                    <a:pt x="482" y="415"/>
                  </a:lnTo>
                  <a:lnTo>
                    <a:pt x="533" y="379"/>
                  </a:lnTo>
                  <a:lnTo>
                    <a:pt x="588" y="344"/>
                  </a:lnTo>
                  <a:lnTo>
                    <a:pt x="643" y="309"/>
                  </a:lnTo>
                  <a:lnTo>
                    <a:pt x="703" y="275"/>
                  </a:lnTo>
                  <a:lnTo>
                    <a:pt x="763" y="242"/>
                  </a:lnTo>
                  <a:lnTo>
                    <a:pt x="828" y="208"/>
                  </a:lnTo>
                  <a:lnTo>
                    <a:pt x="893" y="176"/>
                  </a:lnTo>
                  <a:lnTo>
                    <a:pt x="962" y="144"/>
                  </a:lnTo>
                  <a:lnTo>
                    <a:pt x="1035" y="114"/>
                  </a:lnTo>
                  <a:lnTo>
                    <a:pt x="1109" y="84"/>
                  </a:lnTo>
                  <a:lnTo>
                    <a:pt x="1185" y="54"/>
                  </a:lnTo>
                  <a:lnTo>
                    <a:pt x="1264" y="26"/>
                  </a:lnTo>
                  <a:lnTo>
                    <a:pt x="1346" y="0"/>
                  </a:lnTo>
                  <a:lnTo>
                    <a:pt x="3158" y="0"/>
                  </a:lnTo>
                  <a:lnTo>
                    <a:pt x="3239" y="26"/>
                  </a:lnTo>
                  <a:lnTo>
                    <a:pt x="3318" y="54"/>
                  </a:lnTo>
                  <a:lnTo>
                    <a:pt x="3394" y="84"/>
                  </a:lnTo>
                  <a:lnTo>
                    <a:pt x="3468" y="114"/>
                  </a:lnTo>
                  <a:lnTo>
                    <a:pt x="3541" y="144"/>
                  </a:lnTo>
                  <a:lnTo>
                    <a:pt x="3610" y="176"/>
                  </a:lnTo>
                  <a:lnTo>
                    <a:pt x="3677" y="208"/>
                  </a:lnTo>
                  <a:lnTo>
                    <a:pt x="3740" y="242"/>
                  </a:lnTo>
                  <a:lnTo>
                    <a:pt x="3802" y="275"/>
                  </a:lnTo>
                  <a:lnTo>
                    <a:pt x="3861" y="309"/>
                  </a:lnTo>
                  <a:lnTo>
                    <a:pt x="3917" y="344"/>
                  </a:lnTo>
                  <a:lnTo>
                    <a:pt x="3970" y="379"/>
                  </a:lnTo>
                  <a:lnTo>
                    <a:pt x="4021" y="415"/>
                  </a:lnTo>
                  <a:lnTo>
                    <a:pt x="4071" y="452"/>
                  </a:lnTo>
                  <a:lnTo>
                    <a:pt x="4117" y="489"/>
                  </a:lnTo>
                  <a:lnTo>
                    <a:pt x="4159" y="526"/>
                  </a:lnTo>
                  <a:lnTo>
                    <a:pt x="4201" y="563"/>
                  </a:lnTo>
                  <a:lnTo>
                    <a:pt x="4238" y="602"/>
                  </a:lnTo>
                  <a:lnTo>
                    <a:pt x="4276" y="641"/>
                  </a:lnTo>
                  <a:lnTo>
                    <a:pt x="4307" y="680"/>
                  </a:lnTo>
                  <a:lnTo>
                    <a:pt x="4339" y="719"/>
                  </a:lnTo>
                  <a:lnTo>
                    <a:pt x="4367" y="758"/>
                  </a:lnTo>
                  <a:lnTo>
                    <a:pt x="4392" y="797"/>
                  </a:lnTo>
                  <a:lnTo>
                    <a:pt x="4415" y="837"/>
                  </a:lnTo>
                  <a:lnTo>
                    <a:pt x="4434" y="878"/>
                  </a:lnTo>
                  <a:lnTo>
                    <a:pt x="4454" y="917"/>
                  </a:lnTo>
                  <a:lnTo>
                    <a:pt x="4468" y="957"/>
                  </a:lnTo>
                  <a:lnTo>
                    <a:pt x="4480" y="998"/>
                  </a:lnTo>
                  <a:lnTo>
                    <a:pt x="4491" y="1039"/>
                  </a:lnTo>
                  <a:lnTo>
                    <a:pt x="4498" y="1079"/>
                  </a:lnTo>
                  <a:lnTo>
                    <a:pt x="4503" y="1120"/>
                  </a:lnTo>
                  <a:lnTo>
                    <a:pt x="4505" y="1161"/>
                  </a:lnTo>
                  <a:lnTo>
                    <a:pt x="4505" y="1201"/>
                  </a:lnTo>
                  <a:lnTo>
                    <a:pt x="4502" y="1240"/>
                  </a:lnTo>
                  <a:lnTo>
                    <a:pt x="4496" y="1281"/>
                  </a:lnTo>
                  <a:lnTo>
                    <a:pt x="4487" y="1321"/>
                  </a:lnTo>
                  <a:lnTo>
                    <a:pt x="4477" y="1360"/>
                  </a:lnTo>
                  <a:lnTo>
                    <a:pt x="4463" y="1401"/>
                  </a:lnTo>
                  <a:lnTo>
                    <a:pt x="4447" y="1440"/>
                  </a:lnTo>
                  <a:lnTo>
                    <a:pt x="4427" y="1479"/>
                  </a:lnTo>
                  <a:lnTo>
                    <a:pt x="4406" y="1518"/>
                  </a:lnTo>
                  <a:lnTo>
                    <a:pt x="4383" y="1556"/>
                  </a:lnTo>
                  <a:lnTo>
                    <a:pt x="4357" y="1595"/>
                  </a:lnTo>
                  <a:lnTo>
                    <a:pt x="4327" y="1632"/>
                  </a:lnTo>
                  <a:lnTo>
                    <a:pt x="4295" y="1670"/>
                  </a:lnTo>
                  <a:lnTo>
                    <a:pt x="4261" y="1707"/>
                  </a:lnTo>
                  <a:lnTo>
                    <a:pt x="4224" y="1742"/>
                  </a:lnTo>
                  <a:lnTo>
                    <a:pt x="4184" y="1779"/>
                  </a:lnTo>
                  <a:lnTo>
                    <a:pt x="4141" y="1814"/>
                  </a:lnTo>
                  <a:lnTo>
                    <a:pt x="4097" y="1848"/>
                  </a:lnTo>
                  <a:lnTo>
                    <a:pt x="4049" y="1883"/>
                  </a:lnTo>
                  <a:lnTo>
                    <a:pt x="3998" y="1917"/>
                  </a:lnTo>
                  <a:lnTo>
                    <a:pt x="3945" y="1949"/>
                  </a:lnTo>
                  <a:lnTo>
                    <a:pt x="3891" y="1981"/>
                  </a:lnTo>
                  <a:lnTo>
                    <a:pt x="3832" y="2012"/>
                  </a:lnTo>
                  <a:lnTo>
                    <a:pt x="3772" y="2042"/>
                  </a:lnTo>
                  <a:lnTo>
                    <a:pt x="3709" y="2072"/>
                  </a:lnTo>
                  <a:lnTo>
                    <a:pt x="3642" y="2102"/>
                  </a:lnTo>
                  <a:lnTo>
                    <a:pt x="3573" y="2131"/>
                  </a:lnTo>
                  <a:lnTo>
                    <a:pt x="3502" y="2157"/>
                  </a:lnTo>
                  <a:lnTo>
                    <a:pt x="3428" y="2184"/>
                  </a:lnTo>
                  <a:lnTo>
                    <a:pt x="3350" y="2210"/>
                  </a:lnTo>
                  <a:lnTo>
                    <a:pt x="3271" y="2235"/>
                  </a:lnTo>
                  <a:lnTo>
                    <a:pt x="3189" y="2258"/>
                  </a:lnTo>
                  <a:lnTo>
                    <a:pt x="1316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398410" y="1705357"/>
              <a:ext cx="5820834" cy="2987146"/>
            </a:xfrm>
            <a:custGeom>
              <a:avLst/>
              <a:gdLst>
                <a:gd name="T0" fmla="*/ 1676400 w 4125"/>
                <a:gd name="T1" fmla="*/ 3508375 h 2258"/>
                <a:gd name="T2" fmla="*/ 1354138 w 4125"/>
                <a:gd name="T3" fmla="*/ 3382963 h 2258"/>
                <a:gd name="T4" fmla="*/ 1065213 w 4125"/>
                <a:gd name="T5" fmla="*/ 3241675 h 2258"/>
                <a:gd name="T6" fmla="*/ 809625 w 4125"/>
                <a:gd name="T7" fmla="*/ 3094038 h 2258"/>
                <a:gd name="T8" fmla="*/ 590550 w 4125"/>
                <a:gd name="T9" fmla="*/ 2933700 h 2258"/>
                <a:gd name="T10" fmla="*/ 406400 w 4125"/>
                <a:gd name="T11" fmla="*/ 2765425 h 2258"/>
                <a:gd name="T12" fmla="*/ 257175 w 4125"/>
                <a:gd name="T13" fmla="*/ 2590800 h 2258"/>
                <a:gd name="T14" fmla="*/ 139700 w 4125"/>
                <a:gd name="T15" fmla="*/ 2409825 h 2258"/>
                <a:gd name="T16" fmla="*/ 58738 w 4125"/>
                <a:gd name="T17" fmla="*/ 2224088 h 2258"/>
                <a:gd name="T18" fmla="*/ 11113 w 4125"/>
                <a:gd name="T19" fmla="*/ 2033588 h 2258"/>
                <a:gd name="T20" fmla="*/ 0 w 4125"/>
                <a:gd name="T21" fmla="*/ 1843088 h 2258"/>
                <a:gd name="T22" fmla="*/ 19050 w 4125"/>
                <a:gd name="T23" fmla="*/ 1649413 h 2258"/>
                <a:gd name="T24" fmla="*/ 73025 w 4125"/>
                <a:gd name="T25" fmla="*/ 1455738 h 2258"/>
                <a:gd name="T26" fmla="*/ 161925 w 4125"/>
                <a:gd name="T27" fmla="*/ 1265238 h 2258"/>
                <a:gd name="T28" fmla="*/ 285750 w 4125"/>
                <a:gd name="T29" fmla="*/ 1079500 h 2258"/>
                <a:gd name="T30" fmla="*/ 439738 w 4125"/>
                <a:gd name="T31" fmla="*/ 893763 h 2258"/>
                <a:gd name="T32" fmla="*/ 630238 w 4125"/>
                <a:gd name="T33" fmla="*/ 717550 h 2258"/>
                <a:gd name="T34" fmla="*/ 854075 w 4125"/>
                <a:gd name="T35" fmla="*/ 546100 h 2258"/>
                <a:gd name="T36" fmla="*/ 1109663 w 4125"/>
                <a:gd name="T37" fmla="*/ 384175 h 2258"/>
                <a:gd name="T38" fmla="*/ 1401763 w 4125"/>
                <a:gd name="T39" fmla="*/ 228600 h 2258"/>
                <a:gd name="T40" fmla="*/ 1724025 w 4125"/>
                <a:gd name="T41" fmla="*/ 85725 h 2258"/>
                <a:gd name="T42" fmla="*/ 4589463 w 4125"/>
                <a:gd name="T43" fmla="*/ 0 h 2258"/>
                <a:gd name="T44" fmla="*/ 4933950 w 4125"/>
                <a:gd name="T45" fmla="*/ 133350 h 2258"/>
                <a:gd name="T46" fmla="*/ 5248275 w 4125"/>
                <a:gd name="T47" fmla="*/ 279400 h 2258"/>
                <a:gd name="T48" fmla="*/ 5526088 w 4125"/>
                <a:gd name="T49" fmla="*/ 436563 h 2258"/>
                <a:gd name="T50" fmla="*/ 5772150 w 4125"/>
                <a:gd name="T51" fmla="*/ 601663 h 2258"/>
                <a:gd name="T52" fmla="*/ 5981700 w 4125"/>
                <a:gd name="T53" fmla="*/ 776288 h 2258"/>
                <a:gd name="T54" fmla="*/ 6161088 w 4125"/>
                <a:gd name="T55" fmla="*/ 955675 h 2258"/>
                <a:gd name="T56" fmla="*/ 6307138 w 4125"/>
                <a:gd name="T57" fmla="*/ 1141413 h 2258"/>
                <a:gd name="T58" fmla="*/ 6416675 w 4125"/>
                <a:gd name="T59" fmla="*/ 1328738 h 2258"/>
                <a:gd name="T60" fmla="*/ 6496050 w 4125"/>
                <a:gd name="T61" fmla="*/ 1519238 h 2258"/>
                <a:gd name="T62" fmla="*/ 6537325 w 4125"/>
                <a:gd name="T63" fmla="*/ 1712913 h 2258"/>
                <a:gd name="T64" fmla="*/ 6545263 w 4125"/>
                <a:gd name="T65" fmla="*/ 1906588 h 2258"/>
                <a:gd name="T66" fmla="*/ 6523038 w 4125"/>
                <a:gd name="T67" fmla="*/ 2097088 h 2258"/>
                <a:gd name="T68" fmla="*/ 6464300 w 4125"/>
                <a:gd name="T69" fmla="*/ 2286000 h 2258"/>
                <a:gd name="T70" fmla="*/ 6369050 w 4125"/>
                <a:gd name="T71" fmla="*/ 2470150 h 2258"/>
                <a:gd name="T72" fmla="*/ 6243638 w 4125"/>
                <a:gd name="T73" fmla="*/ 2651125 h 2258"/>
                <a:gd name="T74" fmla="*/ 6080125 w 4125"/>
                <a:gd name="T75" fmla="*/ 2824163 h 2258"/>
                <a:gd name="T76" fmla="*/ 5884863 w 4125"/>
                <a:gd name="T77" fmla="*/ 2989263 h 2258"/>
                <a:gd name="T78" fmla="*/ 5654675 w 4125"/>
                <a:gd name="T79" fmla="*/ 3144838 h 2258"/>
                <a:gd name="T80" fmla="*/ 5387975 w 4125"/>
                <a:gd name="T81" fmla="*/ 3289300 h 2258"/>
                <a:gd name="T82" fmla="*/ 5087938 w 4125"/>
                <a:gd name="T83" fmla="*/ 3424238 h 2258"/>
                <a:gd name="T84" fmla="*/ 4754563 w 412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25"/>
                <a:gd name="T130" fmla="*/ 0 h 2258"/>
                <a:gd name="T131" fmla="*/ 4125 w 412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25" h="2258">
                  <a:moveTo>
                    <a:pt x="1204" y="2258"/>
                  </a:moveTo>
                  <a:lnTo>
                    <a:pt x="1128" y="2235"/>
                  </a:lnTo>
                  <a:lnTo>
                    <a:pt x="1056" y="2210"/>
                  </a:lnTo>
                  <a:lnTo>
                    <a:pt x="985" y="2184"/>
                  </a:lnTo>
                  <a:lnTo>
                    <a:pt x="918" y="2157"/>
                  </a:lnTo>
                  <a:lnTo>
                    <a:pt x="853" y="2131"/>
                  </a:lnTo>
                  <a:lnTo>
                    <a:pt x="789" y="2102"/>
                  </a:lnTo>
                  <a:lnTo>
                    <a:pt x="729" y="2072"/>
                  </a:lnTo>
                  <a:lnTo>
                    <a:pt x="671" y="2042"/>
                  </a:lnTo>
                  <a:lnTo>
                    <a:pt x="614" y="2012"/>
                  </a:lnTo>
                  <a:lnTo>
                    <a:pt x="561" y="1981"/>
                  </a:lnTo>
                  <a:lnTo>
                    <a:pt x="510" y="1949"/>
                  </a:lnTo>
                  <a:lnTo>
                    <a:pt x="462" y="1917"/>
                  </a:lnTo>
                  <a:lnTo>
                    <a:pt x="416" y="1883"/>
                  </a:lnTo>
                  <a:lnTo>
                    <a:pt x="372" y="1848"/>
                  </a:lnTo>
                  <a:lnTo>
                    <a:pt x="332" y="1814"/>
                  </a:lnTo>
                  <a:lnTo>
                    <a:pt x="293" y="1779"/>
                  </a:lnTo>
                  <a:lnTo>
                    <a:pt x="256" y="1742"/>
                  </a:lnTo>
                  <a:lnTo>
                    <a:pt x="222" y="1707"/>
                  </a:lnTo>
                  <a:lnTo>
                    <a:pt x="190" y="1670"/>
                  </a:lnTo>
                  <a:lnTo>
                    <a:pt x="162" y="1632"/>
                  </a:lnTo>
                  <a:lnTo>
                    <a:pt x="136" y="1595"/>
                  </a:lnTo>
                  <a:lnTo>
                    <a:pt x="111" y="1556"/>
                  </a:lnTo>
                  <a:lnTo>
                    <a:pt x="88" y="1518"/>
                  </a:lnTo>
                  <a:lnTo>
                    <a:pt x="68" y="1479"/>
                  </a:lnTo>
                  <a:lnTo>
                    <a:pt x="53" y="1440"/>
                  </a:lnTo>
                  <a:lnTo>
                    <a:pt x="37" y="1401"/>
                  </a:lnTo>
                  <a:lnTo>
                    <a:pt x="24" y="1360"/>
                  </a:lnTo>
                  <a:lnTo>
                    <a:pt x="15" y="1321"/>
                  </a:lnTo>
                  <a:lnTo>
                    <a:pt x="7" y="1281"/>
                  </a:lnTo>
                  <a:lnTo>
                    <a:pt x="1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1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3" y="957"/>
                  </a:lnTo>
                  <a:lnTo>
                    <a:pt x="46" y="917"/>
                  </a:lnTo>
                  <a:lnTo>
                    <a:pt x="63" y="878"/>
                  </a:lnTo>
                  <a:lnTo>
                    <a:pt x="81" y="837"/>
                  </a:lnTo>
                  <a:lnTo>
                    <a:pt x="102" y="797"/>
                  </a:lnTo>
                  <a:lnTo>
                    <a:pt x="125" y="758"/>
                  </a:lnTo>
                  <a:lnTo>
                    <a:pt x="151" y="719"/>
                  </a:lnTo>
                  <a:lnTo>
                    <a:pt x="180" y="680"/>
                  </a:lnTo>
                  <a:lnTo>
                    <a:pt x="210" y="641"/>
                  </a:lnTo>
                  <a:lnTo>
                    <a:pt x="242" y="602"/>
                  </a:lnTo>
                  <a:lnTo>
                    <a:pt x="277" y="563"/>
                  </a:lnTo>
                  <a:lnTo>
                    <a:pt x="316" y="526"/>
                  </a:lnTo>
                  <a:lnTo>
                    <a:pt x="355" y="489"/>
                  </a:lnTo>
                  <a:lnTo>
                    <a:pt x="397" y="452"/>
                  </a:lnTo>
                  <a:lnTo>
                    <a:pt x="441" y="415"/>
                  </a:lnTo>
                  <a:lnTo>
                    <a:pt x="489" y="379"/>
                  </a:lnTo>
                  <a:lnTo>
                    <a:pt x="538" y="344"/>
                  </a:lnTo>
                  <a:lnTo>
                    <a:pt x="589" y="309"/>
                  </a:lnTo>
                  <a:lnTo>
                    <a:pt x="642" y="275"/>
                  </a:lnTo>
                  <a:lnTo>
                    <a:pt x="699" y="242"/>
                  </a:lnTo>
                  <a:lnTo>
                    <a:pt x="757" y="208"/>
                  </a:lnTo>
                  <a:lnTo>
                    <a:pt x="819" y="176"/>
                  </a:lnTo>
                  <a:lnTo>
                    <a:pt x="883" y="144"/>
                  </a:lnTo>
                  <a:lnTo>
                    <a:pt x="948" y="114"/>
                  </a:lnTo>
                  <a:lnTo>
                    <a:pt x="1015" y="84"/>
                  </a:lnTo>
                  <a:lnTo>
                    <a:pt x="1086" y="54"/>
                  </a:lnTo>
                  <a:lnTo>
                    <a:pt x="1158" y="26"/>
                  </a:lnTo>
                  <a:lnTo>
                    <a:pt x="1234" y="0"/>
                  </a:lnTo>
                  <a:lnTo>
                    <a:pt x="2891" y="0"/>
                  </a:lnTo>
                  <a:lnTo>
                    <a:pt x="2965" y="26"/>
                  </a:lnTo>
                  <a:lnTo>
                    <a:pt x="3037" y="54"/>
                  </a:lnTo>
                  <a:lnTo>
                    <a:pt x="3108" y="84"/>
                  </a:lnTo>
                  <a:lnTo>
                    <a:pt x="3177" y="114"/>
                  </a:lnTo>
                  <a:lnTo>
                    <a:pt x="3242" y="144"/>
                  </a:lnTo>
                  <a:lnTo>
                    <a:pt x="3306" y="176"/>
                  </a:lnTo>
                  <a:lnTo>
                    <a:pt x="3366" y="208"/>
                  </a:lnTo>
                  <a:lnTo>
                    <a:pt x="3424" y="242"/>
                  </a:lnTo>
                  <a:lnTo>
                    <a:pt x="3481" y="275"/>
                  </a:lnTo>
                  <a:lnTo>
                    <a:pt x="3535" y="309"/>
                  </a:lnTo>
                  <a:lnTo>
                    <a:pt x="3587" y="344"/>
                  </a:lnTo>
                  <a:lnTo>
                    <a:pt x="3636" y="379"/>
                  </a:lnTo>
                  <a:lnTo>
                    <a:pt x="3682" y="415"/>
                  </a:lnTo>
                  <a:lnTo>
                    <a:pt x="3726" y="452"/>
                  </a:lnTo>
                  <a:lnTo>
                    <a:pt x="3768" y="489"/>
                  </a:lnTo>
                  <a:lnTo>
                    <a:pt x="3809" y="526"/>
                  </a:lnTo>
                  <a:lnTo>
                    <a:pt x="3846" y="563"/>
                  </a:lnTo>
                  <a:lnTo>
                    <a:pt x="3881" y="602"/>
                  </a:lnTo>
                  <a:lnTo>
                    <a:pt x="3913" y="641"/>
                  </a:lnTo>
                  <a:lnTo>
                    <a:pt x="3945" y="680"/>
                  </a:lnTo>
                  <a:lnTo>
                    <a:pt x="3973" y="719"/>
                  </a:lnTo>
                  <a:lnTo>
                    <a:pt x="3998" y="758"/>
                  </a:lnTo>
                  <a:lnTo>
                    <a:pt x="4021" y="797"/>
                  </a:lnTo>
                  <a:lnTo>
                    <a:pt x="4042" y="837"/>
                  </a:lnTo>
                  <a:lnTo>
                    <a:pt x="4062" y="878"/>
                  </a:lnTo>
                  <a:lnTo>
                    <a:pt x="4077" y="917"/>
                  </a:lnTo>
                  <a:lnTo>
                    <a:pt x="4092" y="957"/>
                  </a:lnTo>
                  <a:lnTo>
                    <a:pt x="4102" y="998"/>
                  </a:lnTo>
                  <a:lnTo>
                    <a:pt x="4111" y="1039"/>
                  </a:lnTo>
                  <a:lnTo>
                    <a:pt x="4118" y="1079"/>
                  </a:lnTo>
                  <a:lnTo>
                    <a:pt x="4123" y="1120"/>
                  </a:lnTo>
                  <a:lnTo>
                    <a:pt x="4125" y="1161"/>
                  </a:lnTo>
                  <a:lnTo>
                    <a:pt x="4123" y="1201"/>
                  </a:lnTo>
                  <a:lnTo>
                    <a:pt x="4122" y="1240"/>
                  </a:lnTo>
                  <a:lnTo>
                    <a:pt x="4116" y="1281"/>
                  </a:lnTo>
                  <a:lnTo>
                    <a:pt x="4109" y="1321"/>
                  </a:lnTo>
                  <a:lnTo>
                    <a:pt x="4099" y="1360"/>
                  </a:lnTo>
                  <a:lnTo>
                    <a:pt x="4086" y="1401"/>
                  </a:lnTo>
                  <a:lnTo>
                    <a:pt x="4072" y="1440"/>
                  </a:lnTo>
                  <a:lnTo>
                    <a:pt x="4055" y="1479"/>
                  </a:lnTo>
                  <a:lnTo>
                    <a:pt x="4035" y="1518"/>
                  </a:lnTo>
                  <a:lnTo>
                    <a:pt x="4012" y="1556"/>
                  </a:lnTo>
                  <a:lnTo>
                    <a:pt x="3989" y="1595"/>
                  </a:lnTo>
                  <a:lnTo>
                    <a:pt x="3961" y="1632"/>
                  </a:lnTo>
                  <a:lnTo>
                    <a:pt x="3933" y="1670"/>
                  </a:lnTo>
                  <a:lnTo>
                    <a:pt x="3901" y="1707"/>
                  </a:lnTo>
                  <a:lnTo>
                    <a:pt x="3867" y="1742"/>
                  </a:lnTo>
                  <a:lnTo>
                    <a:pt x="3830" y="1779"/>
                  </a:lnTo>
                  <a:lnTo>
                    <a:pt x="3791" y="1814"/>
                  </a:lnTo>
                  <a:lnTo>
                    <a:pt x="3751" y="1848"/>
                  </a:lnTo>
                  <a:lnTo>
                    <a:pt x="3707" y="1883"/>
                  </a:lnTo>
                  <a:lnTo>
                    <a:pt x="3661" y="1917"/>
                  </a:lnTo>
                  <a:lnTo>
                    <a:pt x="3613" y="1949"/>
                  </a:lnTo>
                  <a:lnTo>
                    <a:pt x="3562" y="1981"/>
                  </a:lnTo>
                  <a:lnTo>
                    <a:pt x="3509" y="2012"/>
                  </a:lnTo>
                  <a:lnTo>
                    <a:pt x="3452" y="2042"/>
                  </a:lnTo>
                  <a:lnTo>
                    <a:pt x="3394" y="2072"/>
                  </a:lnTo>
                  <a:lnTo>
                    <a:pt x="3334" y="2102"/>
                  </a:lnTo>
                  <a:lnTo>
                    <a:pt x="3270" y="2131"/>
                  </a:lnTo>
                  <a:lnTo>
                    <a:pt x="3205" y="2157"/>
                  </a:lnTo>
                  <a:lnTo>
                    <a:pt x="3138" y="2184"/>
                  </a:lnTo>
                  <a:lnTo>
                    <a:pt x="3067" y="2210"/>
                  </a:lnTo>
                  <a:lnTo>
                    <a:pt x="2995" y="2235"/>
                  </a:lnTo>
                  <a:lnTo>
                    <a:pt x="2919" y="2258"/>
                  </a:lnTo>
                  <a:lnTo>
                    <a:pt x="1204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672166" y="1705357"/>
              <a:ext cx="5270500" cy="2987146"/>
            </a:xfrm>
            <a:custGeom>
              <a:avLst/>
              <a:gdLst>
                <a:gd name="T0" fmla="*/ 1519238 w 3735"/>
                <a:gd name="T1" fmla="*/ 3508375 h 2258"/>
                <a:gd name="T2" fmla="*/ 1227138 w 3735"/>
                <a:gd name="T3" fmla="*/ 3382963 h 2258"/>
                <a:gd name="T4" fmla="*/ 966788 w 3735"/>
                <a:gd name="T5" fmla="*/ 3241675 h 2258"/>
                <a:gd name="T6" fmla="*/ 736600 w 3735"/>
                <a:gd name="T7" fmla="*/ 3094038 h 2258"/>
                <a:gd name="T8" fmla="*/ 538163 w 3735"/>
                <a:gd name="T9" fmla="*/ 2933700 h 2258"/>
                <a:gd name="T10" fmla="*/ 369888 w 3735"/>
                <a:gd name="T11" fmla="*/ 2765425 h 2258"/>
                <a:gd name="T12" fmla="*/ 234950 w 3735"/>
                <a:gd name="T13" fmla="*/ 2590800 h 2258"/>
                <a:gd name="T14" fmla="*/ 128588 w 3735"/>
                <a:gd name="T15" fmla="*/ 2409825 h 2258"/>
                <a:gd name="T16" fmla="*/ 55563 w 3735"/>
                <a:gd name="T17" fmla="*/ 2224088 h 2258"/>
                <a:gd name="T18" fmla="*/ 14288 w 3735"/>
                <a:gd name="T19" fmla="*/ 2033588 h 2258"/>
                <a:gd name="T20" fmla="*/ 0 w 3735"/>
                <a:gd name="T21" fmla="*/ 1843088 h 2258"/>
                <a:gd name="T22" fmla="*/ 19050 w 3735"/>
                <a:gd name="T23" fmla="*/ 1649413 h 2258"/>
                <a:gd name="T24" fmla="*/ 69850 w 3735"/>
                <a:gd name="T25" fmla="*/ 1455738 h 2258"/>
                <a:gd name="T26" fmla="*/ 147638 w 3735"/>
                <a:gd name="T27" fmla="*/ 1265238 h 2258"/>
                <a:gd name="T28" fmla="*/ 260350 w 3735"/>
                <a:gd name="T29" fmla="*/ 1079500 h 2258"/>
                <a:gd name="T30" fmla="*/ 400050 w 3735"/>
                <a:gd name="T31" fmla="*/ 893763 h 2258"/>
                <a:gd name="T32" fmla="*/ 571500 w 3735"/>
                <a:gd name="T33" fmla="*/ 717550 h 2258"/>
                <a:gd name="T34" fmla="*/ 773113 w 3735"/>
                <a:gd name="T35" fmla="*/ 546100 h 2258"/>
                <a:gd name="T36" fmla="*/ 1006475 w 3735"/>
                <a:gd name="T37" fmla="*/ 384175 h 2258"/>
                <a:gd name="T38" fmla="*/ 1270000 w 3735"/>
                <a:gd name="T39" fmla="*/ 228600 h 2258"/>
                <a:gd name="T40" fmla="*/ 1562100 w 3735"/>
                <a:gd name="T41" fmla="*/ 85725 h 2258"/>
                <a:gd name="T42" fmla="*/ 4154488 w 3735"/>
                <a:gd name="T43" fmla="*/ 0 h 2258"/>
                <a:gd name="T44" fmla="*/ 4468813 w 3735"/>
                <a:gd name="T45" fmla="*/ 133350 h 2258"/>
                <a:gd name="T46" fmla="*/ 4751388 w 3735"/>
                <a:gd name="T47" fmla="*/ 279400 h 2258"/>
                <a:gd name="T48" fmla="*/ 5003800 w 3735"/>
                <a:gd name="T49" fmla="*/ 436563 h 2258"/>
                <a:gd name="T50" fmla="*/ 5226050 w 3735"/>
                <a:gd name="T51" fmla="*/ 601663 h 2258"/>
                <a:gd name="T52" fmla="*/ 5416550 w 3735"/>
                <a:gd name="T53" fmla="*/ 776288 h 2258"/>
                <a:gd name="T54" fmla="*/ 5578475 w 3735"/>
                <a:gd name="T55" fmla="*/ 955675 h 2258"/>
                <a:gd name="T56" fmla="*/ 5710238 w 3735"/>
                <a:gd name="T57" fmla="*/ 1141413 h 2258"/>
                <a:gd name="T58" fmla="*/ 5811838 w 3735"/>
                <a:gd name="T59" fmla="*/ 1328738 h 2258"/>
                <a:gd name="T60" fmla="*/ 5881688 w 3735"/>
                <a:gd name="T61" fmla="*/ 1519238 h 2258"/>
                <a:gd name="T62" fmla="*/ 5921375 w 3735"/>
                <a:gd name="T63" fmla="*/ 1712913 h 2258"/>
                <a:gd name="T64" fmla="*/ 5926138 w 3735"/>
                <a:gd name="T65" fmla="*/ 1906588 h 2258"/>
                <a:gd name="T66" fmla="*/ 5903913 w 3735"/>
                <a:gd name="T67" fmla="*/ 2097088 h 2258"/>
                <a:gd name="T68" fmla="*/ 5851525 w 3735"/>
                <a:gd name="T69" fmla="*/ 2286000 h 2258"/>
                <a:gd name="T70" fmla="*/ 5767388 w 3735"/>
                <a:gd name="T71" fmla="*/ 2470150 h 2258"/>
                <a:gd name="T72" fmla="*/ 5651500 w 3735"/>
                <a:gd name="T73" fmla="*/ 2651125 h 2258"/>
                <a:gd name="T74" fmla="*/ 5505450 w 3735"/>
                <a:gd name="T75" fmla="*/ 2824163 h 2258"/>
                <a:gd name="T76" fmla="*/ 5329238 w 3735"/>
                <a:gd name="T77" fmla="*/ 2989263 h 2258"/>
                <a:gd name="T78" fmla="*/ 5119688 w 3735"/>
                <a:gd name="T79" fmla="*/ 3144838 h 2258"/>
                <a:gd name="T80" fmla="*/ 4878388 w 3735"/>
                <a:gd name="T81" fmla="*/ 3289300 h 2258"/>
                <a:gd name="T82" fmla="*/ 4608513 w 3735"/>
                <a:gd name="T83" fmla="*/ 3424238 h 2258"/>
                <a:gd name="T84" fmla="*/ 4303713 w 3735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35"/>
                <a:gd name="T130" fmla="*/ 0 h 2258"/>
                <a:gd name="T131" fmla="*/ 3735 w 3735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35" h="2258">
                  <a:moveTo>
                    <a:pt x="1091" y="2258"/>
                  </a:moveTo>
                  <a:lnTo>
                    <a:pt x="1024" y="2235"/>
                  </a:lnTo>
                  <a:lnTo>
                    <a:pt x="957" y="2210"/>
                  </a:lnTo>
                  <a:lnTo>
                    <a:pt x="894" y="2184"/>
                  </a:lnTo>
                  <a:lnTo>
                    <a:pt x="832" y="2157"/>
                  </a:lnTo>
                  <a:lnTo>
                    <a:pt x="773" y="2131"/>
                  </a:lnTo>
                  <a:lnTo>
                    <a:pt x="717" y="2102"/>
                  </a:lnTo>
                  <a:lnTo>
                    <a:pt x="662" y="2072"/>
                  </a:lnTo>
                  <a:lnTo>
                    <a:pt x="609" y="2042"/>
                  </a:lnTo>
                  <a:lnTo>
                    <a:pt x="558" y="2012"/>
                  </a:lnTo>
                  <a:lnTo>
                    <a:pt x="510" y="1981"/>
                  </a:lnTo>
                  <a:lnTo>
                    <a:pt x="464" y="1949"/>
                  </a:lnTo>
                  <a:lnTo>
                    <a:pt x="420" y="1917"/>
                  </a:lnTo>
                  <a:lnTo>
                    <a:pt x="378" y="1883"/>
                  </a:lnTo>
                  <a:lnTo>
                    <a:pt x="339" y="1848"/>
                  </a:lnTo>
                  <a:lnTo>
                    <a:pt x="302" y="1814"/>
                  </a:lnTo>
                  <a:lnTo>
                    <a:pt x="267" y="1779"/>
                  </a:lnTo>
                  <a:lnTo>
                    <a:pt x="233" y="1742"/>
                  </a:lnTo>
                  <a:lnTo>
                    <a:pt x="203" y="1707"/>
                  </a:lnTo>
                  <a:lnTo>
                    <a:pt x="175" y="1670"/>
                  </a:lnTo>
                  <a:lnTo>
                    <a:pt x="148" y="1632"/>
                  </a:lnTo>
                  <a:lnTo>
                    <a:pt x="123" y="1595"/>
                  </a:lnTo>
                  <a:lnTo>
                    <a:pt x="102" y="1556"/>
                  </a:lnTo>
                  <a:lnTo>
                    <a:pt x="81" y="1518"/>
                  </a:lnTo>
                  <a:lnTo>
                    <a:pt x="63" y="1479"/>
                  </a:lnTo>
                  <a:lnTo>
                    <a:pt x="49" y="1440"/>
                  </a:lnTo>
                  <a:lnTo>
                    <a:pt x="35" y="1401"/>
                  </a:lnTo>
                  <a:lnTo>
                    <a:pt x="25" y="1360"/>
                  </a:lnTo>
                  <a:lnTo>
                    <a:pt x="14" y="1321"/>
                  </a:lnTo>
                  <a:lnTo>
                    <a:pt x="9" y="1281"/>
                  </a:lnTo>
                  <a:lnTo>
                    <a:pt x="3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2" y="1039"/>
                  </a:lnTo>
                  <a:lnTo>
                    <a:pt x="21" y="998"/>
                  </a:lnTo>
                  <a:lnTo>
                    <a:pt x="30" y="957"/>
                  </a:lnTo>
                  <a:lnTo>
                    <a:pt x="44" y="917"/>
                  </a:lnTo>
                  <a:lnTo>
                    <a:pt x="58" y="878"/>
                  </a:lnTo>
                  <a:lnTo>
                    <a:pt x="74" y="837"/>
                  </a:lnTo>
                  <a:lnTo>
                    <a:pt x="93" y="797"/>
                  </a:lnTo>
                  <a:lnTo>
                    <a:pt x="115" y="758"/>
                  </a:lnTo>
                  <a:lnTo>
                    <a:pt x="138" y="719"/>
                  </a:lnTo>
                  <a:lnTo>
                    <a:pt x="164" y="680"/>
                  </a:lnTo>
                  <a:lnTo>
                    <a:pt x="191" y="641"/>
                  </a:lnTo>
                  <a:lnTo>
                    <a:pt x="221" y="602"/>
                  </a:lnTo>
                  <a:lnTo>
                    <a:pt x="252" y="563"/>
                  </a:lnTo>
                  <a:lnTo>
                    <a:pt x="286" y="526"/>
                  </a:lnTo>
                  <a:lnTo>
                    <a:pt x="323" y="489"/>
                  </a:lnTo>
                  <a:lnTo>
                    <a:pt x="360" y="452"/>
                  </a:lnTo>
                  <a:lnTo>
                    <a:pt x="401" y="415"/>
                  </a:lnTo>
                  <a:lnTo>
                    <a:pt x="443" y="379"/>
                  </a:lnTo>
                  <a:lnTo>
                    <a:pt x="487" y="344"/>
                  </a:lnTo>
                  <a:lnTo>
                    <a:pt x="535" y="309"/>
                  </a:lnTo>
                  <a:lnTo>
                    <a:pt x="583" y="275"/>
                  </a:lnTo>
                  <a:lnTo>
                    <a:pt x="634" y="242"/>
                  </a:lnTo>
                  <a:lnTo>
                    <a:pt x="687" y="208"/>
                  </a:lnTo>
                  <a:lnTo>
                    <a:pt x="742" y="176"/>
                  </a:lnTo>
                  <a:lnTo>
                    <a:pt x="800" y="144"/>
                  </a:lnTo>
                  <a:lnTo>
                    <a:pt x="858" y="114"/>
                  </a:lnTo>
                  <a:lnTo>
                    <a:pt x="920" y="84"/>
                  </a:lnTo>
                  <a:lnTo>
                    <a:pt x="984" y="54"/>
                  </a:lnTo>
                  <a:lnTo>
                    <a:pt x="1049" y="26"/>
                  </a:lnTo>
                  <a:lnTo>
                    <a:pt x="1118" y="0"/>
                  </a:lnTo>
                  <a:lnTo>
                    <a:pt x="2617" y="0"/>
                  </a:lnTo>
                  <a:lnTo>
                    <a:pt x="2686" y="26"/>
                  </a:lnTo>
                  <a:lnTo>
                    <a:pt x="2751" y="54"/>
                  </a:lnTo>
                  <a:lnTo>
                    <a:pt x="2815" y="84"/>
                  </a:lnTo>
                  <a:lnTo>
                    <a:pt x="2877" y="114"/>
                  </a:lnTo>
                  <a:lnTo>
                    <a:pt x="2935" y="144"/>
                  </a:lnTo>
                  <a:lnTo>
                    <a:pt x="2993" y="176"/>
                  </a:lnTo>
                  <a:lnTo>
                    <a:pt x="3048" y="208"/>
                  </a:lnTo>
                  <a:lnTo>
                    <a:pt x="3101" y="242"/>
                  </a:lnTo>
                  <a:lnTo>
                    <a:pt x="3152" y="275"/>
                  </a:lnTo>
                  <a:lnTo>
                    <a:pt x="3200" y="309"/>
                  </a:lnTo>
                  <a:lnTo>
                    <a:pt x="3248" y="344"/>
                  </a:lnTo>
                  <a:lnTo>
                    <a:pt x="3292" y="379"/>
                  </a:lnTo>
                  <a:lnTo>
                    <a:pt x="3334" y="415"/>
                  </a:lnTo>
                  <a:lnTo>
                    <a:pt x="3375" y="452"/>
                  </a:lnTo>
                  <a:lnTo>
                    <a:pt x="3412" y="489"/>
                  </a:lnTo>
                  <a:lnTo>
                    <a:pt x="3449" y="526"/>
                  </a:lnTo>
                  <a:lnTo>
                    <a:pt x="3483" y="563"/>
                  </a:lnTo>
                  <a:lnTo>
                    <a:pt x="3514" y="602"/>
                  </a:lnTo>
                  <a:lnTo>
                    <a:pt x="3544" y="641"/>
                  </a:lnTo>
                  <a:lnTo>
                    <a:pt x="3571" y="680"/>
                  </a:lnTo>
                  <a:lnTo>
                    <a:pt x="3597" y="719"/>
                  </a:lnTo>
                  <a:lnTo>
                    <a:pt x="3620" y="758"/>
                  </a:lnTo>
                  <a:lnTo>
                    <a:pt x="3642" y="797"/>
                  </a:lnTo>
                  <a:lnTo>
                    <a:pt x="3661" y="837"/>
                  </a:lnTo>
                  <a:lnTo>
                    <a:pt x="3677" y="878"/>
                  </a:lnTo>
                  <a:lnTo>
                    <a:pt x="3691" y="917"/>
                  </a:lnTo>
                  <a:lnTo>
                    <a:pt x="3705" y="957"/>
                  </a:lnTo>
                  <a:lnTo>
                    <a:pt x="3714" y="998"/>
                  </a:lnTo>
                  <a:lnTo>
                    <a:pt x="3723" y="1039"/>
                  </a:lnTo>
                  <a:lnTo>
                    <a:pt x="3730" y="1079"/>
                  </a:lnTo>
                  <a:lnTo>
                    <a:pt x="3733" y="1120"/>
                  </a:lnTo>
                  <a:lnTo>
                    <a:pt x="3735" y="1161"/>
                  </a:lnTo>
                  <a:lnTo>
                    <a:pt x="3733" y="1201"/>
                  </a:lnTo>
                  <a:lnTo>
                    <a:pt x="3732" y="1240"/>
                  </a:lnTo>
                  <a:lnTo>
                    <a:pt x="3726" y="1281"/>
                  </a:lnTo>
                  <a:lnTo>
                    <a:pt x="3719" y="1321"/>
                  </a:lnTo>
                  <a:lnTo>
                    <a:pt x="3710" y="1360"/>
                  </a:lnTo>
                  <a:lnTo>
                    <a:pt x="3700" y="1401"/>
                  </a:lnTo>
                  <a:lnTo>
                    <a:pt x="3686" y="1440"/>
                  </a:lnTo>
                  <a:lnTo>
                    <a:pt x="3672" y="1479"/>
                  </a:lnTo>
                  <a:lnTo>
                    <a:pt x="3654" y="1518"/>
                  </a:lnTo>
                  <a:lnTo>
                    <a:pt x="3633" y="1556"/>
                  </a:lnTo>
                  <a:lnTo>
                    <a:pt x="3612" y="1595"/>
                  </a:lnTo>
                  <a:lnTo>
                    <a:pt x="3587" y="1632"/>
                  </a:lnTo>
                  <a:lnTo>
                    <a:pt x="3560" y="1670"/>
                  </a:lnTo>
                  <a:lnTo>
                    <a:pt x="3532" y="1707"/>
                  </a:lnTo>
                  <a:lnTo>
                    <a:pt x="3502" y="1742"/>
                  </a:lnTo>
                  <a:lnTo>
                    <a:pt x="3468" y="1779"/>
                  </a:lnTo>
                  <a:lnTo>
                    <a:pt x="3433" y="1814"/>
                  </a:lnTo>
                  <a:lnTo>
                    <a:pt x="3396" y="1848"/>
                  </a:lnTo>
                  <a:lnTo>
                    <a:pt x="3357" y="1883"/>
                  </a:lnTo>
                  <a:lnTo>
                    <a:pt x="3315" y="1917"/>
                  </a:lnTo>
                  <a:lnTo>
                    <a:pt x="3271" y="1949"/>
                  </a:lnTo>
                  <a:lnTo>
                    <a:pt x="3225" y="1981"/>
                  </a:lnTo>
                  <a:lnTo>
                    <a:pt x="3177" y="2012"/>
                  </a:lnTo>
                  <a:lnTo>
                    <a:pt x="3126" y="2042"/>
                  </a:lnTo>
                  <a:lnTo>
                    <a:pt x="3073" y="2072"/>
                  </a:lnTo>
                  <a:lnTo>
                    <a:pt x="3018" y="2102"/>
                  </a:lnTo>
                  <a:lnTo>
                    <a:pt x="2962" y="2131"/>
                  </a:lnTo>
                  <a:lnTo>
                    <a:pt x="2903" y="2157"/>
                  </a:lnTo>
                  <a:lnTo>
                    <a:pt x="2841" y="2184"/>
                  </a:lnTo>
                  <a:lnTo>
                    <a:pt x="2778" y="2210"/>
                  </a:lnTo>
                  <a:lnTo>
                    <a:pt x="2711" y="2235"/>
                  </a:lnTo>
                  <a:lnTo>
                    <a:pt x="2644" y="2258"/>
                  </a:lnTo>
                  <a:lnTo>
                    <a:pt x="1091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991077" y="1705357"/>
              <a:ext cx="4632678" cy="2987146"/>
            </a:xfrm>
            <a:custGeom>
              <a:avLst/>
              <a:gdLst>
                <a:gd name="T0" fmla="*/ 1335088 w 3283"/>
                <a:gd name="T1" fmla="*/ 3508375 h 2258"/>
                <a:gd name="T2" fmla="*/ 1076325 w 3283"/>
                <a:gd name="T3" fmla="*/ 3382963 h 2258"/>
                <a:gd name="T4" fmla="*/ 849313 w 3283"/>
                <a:gd name="T5" fmla="*/ 3241675 h 2258"/>
                <a:gd name="T6" fmla="*/ 644525 w 3283"/>
                <a:gd name="T7" fmla="*/ 3094038 h 2258"/>
                <a:gd name="T8" fmla="*/ 471488 w 3283"/>
                <a:gd name="T9" fmla="*/ 2933700 h 2258"/>
                <a:gd name="T10" fmla="*/ 325438 w 3283"/>
                <a:gd name="T11" fmla="*/ 2765425 h 2258"/>
                <a:gd name="T12" fmla="*/ 204788 w 3283"/>
                <a:gd name="T13" fmla="*/ 2590800 h 2258"/>
                <a:gd name="T14" fmla="*/ 112713 w 3283"/>
                <a:gd name="T15" fmla="*/ 2409825 h 2258"/>
                <a:gd name="T16" fmla="*/ 47625 w 3283"/>
                <a:gd name="T17" fmla="*/ 2224088 h 2258"/>
                <a:gd name="T18" fmla="*/ 11113 w 3283"/>
                <a:gd name="T19" fmla="*/ 2033588 h 2258"/>
                <a:gd name="T20" fmla="*/ 0 w 3283"/>
                <a:gd name="T21" fmla="*/ 1843088 h 2258"/>
                <a:gd name="T22" fmla="*/ 17463 w 3283"/>
                <a:gd name="T23" fmla="*/ 1649413 h 2258"/>
                <a:gd name="T24" fmla="*/ 58738 w 3283"/>
                <a:gd name="T25" fmla="*/ 1455738 h 2258"/>
                <a:gd name="T26" fmla="*/ 128588 w 3283"/>
                <a:gd name="T27" fmla="*/ 1265238 h 2258"/>
                <a:gd name="T28" fmla="*/ 227013 w 3283"/>
                <a:gd name="T29" fmla="*/ 1079500 h 2258"/>
                <a:gd name="T30" fmla="*/ 350838 w 3283"/>
                <a:gd name="T31" fmla="*/ 893763 h 2258"/>
                <a:gd name="T32" fmla="*/ 501650 w 3283"/>
                <a:gd name="T33" fmla="*/ 717550 h 2258"/>
                <a:gd name="T34" fmla="*/ 681038 w 3283"/>
                <a:gd name="T35" fmla="*/ 546100 h 2258"/>
                <a:gd name="T36" fmla="*/ 882650 w 3283"/>
                <a:gd name="T37" fmla="*/ 384175 h 2258"/>
                <a:gd name="T38" fmla="*/ 1116013 w 3283"/>
                <a:gd name="T39" fmla="*/ 228600 h 2258"/>
                <a:gd name="T40" fmla="*/ 1373188 w 3283"/>
                <a:gd name="T41" fmla="*/ 85725 h 2258"/>
                <a:gd name="T42" fmla="*/ 3652838 w 3283"/>
                <a:gd name="T43" fmla="*/ 0 h 2258"/>
                <a:gd name="T44" fmla="*/ 3927475 w 3283"/>
                <a:gd name="T45" fmla="*/ 133350 h 2258"/>
                <a:gd name="T46" fmla="*/ 4176713 w 3283"/>
                <a:gd name="T47" fmla="*/ 279400 h 2258"/>
                <a:gd name="T48" fmla="*/ 4398963 w 3283"/>
                <a:gd name="T49" fmla="*/ 436563 h 2258"/>
                <a:gd name="T50" fmla="*/ 4595813 w 3283"/>
                <a:gd name="T51" fmla="*/ 601663 h 2258"/>
                <a:gd name="T52" fmla="*/ 4764088 w 3283"/>
                <a:gd name="T53" fmla="*/ 776288 h 2258"/>
                <a:gd name="T54" fmla="*/ 4906963 w 3283"/>
                <a:gd name="T55" fmla="*/ 955675 h 2258"/>
                <a:gd name="T56" fmla="*/ 5021263 w 3283"/>
                <a:gd name="T57" fmla="*/ 1141413 h 2258"/>
                <a:gd name="T58" fmla="*/ 5108575 w 3283"/>
                <a:gd name="T59" fmla="*/ 1328738 h 2258"/>
                <a:gd name="T60" fmla="*/ 5170488 w 3283"/>
                <a:gd name="T61" fmla="*/ 1519238 h 2258"/>
                <a:gd name="T62" fmla="*/ 5203825 w 3283"/>
                <a:gd name="T63" fmla="*/ 1712913 h 2258"/>
                <a:gd name="T64" fmla="*/ 5211763 w 3283"/>
                <a:gd name="T65" fmla="*/ 1906588 h 2258"/>
                <a:gd name="T66" fmla="*/ 5192713 w 3283"/>
                <a:gd name="T67" fmla="*/ 2097088 h 2258"/>
                <a:gd name="T68" fmla="*/ 5145088 w 3283"/>
                <a:gd name="T69" fmla="*/ 2286000 h 2258"/>
                <a:gd name="T70" fmla="*/ 5072063 w 3283"/>
                <a:gd name="T71" fmla="*/ 2470150 h 2258"/>
                <a:gd name="T72" fmla="*/ 4970463 w 3283"/>
                <a:gd name="T73" fmla="*/ 2651125 h 2258"/>
                <a:gd name="T74" fmla="*/ 4841875 w 3283"/>
                <a:gd name="T75" fmla="*/ 2824163 h 2258"/>
                <a:gd name="T76" fmla="*/ 4684713 w 3283"/>
                <a:gd name="T77" fmla="*/ 2989263 h 2258"/>
                <a:gd name="T78" fmla="*/ 4502150 w 3283"/>
                <a:gd name="T79" fmla="*/ 3144838 h 2258"/>
                <a:gd name="T80" fmla="*/ 4289425 w 3283"/>
                <a:gd name="T81" fmla="*/ 3289300 h 2258"/>
                <a:gd name="T82" fmla="*/ 4051300 w 3283"/>
                <a:gd name="T83" fmla="*/ 3424238 h 2258"/>
                <a:gd name="T84" fmla="*/ 3784600 w 3283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83"/>
                <a:gd name="T130" fmla="*/ 0 h 2258"/>
                <a:gd name="T131" fmla="*/ 3283 w 3283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83" h="2258">
                  <a:moveTo>
                    <a:pt x="959" y="2258"/>
                  </a:moveTo>
                  <a:lnTo>
                    <a:pt x="899" y="2235"/>
                  </a:lnTo>
                  <a:lnTo>
                    <a:pt x="841" y="2210"/>
                  </a:lnTo>
                  <a:lnTo>
                    <a:pt x="786" y="2184"/>
                  </a:lnTo>
                  <a:lnTo>
                    <a:pt x="731" y="2157"/>
                  </a:lnTo>
                  <a:lnTo>
                    <a:pt x="678" y="2131"/>
                  </a:lnTo>
                  <a:lnTo>
                    <a:pt x="629" y="2102"/>
                  </a:lnTo>
                  <a:lnTo>
                    <a:pt x="581" y="2072"/>
                  </a:lnTo>
                  <a:lnTo>
                    <a:pt x="535" y="2042"/>
                  </a:lnTo>
                  <a:lnTo>
                    <a:pt x="489" y="2012"/>
                  </a:lnTo>
                  <a:lnTo>
                    <a:pt x="447" y="1981"/>
                  </a:lnTo>
                  <a:lnTo>
                    <a:pt x="406" y="1949"/>
                  </a:lnTo>
                  <a:lnTo>
                    <a:pt x="369" y="1917"/>
                  </a:lnTo>
                  <a:lnTo>
                    <a:pt x="332" y="1883"/>
                  </a:lnTo>
                  <a:lnTo>
                    <a:pt x="297" y="1848"/>
                  </a:lnTo>
                  <a:lnTo>
                    <a:pt x="265" y="1814"/>
                  </a:lnTo>
                  <a:lnTo>
                    <a:pt x="233" y="1779"/>
                  </a:lnTo>
                  <a:lnTo>
                    <a:pt x="205" y="1742"/>
                  </a:lnTo>
                  <a:lnTo>
                    <a:pt x="178" y="1707"/>
                  </a:lnTo>
                  <a:lnTo>
                    <a:pt x="152" y="1670"/>
                  </a:lnTo>
                  <a:lnTo>
                    <a:pt x="129" y="1632"/>
                  </a:lnTo>
                  <a:lnTo>
                    <a:pt x="108" y="1595"/>
                  </a:lnTo>
                  <a:lnTo>
                    <a:pt x="88" y="1556"/>
                  </a:lnTo>
                  <a:lnTo>
                    <a:pt x="71" y="1518"/>
                  </a:lnTo>
                  <a:lnTo>
                    <a:pt x="55" y="1479"/>
                  </a:lnTo>
                  <a:lnTo>
                    <a:pt x="42" y="1440"/>
                  </a:lnTo>
                  <a:lnTo>
                    <a:pt x="30" y="1401"/>
                  </a:lnTo>
                  <a:lnTo>
                    <a:pt x="21" y="1360"/>
                  </a:lnTo>
                  <a:lnTo>
                    <a:pt x="12" y="1321"/>
                  </a:lnTo>
                  <a:lnTo>
                    <a:pt x="7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5" y="1079"/>
                  </a:lnTo>
                  <a:lnTo>
                    <a:pt x="11" y="1039"/>
                  </a:lnTo>
                  <a:lnTo>
                    <a:pt x="18" y="998"/>
                  </a:lnTo>
                  <a:lnTo>
                    <a:pt x="26" y="957"/>
                  </a:lnTo>
                  <a:lnTo>
                    <a:pt x="37" y="917"/>
                  </a:lnTo>
                  <a:lnTo>
                    <a:pt x="51" y="878"/>
                  </a:lnTo>
                  <a:lnTo>
                    <a:pt x="65" y="837"/>
                  </a:lnTo>
                  <a:lnTo>
                    <a:pt x="81" y="797"/>
                  </a:lnTo>
                  <a:lnTo>
                    <a:pt x="101" y="758"/>
                  </a:lnTo>
                  <a:lnTo>
                    <a:pt x="120" y="719"/>
                  </a:lnTo>
                  <a:lnTo>
                    <a:pt x="143" y="680"/>
                  </a:lnTo>
                  <a:lnTo>
                    <a:pt x="168" y="641"/>
                  </a:lnTo>
                  <a:lnTo>
                    <a:pt x="194" y="602"/>
                  </a:lnTo>
                  <a:lnTo>
                    <a:pt x="221" y="563"/>
                  </a:lnTo>
                  <a:lnTo>
                    <a:pt x="251" y="526"/>
                  </a:lnTo>
                  <a:lnTo>
                    <a:pt x="282" y="489"/>
                  </a:lnTo>
                  <a:lnTo>
                    <a:pt x="316" y="452"/>
                  </a:lnTo>
                  <a:lnTo>
                    <a:pt x="351" y="415"/>
                  </a:lnTo>
                  <a:lnTo>
                    <a:pt x="388" y="379"/>
                  </a:lnTo>
                  <a:lnTo>
                    <a:pt x="429" y="344"/>
                  </a:lnTo>
                  <a:lnTo>
                    <a:pt x="470" y="309"/>
                  </a:lnTo>
                  <a:lnTo>
                    <a:pt x="512" y="275"/>
                  </a:lnTo>
                  <a:lnTo>
                    <a:pt x="556" y="242"/>
                  </a:lnTo>
                  <a:lnTo>
                    <a:pt x="604" y="208"/>
                  </a:lnTo>
                  <a:lnTo>
                    <a:pt x="652" y="176"/>
                  </a:lnTo>
                  <a:lnTo>
                    <a:pt x="703" y="144"/>
                  </a:lnTo>
                  <a:lnTo>
                    <a:pt x="754" y="114"/>
                  </a:lnTo>
                  <a:lnTo>
                    <a:pt x="809" y="84"/>
                  </a:lnTo>
                  <a:lnTo>
                    <a:pt x="865" y="54"/>
                  </a:lnTo>
                  <a:lnTo>
                    <a:pt x="922" y="26"/>
                  </a:lnTo>
                  <a:lnTo>
                    <a:pt x="982" y="0"/>
                  </a:lnTo>
                  <a:lnTo>
                    <a:pt x="2301" y="0"/>
                  </a:lnTo>
                  <a:lnTo>
                    <a:pt x="2361" y="26"/>
                  </a:lnTo>
                  <a:lnTo>
                    <a:pt x="2418" y="54"/>
                  </a:lnTo>
                  <a:lnTo>
                    <a:pt x="2474" y="84"/>
                  </a:lnTo>
                  <a:lnTo>
                    <a:pt x="2529" y="114"/>
                  </a:lnTo>
                  <a:lnTo>
                    <a:pt x="2580" y="144"/>
                  </a:lnTo>
                  <a:lnTo>
                    <a:pt x="2631" y="176"/>
                  </a:lnTo>
                  <a:lnTo>
                    <a:pt x="2679" y="208"/>
                  </a:lnTo>
                  <a:lnTo>
                    <a:pt x="2727" y="242"/>
                  </a:lnTo>
                  <a:lnTo>
                    <a:pt x="2771" y="275"/>
                  </a:lnTo>
                  <a:lnTo>
                    <a:pt x="2813" y="309"/>
                  </a:lnTo>
                  <a:lnTo>
                    <a:pt x="2856" y="344"/>
                  </a:lnTo>
                  <a:lnTo>
                    <a:pt x="2895" y="379"/>
                  </a:lnTo>
                  <a:lnTo>
                    <a:pt x="2932" y="415"/>
                  </a:lnTo>
                  <a:lnTo>
                    <a:pt x="2967" y="452"/>
                  </a:lnTo>
                  <a:lnTo>
                    <a:pt x="3001" y="489"/>
                  </a:lnTo>
                  <a:lnTo>
                    <a:pt x="3032" y="526"/>
                  </a:lnTo>
                  <a:lnTo>
                    <a:pt x="3062" y="563"/>
                  </a:lnTo>
                  <a:lnTo>
                    <a:pt x="3091" y="602"/>
                  </a:lnTo>
                  <a:lnTo>
                    <a:pt x="3115" y="641"/>
                  </a:lnTo>
                  <a:lnTo>
                    <a:pt x="3140" y="680"/>
                  </a:lnTo>
                  <a:lnTo>
                    <a:pt x="3163" y="719"/>
                  </a:lnTo>
                  <a:lnTo>
                    <a:pt x="3182" y="758"/>
                  </a:lnTo>
                  <a:lnTo>
                    <a:pt x="3202" y="797"/>
                  </a:lnTo>
                  <a:lnTo>
                    <a:pt x="3218" y="837"/>
                  </a:lnTo>
                  <a:lnTo>
                    <a:pt x="3234" y="878"/>
                  </a:lnTo>
                  <a:lnTo>
                    <a:pt x="3246" y="917"/>
                  </a:lnTo>
                  <a:lnTo>
                    <a:pt x="3257" y="957"/>
                  </a:lnTo>
                  <a:lnTo>
                    <a:pt x="3265" y="998"/>
                  </a:lnTo>
                  <a:lnTo>
                    <a:pt x="3272" y="1039"/>
                  </a:lnTo>
                  <a:lnTo>
                    <a:pt x="3278" y="1079"/>
                  </a:lnTo>
                  <a:lnTo>
                    <a:pt x="3281" y="1120"/>
                  </a:lnTo>
                  <a:lnTo>
                    <a:pt x="3283" y="1161"/>
                  </a:lnTo>
                  <a:lnTo>
                    <a:pt x="3283" y="1201"/>
                  </a:lnTo>
                  <a:lnTo>
                    <a:pt x="3281" y="1240"/>
                  </a:lnTo>
                  <a:lnTo>
                    <a:pt x="3278" y="1281"/>
                  </a:lnTo>
                  <a:lnTo>
                    <a:pt x="3271" y="1321"/>
                  </a:lnTo>
                  <a:lnTo>
                    <a:pt x="3264" y="1360"/>
                  </a:lnTo>
                  <a:lnTo>
                    <a:pt x="3253" y="1401"/>
                  </a:lnTo>
                  <a:lnTo>
                    <a:pt x="3241" y="1440"/>
                  </a:lnTo>
                  <a:lnTo>
                    <a:pt x="3228" y="1479"/>
                  </a:lnTo>
                  <a:lnTo>
                    <a:pt x="3212" y="1518"/>
                  </a:lnTo>
                  <a:lnTo>
                    <a:pt x="3195" y="1556"/>
                  </a:lnTo>
                  <a:lnTo>
                    <a:pt x="3175" y="1595"/>
                  </a:lnTo>
                  <a:lnTo>
                    <a:pt x="3154" y="1632"/>
                  </a:lnTo>
                  <a:lnTo>
                    <a:pt x="3131" y="1670"/>
                  </a:lnTo>
                  <a:lnTo>
                    <a:pt x="3106" y="1707"/>
                  </a:lnTo>
                  <a:lnTo>
                    <a:pt x="3078" y="1742"/>
                  </a:lnTo>
                  <a:lnTo>
                    <a:pt x="3050" y="1779"/>
                  </a:lnTo>
                  <a:lnTo>
                    <a:pt x="3018" y="1814"/>
                  </a:lnTo>
                  <a:lnTo>
                    <a:pt x="2986" y="1848"/>
                  </a:lnTo>
                  <a:lnTo>
                    <a:pt x="2951" y="1883"/>
                  </a:lnTo>
                  <a:lnTo>
                    <a:pt x="2914" y="1917"/>
                  </a:lnTo>
                  <a:lnTo>
                    <a:pt x="2877" y="1949"/>
                  </a:lnTo>
                  <a:lnTo>
                    <a:pt x="2836" y="1981"/>
                  </a:lnTo>
                  <a:lnTo>
                    <a:pt x="2794" y="2012"/>
                  </a:lnTo>
                  <a:lnTo>
                    <a:pt x="2748" y="2042"/>
                  </a:lnTo>
                  <a:lnTo>
                    <a:pt x="2702" y="2072"/>
                  </a:lnTo>
                  <a:lnTo>
                    <a:pt x="2654" y="2102"/>
                  </a:lnTo>
                  <a:lnTo>
                    <a:pt x="2605" y="2131"/>
                  </a:lnTo>
                  <a:lnTo>
                    <a:pt x="2552" y="2157"/>
                  </a:lnTo>
                  <a:lnTo>
                    <a:pt x="2497" y="2184"/>
                  </a:lnTo>
                  <a:lnTo>
                    <a:pt x="2442" y="2210"/>
                  </a:lnTo>
                  <a:lnTo>
                    <a:pt x="2384" y="2235"/>
                  </a:lnTo>
                  <a:lnTo>
                    <a:pt x="2324" y="2258"/>
                  </a:lnTo>
                  <a:lnTo>
                    <a:pt x="959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404533" y="1705357"/>
              <a:ext cx="3805766" cy="2987146"/>
            </a:xfrm>
            <a:custGeom>
              <a:avLst/>
              <a:gdLst>
                <a:gd name="T0" fmla="*/ 1096962 w 2697"/>
                <a:gd name="T1" fmla="*/ 3508375 h 2258"/>
                <a:gd name="T2" fmla="*/ 885825 w 2697"/>
                <a:gd name="T3" fmla="*/ 3382963 h 2258"/>
                <a:gd name="T4" fmla="*/ 698500 w 2697"/>
                <a:gd name="T5" fmla="*/ 3241675 h 2258"/>
                <a:gd name="T6" fmla="*/ 530225 w 2697"/>
                <a:gd name="T7" fmla="*/ 3094038 h 2258"/>
                <a:gd name="T8" fmla="*/ 387350 w 2697"/>
                <a:gd name="T9" fmla="*/ 2933700 h 2258"/>
                <a:gd name="T10" fmla="*/ 266700 w 2697"/>
                <a:gd name="T11" fmla="*/ 2765425 h 2258"/>
                <a:gd name="T12" fmla="*/ 168275 w 2697"/>
                <a:gd name="T13" fmla="*/ 2590800 h 2258"/>
                <a:gd name="T14" fmla="*/ 92075 w 2697"/>
                <a:gd name="T15" fmla="*/ 2409825 h 2258"/>
                <a:gd name="T16" fmla="*/ 39687 w 2697"/>
                <a:gd name="T17" fmla="*/ 2224088 h 2258"/>
                <a:gd name="T18" fmla="*/ 7937 w 2697"/>
                <a:gd name="T19" fmla="*/ 2033588 h 2258"/>
                <a:gd name="T20" fmla="*/ 0 w 2697"/>
                <a:gd name="T21" fmla="*/ 1843088 h 2258"/>
                <a:gd name="T22" fmla="*/ 14287 w 2697"/>
                <a:gd name="T23" fmla="*/ 1649413 h 2258"/>
                <a:gd name="T24" fmla="*/ 50800 w 2697"/>
                <a:gd name="T25" fmla="*/ 1455738 h 2258"/>
                <a:gd name="T26" fmla="*/ 106362 w 2697"/>
                <a:gd name="T27" fmla="*/ 1265238 h 2258"/>
                <a:gd name="T28" fmla="*/ 187325 w 2697"/>
                <a:gd name="T29" fmla="*/ 1079500 h 2258"/>
                <a:gd name="T30" fmla="*/ 288925 w 2697"/>
                <a:gd name="T31" fmla="*/ 893763 h 2258"/>
                <a:gd name="T32" fmla="*/ 412750 w 2697"/>
                <a:gd name="T33" fmla="*/ 717550 h 2258"/>
                <a:gd name="T34" fmla="*/ 558800 w 2697"/>
                <a:gd name="T35" fmla="*/ 546100 h 2258"/>
                <a:gd name="T36" fmla="*/ 727075 w 2697"/>
                <a:gd name="T37" fmla="*/ 384175 h 2258"/>
                <a:gd name="T38" fmla="*/ 917575 w 2697"/>
                <a:gd name="T39" fmla="*/ 228600 h 2258"/>
                <a:gd name="T40" fmla="*/ 1127125 w 2697"/>
                <a:gd name="T41" fmla="*/ 85725 h 2258"/>
                <a:gd name="T42" fmla="*/ 3003550 w 2697"/>
                <a:gd name="T43" fmla="*/ 0 h 2258"/>
                <a:gd name="T44" fmla="*/ 3227387 w 2697"/>
                <a:gd name="T45" fmla="*/ 133350 h 2258"/>
                <a:gd name="T46" fmla="*/ 3432175 w 2697"/>
                <a:gd name="T47" fmla="*/ 279400 h 2258"/>
                <a:gd name="T48" fmla="*/ 3614737 w 2697"/>
                <a:gd name="T49" fmla="*/ 436563 h 2258"/>
                <a:gd name="T50" fmla="*/ 3773487 w 2697"/>
                <a:gd name="T51" fmla="*/ 601663 h 2258"/>
                <a:gd name="T52" fmla="*/ 3914775 w 2697"/>
                <a:gd name="T53" fmla="*/ 776288 h 2258"/>
                <a:gd name="T54" fmla="*/ 4029075 w 2697"/>
                <a:gd name="T55" fmla="*/ 955675 h 2258"/>
                <a:gd name="T56" fmla="*/ 4124325 w 2697"/>
                <a:gd name="T57" fmla="*/ 1141413 h 2258"/>
                <a:gd name="T58" fmla="*/ 4197350 w 2697"/>
                <a:gd name="T59" fmla="*/ 1328738 h 2258"/>
                <a:gd name="T60" fmla="*/ 4248150 w 2697"/>
                <a:gd name="T61" fmla="*/ 1519238 h 2258"/>
                <a:gd name="T62" fmla="*/ 4275137 w 2697"/>
                <a:gd name="T63" fmla="*/ 1712913 h 2258"/>
                <a:gd name="T64" fmla="*/ 4281487 w 2697"/>
                <a:gd name="T65" fmla="*/ 1906588 h 2258"/>
                <a:gd name="T66" fmla="*/ 4264025 w 2697"/>
                <a:gd name="T67" fmla="*/ 2097088 h 2258"/>
                <a:gd name="T68" fmla="*/ 4227512 w 2697"/>
                <a:gd name="T69" fmla="*/ 2286000 h 2258"/>
                <a:gd name="T70" fmla="*/ 4165600 w 2697"/>
                <a:gd name="T71" fmla="*/ 2470150 h 2258"/>
                <a:gd name="T72" fmla="*/ 4083050 w 2697"/>
                <a:gd name="T73" fmla="*/ 2651125 h 2258"/>
                <a:gd name="T74" fmla="*/ 3975100 w 2697"/>
                <a:gd name="T75" fmla="*/ 2824163 h 2258"/>
                <a:gd name="T76" fmla="*/ 3849687 w 2697"/>
                <a:gd name="T77" fmla="*/ 2989263 h 2258"/>
                <a:gd name="T78" fmla="*/ 3698875 w 2697"/>
                <a:gd name="T79" fmla="*/ 3144838 h 2258"/>
                <a:gd name="T80" fmla="*/ 3524250 w 2697"/>
                <a:gd name="T81" fmla="*/ 3289300 h 2258"/>
                <a:gd name="T82" fmla="*/ 3327400 w 2697"/>
                <a:gd name="T83" fmla="*/ 3424238 h 2258"/>
                <a:gd name="T84" fmla="*/ 3109912 w 269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97"/>
                <a:gd name="T130" fmla="*/ 0 h 2258"/>
                <a:gd name="T131" fmla="*/ 2697 w 269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97" h="2258">
                  <a:moveTo>
                    <a:pt x="788" y="2258"/>
                  </a:moveTo>
                  <a:lnTo>
                    <a:pt x="738" y="2235"/>
                  </a:lnTo>
                  <a:lnTo>
                    <a:pt x="691" y="2210"/>
                  </a:lnTo>
                  <a:lnTo>
                    <a:pt x="645" y="2184"/>
                  </a:lnTo>
                  <a:lnTo>
                    <a:pt x="601" y="2157"/>
                  </a:lnTo>
                  <a:lnTo>
                    <a:pt x="558" y="2131"/>
                  </a:lnTo>
                  <a:lnTo>
                    <a:pt x="518" y="2102"/>
                  </a:lnTo>
                  <a:lnTo>
                    <a:pt x="477" y="2072"/>
                  </a:lnTo>
                  <a:lnTo>
                    <a:pt x="440" y="2042"/>
                  </a:lnTo>
                  <a:lnTo>
                    <a:pt x="403" y="2012"/>
                  </a:lnTo>
                  <a:lnTo>
                    <a:pt x="367" y="1981"/>
                  </a:lnTo>
                  <a:lnTo>
                    <a:pt x="334" y="1949"/>
                  </a:lnTo>
                  <a:lnTo>
                    <a:pt x="302" y="1917"/>
                  </a:lnTo>
                  <a:lnTo>
                    <a:pt x="272" y="1883"/>
                  </a:lnTo>
                  <a:lnTo>
                    <a:pt x="244" y="1848"/>
                  </a:lnTo>
                  <a:lnTo>
                    <a:pt x="217" y="1814"/>
                  </a:lnTo>
                  <a:lnTo>
                    <a:pt x="193" y="1779"/>
                  </a:lnTo>
                  <a:lnTo>
                    <a:pt x="168" y="1742"/>
                  </a:lnTo>
                  <a:lnTo>
                    <a:pt x="147" y="1707"/>
                  </a:lnTo>
                  <a:lnTo>
                    <a:pt x="125" y="1670"/>
                  </a:lnTo>
                  <a:lnTo>
                    <a:pt x="106" y="1632"/>
                  </a:lnTo>
                  <a:lnTo>
                    <a:pt x="88" y="1595"/>
                  </a:lnTo>
                  <a:lnTo>
                    <a:pt x="73" y="1556"/>
                  </a:lnTo>
                  <a:lnTo>
                    <a:pt x="58" y="1518"/>
                  </a:lnTo>
                  <a:lnTo>
                    <a:pt x="46" y="1479"/>
                  </a:lnTo>
                  <a:lnTo>
                    <a:pt x="35" y="1440"/>
                  </a:lnTo>
                  <a:lnTo>
                    <a:pt x="25" y="1401"/>
                  </a:lnTo>
                  <a:lnTo>
                    <a:pt x="18" y="1360"/>
                  </a:lnTo>
                  <a:lnTo>
                    <a:pt x="11" y="1321"/>
                  </a:lnTo>
                  <a:lnTo>
                    <a:pt x="5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2" y="1120"/>
                  </a:lnTo>
                  <a:lnTo>
                    <a:pt x="4" y="1079"/>
                  </a:lnTo>
                  <a:lnTo>
                    <a:pt x="9" y="1039"/>
                  </a:lnTo>
                  <a:lnTo>
                    <a:pt x="14" y="998"/>
                  </a:lnTo>
                  <a:lnTo>
                    <a:pt x="21" y="957"/>
                  </a:lnTo>
                  <a:lnTo>
                    <a:pt x="32" y="917"/>
                  </a:lnTo>
                  <a:lnTo>
                    <a:pt x="42" y="878"/>
                  </a:lnTo>
                  <a:lnTo>
                    <a:pt x="53" y="837"/>
                  </a:lnTo>
                  <a:lnTo>
                    <a:pt x="67" y="797"/>
                  </a:lnTo>
                  <a:lnTo>
                    <a:pt x="83" y="758"/>
                  </a:lnTo>
                  <a:lnTo>
                    <a:pt x="99" y="719"/>
                  </a:lnTo>
                  <a:lnTo>
                    <a:pt x="118" y="680"/>
                  </a:lnTo>
                  <a:lnTo>
                    <a:pt x="138" y="641"/>
                  </a:lnTo>
                  <a:lnTo>
                    <a:pt x="159" y="602"/>
                  </a:lnTo>
                  <a:lnTo>
                    <a:pt x="182" y="563"/>
                  </a:lnTo>
                  <a:lnTo>
                    <a:pt x="207" y="526"/>
                  </a:lnTo>
                  <a:lnTo>
                    <a:pt x="233" y="489"/>
                  </a:lnTo>
                  <a:lnTo>
                    <a:pt x="260" y="452"/>
                  </a:lnTo>
                  <a:lnTo>
                    <a:pt x="290" y="415"/>
                  </a:lnTo>
                  <a:lnTo>
                    <a:pt x="320" y="379"/>
                  </a:lnTo>
                  <a:lnTo>
                    <a:pt x="352" y="344"/>
                  </a:lnTo>
                  <a:lnTo>
                    <a:pt x="385" y="309"/>
                  </a:lnTo>
                  <a:lnTo>
                    <a:pt x="420" y="275"/>
                  </a:lnTo>
                  <a:lnTo>
                    <a:pt x="458" y="242"/>
                  </a:lnTo>
                  <a:lnTo>
                    <a:pt x="496" y="208"/>
                  </a:lnTo>
                  <a:lnTo>
                    <a:pt x="535" y="176"/>
                  </a:lnTo>
                  <a:lnTo>
                    <a:pt x="578" y="144"/>
                  </a:lnTo>
                  <a:lnTo>
                    <a:pt x="620" y="114"/>
                  </a:lnTo>
                  <a:lnTo>
                    <a:pt x="664" y="84"/>
                  </a:lnTo>
                  <a:lnTo>
                    <a:pt x="710" y="54"/>
                  </a:lnTo>
                  <a:lnTo>
                    <a:pt x="758" y="26"/>
                  </a:lnTo>
                  <a:lnTo>
                    <a:pt x="807" y="0"/>
                  </a:lnTo>
                  <a:lnTo>
                    <a:pt x="1892" y="0"/>
                  </a:lnTo>
                  <a:lnTo>
                    <a:pt x="1939" y="26"/>
                  </a:lnTo>
                  <a:lnTo>
                    <a:pt x="1987" y="54"/>
                  </a:lnTo>
                  <a:lnTo>
                    <a:pt x="2033" y="84"/>
                  </a:lnTo>
                  <a:lnTo>
                    <a:pt x="2077" y="114"/>
                  </a:lnTo>
                  <a:lnTo>
                    <a:pt x="2121" y="144"/>
                  </a:lnTo>
                  <a:lnTo>
                    <a:pt x="2162" y="176"/>
                  </a:lnTo>
                  <a:lnTo>
                    <a:pt x="2202" y="208"/>
                  </a:lnTo>
                  <a:lnTo>
                    <a:pt x="2239" y="242"/>
                  </a:lnTo>
                  <a:lnTo>
                    <a:pt x="2277" y="275"/>
                  </a:lnTo>
                  <a:lnTo>
                    <a:pt x="2312" y="309"/>
                  </a:lnTo>
                  <a:lnTo>
                    <a:pt x="2345" y="344"/>
                  </a:lnTo>
                  <a:lnTo>
                    <a:pt x="2377" y="379"/>
                  </a:lnTo>
                  <a:lnTo>
                    <a:pt x="2409" y="415"/>
                  </a:lnTo>
                  <a:lnTo>
                    <a:pt x="2437" y="452"/>
                  </a:lnTo>
                  <a:lnTo>
                    <a:pt x="2466" y="489"/>
                  </a:lnTo>
                  <a:lnTo>
                    <a:pt x="2492" y="526"/>
                  </a:lnTo>
                  <a:lnTo>
                    <a:pt x="2515" y="563"/>
                  </a:lnTo>
                  <a:lnTo>
                    <a:pt x="2538" y="602"/>
                  </a:lnTo>
                  <a:lnTo>
                    <a:pt x="2561" y="641"/>
                  </a:lnTo>
                  <a:lnTo>
                    <a:pt x="2580" y="680"/>
                  </a:lnTo>
                  <a:lnTo>
                    <a:pt x="2598" y="719"/>
                  </a:lnTo>
                  <a:lnTo>
                    <a:pt x="2616" y="758"/>
                  </a:lnTo>
                  <a:lnTo>
                    <a:pt x="2630" y="797"/>
                  </a:lnTo>
                  <a:lnTo>
                    <a:pt x="2644" y="837"/>
                  </a:lnTo>
                  <a:lnTo>
                    <a:pt x="2656" y="878"/>
                  </a:lnTo>
                  <a:lnTo>
                    <a:pt x="2667" y="917"/>
                  </a:lnTo>
                  <a:lnTo>
                    <a:pt x="2676" y="957"/>
                  </a:lnTo>
                  <a:lnTo>
                    <a:pt x="2683" y="998"/>
                  </a:lnTo>
                  <a:lnTo>
                    <a:pt x="2690" y="1039"/>
                  </a:lnTo>
                  <a:lnTo>
                    <a:pt x="2693" y="1079"/>
                  </a:lnTo>
                  <a:lnTo>
                    <a:pt x="2697" y="1120"/>
                  </a:lnTo>
                  <a:lnTo>
                    <a:pt x="2697" y="1161"/>
                  </a:lnTo>
                  <a:lnTo>
                    <a:pt x="2697" y="1201"/>
                  </a:lnTo>
                  <a:lnTo>
                    <a:pt x="2695" y="1240"/>
                  </a:lnTo>
                  <a:lnTo>
                    <a:pt x="2692" y="1281"/>
                  </a:lnTo>
                  <a:lnTo>
                    <a:pt x="2686" y="1321"/>
                  </a:lnTo>
                  <a:lnTo>
                    <a:pt x="2681" y="1360"/>
                  </a:lnTo>
                  <a:lnTo>
                    <a:pt x="2672" y="1401"/>
                  </a:lnTo>
                  <a:lnTo>
                    <a:pt x="2663" y="1440"/>
                  </a:lnTo>
                  <a:lnTo>
                    <a:pt x="2651" y="1479"/>
                  </a:lnTo>
                  <a:lnTo>
                    <a:pt x="2639" y="1518"/>
                  </a:lnTo>
                  <a:lnTo>
                    <a:pt x="2624" y="1556"/>
                  </a:lnTo>
                  <a:lnTo>
                    <a:pt x="2609" y="1595"/>
                  </a:lnTo>
                  <a:lnTo>
                    <a:pt x="2591" y="1632"/>
                  </a:lnTo>
                  <a:lnTo>
                    <a:pt x="2572" y="1670"/>
                  </a:lnTo>
                  <a:lnTo>
                    <a:pt x="2550" y="1707"/>
                  </a:lnTo>
                  <a:lnTo>
                    <a:pt x="2529" y="1742"/>
                  </a:lnTo>
                  <a:lnTo>
                    <a:pt x="2504" y="1779"/>
                  </a:lnTo>
                  <a:lnTo>
                    <a:pt x="2480" y="1814"/>
                  </a:lnTo>
                  <a:lnTo>
                    <a:pt x="2453" y="1848"/>
                  </a:lnTo>
                  <a:lnTo>
                    <a:pt x="2425" y="1883"/>
                  </a:lnTo>
                  <a:lnTo>
                    <a:pt x="2395" y="1917"/>
                  </a:lnTo>
                  <a:lnTo>
                    <a:pt x="2363" y="1949"/>
                  </a:lnTo>
                  <a:lnTo>
                    <a:pt x="2330" y="1981"/>
                  </a:lnTo>
                  <a:lnTo>
                    <a:pt x="2294" y="2012"/>
                  </a:lnTo>
                  <a:lnTo>
                    <a:pt x="2257" y="2042"/>
                  </a:lnTo>
                  <a:lnTo>
                    <a:pt x="2220" y="2072"/>
                  </a:lnTo>
                  <a:lnTo>
                    <a:pt x="2179" y="2102"/>
                  </a:lnTo>
                  <a:lnTo>
                    <a:pt x="2139" y="2131"/>
                  </a:lnTo>
                  <a:lnTo>
                    <a:pt x="2096" y="2157"/>
                  </a:lnTo>
                  <a:lnTo>
                    <a:pt x="2052" y="2184"/>
                  </a:lnTo>
                  <a:lnTo>
                    <a:pt x="2006" y="2210"/>
                  </a:lnTo>
                  <a:lnTo>
                    <a:pt x="1959" y="2235"/>
                  </a:lnTo>
                  <a:lnTo>
                    <a:pt x="1909" y="2258"/>
                  </a:lnTo>
                  <a:lnTo>
                    <a:pt x="788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947810" y="1705357"/>
              <a:ext cx="2719212" cy="2987146"/>
            </a:xfrm>
            <a:custGeom>
              <a:avLst/>
              <a:gdLst>
                <a:gd name="T0" fmla="*/ 785813 w 1927"/>
                <a:gd name="T1" fmla="*/ 3508375 h 2258"/>
                <a:gd name="T2" fmla="*/ 633413 w 1927"/>
                <a:gd name="T3" fmla="*/ 3382963 h 2258"/>
                <a:gd name="T4" fmla="*/ 498475 w 1927"/>
                <a:gd name="T5" fmla="*/ 3241675 h 2258"/>
                <a:gd name="T6" fmla="*/ 379413 w 1927"/>
                <a:gd name="T7" fmla="*/ 3094038 h 2258"/>
                <a:gd name="T8" fmla="*/ 277813 w 1927"/>
                <a:gd name="T9" fmla="*/ 2933700 h 2258"/>
                <a:gd name="T10" fmla="*/ 190500 w 1927"/>
                <a:gd name="T11" fmla="*/ 2765425 h 2258"/>
                <a:gd name="T12" fmla="*/ 120650 w 1927"/>
                <a:gd name="T13" fmla="*/ 2590800 h 2258"/>
                <a:gd name="T14" fmla="*/ 66675 w 1927"/>
                <a:gd name="T15" fmla="*/ 2409825 h 2258"/>
                <a:gd name="T16" fmla="*/ 28575 w 1927"/>
                <a:gd name="T17" fmla="*/ 2224088 h 2258"/>
                <a:gd name="T18" fmla="*/ 6350 w 1927"/>
                <a:gd name="T19" fmla="*/ 2033588 h 2258"/>
                <a:gd name="T20" fmla="*/ 0 w 1927"/>
                <a:gd name="T21" fmla="*/ 1843088 h 2258"/>
                <a:gd name="T22" fmla="*/ 7938 w 1927"/>
                <a:gd name="T23" fmla="*/ 1649413 h 2258"/>
                <a:gd name="T24" fmla="*/ 33338 w 1927"/>
                <a:gd name="T25" fmla="*/ 1455738 h 2258"/>
                <a:gd name="T26" fmla="*/ 76200 w 1927"/>
                <a:gd name="T27" fmla="*/ 1265238 h 2258"/>
                <a:gd name="T28" fmla="*/ 134938 w 1927"/>
                <a:gd name="T29" fmla="*/ 1079500 h 2258"/>
                <a:gd name="T30" fmla="*/ 207963 w 1927"/>
                <a:gd name="T31" fmla="*/ 893763 h 2258"/>
                <a:gd name="T32" fmla="*/ 295275 w 1927"/>
                <a:gd name="T33" fmla="*/ 717550 h 2258"/>
                <a:gd name="T34" fmla="*/ 398463 w 1927"/>
                <a:gd name="T35" fmla="*/ 546100 h 2258"/>
                <a:gd name="T36" fmla="*/ 519113 w 1927"/>
                <a:gd name="T37" fmla="*/ 384175 h 2258"/>
                <a:gd name="T38" fmla="*/ 655638 w 1927"/>
                <a:gd name="T39" fmla="*/ 228600 h 2258"/>
                <a:gd name="T40" fmla="*/ 808038 w 1927"/>
                <a:gd name="T41" fmla="*/ 85725 h 2258"/>
                <a:gd name="T42" fmla="*/ 2144713 w 1927"/>
                <a:gd name="T43" fmla="*/ 0 h 2258"/>
                <a:gd name="T44" fmla="*/ 2305050 w 1927"/>
                <a:gd name="T45" fmla="*/ 133350 h 2258"/>
                <a:gd name="T46" fmla="*/ 2451100 w 1927"/>
                <a:gd name="T47" fmla="*/ 279400 h 2258"/>
                <a:gd name="T48" fmla="*/ 2582863 w 1927"/>
                <a:gd name="T49" fmla="*/ 436563 h 2258"/>
                <a:gd name="T50" fmla="*/ 2697163 w 1927"/>
                <a:gd name="T51" fmla="*/ 601663 h 2258"/>
                <a:gd name="T52" fmla="*/ 2795588 w 1927"/>
                <a:gd name="T53" fmla="*/ 776288 h 2258"/>
                <a:gd name="T54" fmla="*/ 2879725 w 1927"/>
                <a:gd name="T55" fmla="*/ 955675 h 2258"/>
                <a:gd name="T56" fmla="*/ 2946400 w 1927"/>
                <a:gd name="T57" fmla="*/ 1141413 h 2258"/>
                <a:gd name="T58" fmla="*/ 3000375 w 1927"/>
                <a:gd name="T59" fmla="*/ 1328738 h 2258"/>
                <a:gd name="T60" fmla="*/ 3033713 w 1927"/>
                <a:gd name="T61" fmla="*/ 1519238 h 2258"/>
                <a:gd name="T62" fmla="*/ 3055938 w 1927"/>
                <a:gd name="T63" fmla="*/ 1712913 h 2258"/>
                <a:gd name="T64" fmla="*/ 3059113 w 1927"/>
                <a:gd name="T65" fmla="*/ 1906588 h 2258"/>
                <a:gd name="T66" fmla="*/ 3048000 w 1927"/>
                <a:gd name="T67" fmla="*/ 2097088 h 2258"/>
                <a:gd name="T68" fmla="*/ 3019425 w 1927"/>
                <a:gd name="T69" fmla="*/ 2286000 h 2258"/>
                <a:gd name="T70" fmla="*/ 2978150 w 1927"/>
                <a:gd name="T71" fmla="*/ 2470150 h 2258"/>
                <a:gd name="T72" fmla="*/ 2916238 w 1927"/>
                <a:gd name="T73" fmla="*/ 2651125 h 2258"/>
                <a:gd name="T74" fmla="*/ 2843213 w 1927"/>
                <a:gd name="T75" fmla="*/ 2824163 h 2258"/>
                <a:gd name="T76" fmla="*/ 2751138 w 1927"/>
                <a:gd name="T77" fmla="*/ 2989263 h 2258"/>
                <a:gd name="T78" fmla="*/ 2641600 w 1927"/>
                <a:gd name="T79" fmla="*/ 3144838 h 2258"/>
                <a:gd name="T80" fmla="*/ 2517775 w 1927"/>
                <a:gd name="T81" fmla="*/ 3289300 h 2258"/>
                <a:gd name="T82" fmla="*/ 2378075 w 1927"/>
                <a:gd name="T83" fmla="*/ 3424238 h 2258"/>
                <a:gd name="T84" fmla="*/ 2220913 w 1927"/>
                <a:gd name="T85" fmla="*/ 3548063 h 22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27"/>
                <a:gd name="T130" fmla="*/ 0 h 2258"/>
                <a:gd name="T131" fmla="*/ 1927 w 1927"/>
                <a:gd name="T132" fmla="*/ 2258 h 22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27" h="2258">
                  <a:moveTo>
                    <a:pt x="563" y="2258"/>
                  </a:moveTo>
                  <a:lnTo>
                    <a:pt x="528" y="2235"/>
                  </a:lnTo>
                  <a:lnTo>
                    <a:pt x="495" y="2210"/>
                  </a:lnTo>
                  <a:lnTo>
                    <a:pt x="461" y="2184"/>
                  </a:lnTo>
                  <a:lnTo>
                    <a:pt x="429" y="2157"/>
                  </a:lnTo>
                  <a:lnTo>
                    <a:pt x="399" y="2131"/>
                  </a:lnTo>
                  <a:lnTo>
                    <a:pt x="369" y="2102"/>
                  </a:lnTo>
                  <a:lnTo>
                    <a:pt x="341" y="2072"/>
                  </a:lnTo>
                  <a:lnTo>
                    <a:pt x="314" y="2042"/>
                  </a:lnTo>
                  <a:lnTo>
                    <a:pt x="288" y="2012"/>
                  </a:lnTo>
                  <a:lnTo>
                    <a:pt x="263" y="1981"/>
                  </a:lnTo>
                  <a:lnTo>
                    <a:pt x="239" y="1949"/>
                  </a:lnTo>
                  <a:lnTo>
                    <a:pt x="217" y="1917"/>
                  </a:lnTo>
                  <a:lnTo>
                    <a:pt x="194" y="1883"/>
                  </a:lnTo>
                  <a:lnTo>
                    <a:pt x="175" y="1848"/>
                  </a:lnTo>
                  <a:lnTo>
                    <a:pt x="156" y="1814"/>
                  </a:lnTo>
                  <a:lnTo>
                    <a:pt x="138" y="1779"/>
                  </a:lnTo>
                  <a:lnTo>
                    <a:pt x="120" y="1742"/>
                  </a:lnTo>
                  <a:lnTo>
                    <a:pt x="104" y="1707"/>
                  </a:lnTo>
                  <a:lnTo>
                    <a:pt x="90" y="1670"/>
                  </a:lnTo>
                  <a:lnTo>
                    <a:pt x="76" y="1632"/>
                  </a:lnTo>
                  <a:lnTo>
                    <a:pt x="64" y="1595"/>
                  </a:lnTo>
                  <a:lnTo>
                    <a:pt x="51" y="1556"/>
                  </a:lnTo>
                  <a:lnTo>
                    <a:pt x="42" y="1518"/>
                  </a:lnTo>
                  <a:lnTo>
                    <a:pt x="32" y="1479"/>
                  </a:lnTo>
                  <a:lnTo>
                    <a:pt x="25" y="1440"/>
                  </a:lnTo>
                  <a:lnTo>
                    <a:pt x="18" y="1401"/>
                  </a:lnTo>
                  <a:lnTo>
                    <a:pt x="12" y="1360"/>
                  </a:lnTo>
                  <a:lnTo>
                    <a:pt x="7" y="1321"/>
                  </a:lnTo>
                  <a:lnTo>
                    <a:pt x="4" y="1281"/>
                  </a:lnTo>
                  <a:lnTo>
                    <a:pt x="2" y="1240"/>
                  </a:lnTo>
                  <a:lnTo>
                    <a:pt x="0" y="1201"/>
                  </a:lnTo>
                  <a:lnTo>
                    <a:pt x="0" y="1161"/>
                  </a:lnTo>
                  <a:lnTo>
                    <a:pt x="0" y="1120"/>
                  </a:lnTo>
                  <a:lnTo>
                    <a:pt x="4" y="1079"/>
                  </a:lnTo>
                  <a:lnTo>
                    <a:pt x="5" y="1039"/>
                  </a:lnTo>
                  <a:lnTo>
                    <a:pt x="11" y="998"/>
                  </a:lnTo>
                  <a:lnTo>
                    <a:pt x="16" y="957"/>
                  </a:lnTo>
                  <a:lnTo>
                    <a:pt x="21" y="917"/>
                  </a:lnTo>
                  <a:lnTo>
                    <a:pt x="30" y="878"/>
                  </a:lnTo>
                  <a:lnTo>
                    <a:pt x="39" y="837"/>
                  </a:lnTo>
                  <a:lnTo>
                    <a:pt x="48" y="797"/>
                  </a:lnTo>
                  <a:lnTo>
                    <a:pt x="58" y="758"/>
                  </a:lnTo>
                  <a:lnTo>
                    <a:pt x="71" y="719"/>
                  </a:lnTo>
                  <a:lnTo>
                    <a:pt x="85" y="680"/>
                  </a:lnTo>
                  <a:lnTo>
                    <a:pt x="99" y="641"/>
                  </a:lnTo>
                  <a:lnTo>
                    <a:pt x="113" y="602"/>
                  </a:lnTo>
                  <a:lnTo>
                    <a:pt x="131" y="563"/>
                  </a:lnTo>
                  <a:lnTo>
                    <a:pt x="147" y="526"/>
                  </a:lnTo>
                  <a:lnTo>
                    <a:pt x="166" y="489"/>
                  </a:lnTo>
                  <a:lnTo>
                    <a:pt x="186" y="452"/>
                  </a:lnTo>
                  <a:lnTo>
                    <a:pt x="207" y="415"/>
                  </a:lnTo>
                  <a:lnTo>
                    <a:pt x="228" y="379"/>
                  </a:lnTo>
                  <a:lnTo>
                    <a:pt x="251" y="344"/>
                  </a:lnTo>
                  <a:lnTo>
                    <a:pt x="276" y="309"/>
                  </a:lnTo>
                  <a:lnTo>
                    <a:pt x="300" y="275"/>
                  </a:lnTo>
                  <a:lnTo>
                    <a:pt x="327" y="242"/>
                  </a:lnTo>
                  <a:lnTo>
                    <a:pt x="355" y="208"/>
                  </a:lnTo>
                  <a:lnTo>
                    <a:pt x="383" y="176"/>
                  </a:lnTo>
                  <a:lnTo>
                    <a:pt x="413" y="144"/>
                  </a:lnTo>
                  <a:lnTo>
                    <a:pt x="443" y="114"/>
                  </a:lnTo>
                  <a:lnTo>
                    <a:pt x="475" y="84"/>
                  </a:lnTo>
                  <a:lnTo>
                    <a:pt x="509" y="54"/>
                  </a:lnTo>
                  <a:lnTo>
                    <a:pt x="542" y="26"/>
                  </a:lnTo>
                  <a:lnTo>
                    <a:pt x="578" y="0"/>
                  </a:lnTo>
                  <a:lnTo>
                    <a:pt x="1351" y="0"/>
                  </a:lnTo>
                  <a:lnTo>
                    <a:pt x="1386" y="26"/>
                  </a:lnTo>
                  <a:lnTo>
                    <a:pt x="1420" y="54"/>
                  </a:lnTo>
                  <a:lnTo>
                    <a:pt x="1452" y="84"/>
                  </a:lnTo>
                  <a:lnTo>
                    <a:pt x="1484" y="114"/>
                  </a:lnTo>
                  <a:lnTo>
                    <a:pt x="1515" y="144"/>
                  </a:lnTo>
                  <a:lnTo>
                    <a:pt x="1544" y="176"/>
                  </a:lnTo>
                  <a:lnTo>
                    <a:pt x="1574" y="208"/>
                  </a:lnTo>
                  <a:lnTo>
                    <a:pt x="1600" y="242"/>
                  </a:lnTo>
                  <a:lnTo>
                    <a:pt x="1627" y="275"/>
                  </a:lnTo>
                  <a:lnTo>
                    <a:pt x="1651" y="309"/>
                  </a:lnTo>
                  <a:lnTo>
                    <a:pt x="1676" y="344"/>
                  </a:lnTo>
                  <a:lnTo>
                    <a:pt x="1699" y="379"/>
                  </a:lnTo>
                  <a:lnTo>
                    <a:pt x="1720" y="415"/>
                  </a:lnTo>
                  <a:lnTo>
                    <a:pt x="1741" y="452"/>
                  </a:lnTo>
                  <a:lnTo>
                    <a:pt x="1761" y="489"/>
                  </a:lnTo>
                  <a:lnTo>
                    <a:pt x="1780" y="526"/>
                  </a:lnTo>
                  <a:lnTo>
                    <a:pt x="1798" y="563"/>
                  </a:lnTo>
                  <a:lnTo>
                    <a:pt x="1814" y="602"/>
                  </a:lnTo>
                  <a:lnTo>
                    <a:pt x="1830" y="641"/>
                  </a:lnTo>
                  <a:lnTo>
                    <a:pt x="1844" y="680"/>
                  </a:lnTo>
                  <a:lnTo>
                    <a:pt x="1856" y="719"/>
                  </a:lnTo>
                  <a:lnTo>
                    <a:pt x="1869" y="758"/>
                  </a:lnTo>
                  <a:lnTo>
                    <a:pt x="1879" y="797"/>
                  </a:lnTo>
                  <a:lnTo>
                    <a:pt x="1890" y="837"/>
                  </a:lnTo>
                  <a:lnTo>
                    <a:pt x="1897" y="878"/>
                  </a:lnTo>
                  <a:lnTo>
                    <a:pt x="1906" y="917"/>
                  </a:lnTo>
                  <a:lnTo>
                    <a:pt x="1911" y="957"/>
                  </a:lnTo>
                  <a:lnTo>
                    <a:pt x="1916" y="998"/>
                  </a:lnTo>
                  <a:lnTo>
                    <a:pt x="1922" y="1039"/>
                  </a:lnTo>
                  <a:lnTo>
                    <a:pt x="1925" y="1079"/>
                  </a:lnTo>
                  <a:lnTo>
                    <a:pt x="1927" y="1120"/>
                  </a:lnTo>
                  <a:lnTo>
                    <a:pt x="1927" y="1161"/>
                  </a:lnTo>
                  <a:lnTo>
                    <a:pt x="1927" y="1201"/>
                  </a:lnTo>
                  <a:lnTo>
                    <a:pt x="1925" y="1240"/>
                  </a:lnTo>
                  <a:lnTo>
                    <a:pt x="1923" y="1281"/>
                  </a:lnTo>
                  <a:lnTo>
                    <a:pt x="1920" y="1321"/>
                  </a:lnTo>
                  <a:lnTo>
                    <a:pt x="1915" y="1360"/>
                  </a:lnTo>
                  <a:lnTo>
                    <a:pt x="1909" y="1401"/>
                  </a:lnTo>
                  <a:lnTo>
                    <a:pt x="1902" y="1440"/>
                  </a:lnTo>
                  <a:lnTo>
                    <a:pt x="1895" y="1479"/>
                  </a:lnTo>
                  <a:lnTo>
                    <a:pt x="1885" y="1518"/>
                  </a:lnTo>
                  <a:lnTo>
                    <a:pt x="1876" y="1556"/>
                  </a:lnTo>
                  <a:lnTo>
                    <a:pt x="1863" y="1595"/>
                  </a:lnTo>
                  <a:lnTo>
                    <a:pt x="1851" y="1632"/>
                  </a:lnTo>
                  <a:lnTo>
                    <a:pt x="1837" y="1670"/>
                  </a:lnTo>
                  <a:lnTo>
                    <a:pt x="1823" y="1707"/>
                  </a:lnTo>
                  <a:lnTo>
                    <a:pt x="1807" y="1742"/>
                  </a:lnTo>
                  <a:lnTo>
                    <a:pt x="1791" y="1779"/>
                  </a:lnTo>
                  <a:lnTo>
                    <a:pt x="1771" y="1814"/>
                  </a:lnTo>
                  <a:lnTo>
                    <a:pt x="1752" y="1848"/>
                  </a:lnTo>
                  <a:lnTo>
                    <a:pt x="1733" y="1883"/>
                  </a:lnTo>
                  <a:lnTo>
                    <a:pt x="1711" y="1917"/>
                  </a:lnTo>
                  <a:lnTo>
                    <a:pt x="1688" y="1949"/>
                  </a:lnTo>
                  <a:lnTo>
                    <a:pt x="1664" y="1981"/>
                  </a:lnTo>
                  <a:lnTo>
                    <a:pt x="1639" y="2012"/>
                  </a:lnTo>
                  <a:lnTo>
                    <a:pt x="1614" y="2042"/>
                  </a:lnTo>
                  <a:lnTo>
                    <a:pt x="1586" y="2072"/>
                  </a:lnTo>
                  <a:lnTo>
                    <a:pt x="1558" y="2102"/>
                  </a:lnTo>
                  <a:lnTo>
                    <a:pt x="1530" y="2131"/>
                  </a:lnTo>
                  <a:lnTo>
                    <a:pt x="1498" y="2157"/>
                  </a:lnTo>
                  <a:lnTo>
                    <a:pt x="1466" y="2184"/>
                  </a:lnTo>
                  <a:lnTo>
                    <a:pt x="1434" y="2210"/>
                  </a:lnTo>
                  <a:lnTo>
                    <a:pt x="1399" y="2235"/>
                  </a:lnTo>
                  <a:lnTo>
                    <a:pt x="1365" y="2258"/>
                  </a:lnTo>
                  <a:lnTo>
                    <a:pt x="563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578577" y="1705357"/>
              <a:ext cx="1460500" cy="2987146"/>
            </a:xfrm>
            <a:custGeom>
              <a:avLst/>
              <a:gdLst>
                <a:gd name="T0" fmla="*/ 450850 w 1035"/>
                <a:gd name="T1" fmla="*/ 3548063 h 2258"/>
                <a:gd name="T2" fmla="*/ 392112 w 1035"/>
                <a:gd name="T3" fmla="*/ 3467100 h 2258"/>
                <a:gd name="T4" fmla="*/ 339725 w 1035"/>
                <a:gd name="T5" fmla="*/ 3382963 h 2258"/>
                <a:gd name="T6" fmla="*/ 292100 w 1035"/>
                <a:gd name="T7" fmla="*/ 3289300 h 2258"/>
                <a:gd name="T8" fmla="*/ 223837 w 1035"/>
                <a:gd name="T9" fmla="*/ 3144838 h 2258"/>
                <a:gd name="T10" fmla="*/ 149225 w 1035"/>
                <a:gd name="T11" fmla="*/ 2933700 h 2258"/>
                <a:gd name="T12" fmla="*/ 88900 w 1035"/>
                <a:gd name="T13" fmla="*/ 2709863 h 2258"/>
                <a:gd name="T14" fmla="*/ 44450 w 1035"/>
                <a:gd name="T15" fmla="*/ 2470150 h 2258"/>
                <a:gd name="T16" fmla="*/ 14287 w 1035"/>
                <a:gd name="T17" fmla="*/ 2224088 h 2258"/>
                <a:gd name="T18" fmla="*/ 0 w 1035"/>
                <a:gd name="T19" fmla="*/ 1968500 h 2258"/>
                <a:gd name="T20" fmla="*/ 3175 w 1035"/>
                <a:gd name="T21" fmla="*/ 1712913 h 2258"/>
                <a:gd name="T22" fmla="*/ 19050 w 1035"/>
                <a:gd name="T23" fmla="*/ 1455738 h 2258"/>
                <a:gd name="T24" fmla="*/ 50800 w 1035"/>
                <a:gd name="T25" fmla="*/ 1203325 h 2258"/>
                <a:gd name="T26" fmla="*/ 95250 w 1035"/>
                <a:gd name="T27" fmla="*/ 955675 h 2258"/>
                <a:gd name="T28" fmla="*/ 157162 w 1035"/>
                <a:gd name="T29" fmla="*/ 717550 h 2258"/>
                <a:gd name="T30" fmla="*/ 234950 w 1035"/>
                <a:gd name="T31" fmla="*/ 490538 h 2258"/>
                <a:gd name="T32" fmla="*/ 325437 w 1035"/>
                <a:gd name="T33" fmla="*/ 279400 h 2258"/>
                <a:gd name="T34" fmla="*/ 403225 w 1035"/>
                <a:gd name="T35" fmla="*/ 133350 h 2258"/>
                <a:gd name="T36" fmla="*/ 461962 w 1035"/>
                <a:gd name="T37" fmla="*/ 41275 h 2258"/>
                <a:gd name="T38" fmla="*/ 1152525 w 1035"/>
                <a:gd name="T39" fmla="*/ 0 h 2258"/>
                <a:gd name="T40" fmla="*/ 1211262 w 1035"/>
                <a:gd name="T41" fmla="*/ 85725 h 2258"/>
                <a:gd name="T42" fmla="*/ 1263650 w 1035"/>
                <a:gd name="T43" fmla="*/ 180975 h 2258"/>
                <a:gd name="T44" fmla="*/ 1365250 w 1035"/>
                <a:gd name="T45" fmla="*/ 384175 h 2258"/>
                <a:gd name="T46" fmla="*/ 1449387 w 1035"/>
                <a:gd name="T47" fmla="*/ 601663 h 2258"/>
                <a:gd name="T48" fmla="*/ 1516062 w 1035"/>
                <a:gd name="T49" fmla="*/ 835025 h 2258"/>
                <a:gd name="T50" fmla="*/ 1573212 w 1035"/>
                <a:gd name="T51" fmla="*/ 1079500 h 2258"/>
                <a:gd name="T52" fmla="*/ 1609725 w 1035"/>
                <a:gd name="T53" fmla="*/ 1328738 h 2258"/>
                <a:gd name="T54" fmla="*/ 1635125 w 1035"/>
                <a:gd name="T55" fmla="*/ 1584325 h 2258"/>
                <a:gd name="T56" fmla="*/ 1643062 w 1035"/>
                <a:gd name="T57" fmla="*/ 1843088 h 2258"/>
                <a:gd name="T58" fmla="*/ 1636712 w 1035"/>
                <a:gd name="T59" fmla="*/ 2097088 h 2258"/>
                <a:gd name="T60" fmla="*/ 1614487 w 1035"/>
                <a:gd name="T61" fmla="*/ 2347913 h 2258"/>
                <a:gd name="T62" fmla="*/ 1577975 w 1035"/>
                <a:gd name="T63" fmla="*/ 2590800 h 2258"/>
                <a:gd name="T64" fmla="*/ 1525587 w 1035"/>
                <a:gd name="T65" fmla="*/ 2824163 h 2258"/>
                <a:gd name="T66" fmla="*/ 1457325 w 1035"/>
                <a:gd name="T67" fmla="*/ 3043238 h 2258"/>
                <a:gd name="T68" fmla="*/ 1373187 w 1035"/>
                <a:gd name="T69" fmla="*/ 3241675 h 2258"/>
                <a:gd name="T70" fmla="*/ 1328737 w 1035"/>
                <a:gd name="T71" fmla="*/ 3336925 h 2258"/>
                <a:gd name="T72" fmla="*/ 1274762 w 1035"/>
                <a:gd name="T73" fmla="*/ 3424238 h 2258"/>
                <a:gd name="T74" fmla="*/ 1222375 w 1035"/>
                <a:gd name="T75" fmla="*/ 3508375 h 2258"/>
                <a:gd name="T76" fmla="*/ 1163637 w 1035"/>
                <a:gd name="T77" fmla="*/ 3584575 h 22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35"/>
                <a:gd name="T118" fmla="*/ 0 h 2258"/>
                <a:gd name="T119" fmla="*/ 1035 w 1035"/>
                <a:gd name="T120" fmla="*/ 2258 h 22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35" h="2258">
                  <a:moveTo>
                    <a:pt x="302" y="2258"/>
                  </a:moveTo>
                  <a:lnTo>
                    <a:pt x="284" y="2235"/>
                  </a:lnTo>
                  <a:lnTo>
                    <a:pt x="265" y="2210"/>
                  </a:lnTo>
                  <a:lnTo>
                    <a:pt x="247" y="2184"/>
                  </a:lnTo>
                  <a:lnTo>
                    <a:pt x="231" y="2157"/>
                  </a:lnTo>
                  <a:lnTo>
                    <a:pt x="214" y="2131"/>
                  </a:lnTo>
                  <a:lnTo>
                    <a:pt x="198" y="2102"/>
                  </a:lnTo>
                  <a:lnTo>
                    <a:pt x="184" y="2072"/>
                  </a:lnTo>
                  <a:lnTo>
                    <a:pt x="168" y="2042"/>
                  </a:lnTo>
                  <a:lnTo>
                    <a:pt x="141" y="1981"/>
                  </a:lnTo>
                  <a:lnTo>
                    <a:pt x="116" y="1917"/>
                  </a:lnTo>
                  <a:lnTo>
                    <a:pt x="94" y="1848"/>
                  </a:lnTo>
                  <a:lnTo>
                    <a:pt x="74" y="1779"/>
                  </a:lnTo>
                  <a:lnTo>
                    <a:pt x="56" y="1707"/>
                  </a:lnTo>
                  <a:lnTo>
                    <a:pt x="41" y="1632"/>
                  </a:lnTo>
                  <a:lnTo>
                    <a:pt x="28" y="1556"/>
                  </a:lnTo>
                  <a:lnTo>
                    <a:pt x="18" y="1479"/>
                  </a:lnTo>
                  <a:lnTo>
                    <a:pt x="9" y="1401"/>
                  </a:lnTo>
                  <a:lnTo>
                    <a:pt x="3" y="1321"/>
                  </a:lnTo>
                  <a:lnTo>
                    <a:pt x="0" y="1240"/>
                  </a:lnTo>
                  <a:lnTo>
                    <a:pt x="0" y="1161"/>
                  </a:lnTo>
                  <a:lnTo>
                    <a:pt x="2" y="1079"/>
                  </a:lnTo>
                  <a:lnTo>
                    <a:pt x="5" y="998"/>
                  </a:lnTo>
                  <a:lnTo>
                    <a:pt x="12" y="917"/>
                  </a:lnTo>
                  <a:lnTo>
                    <a:pt x="21" y="837"/>
                  </a:lnTo>
                  <a:lnTo>
                    <a:pt x="32" y="758"/>
                  </a:lnTo>
                  <a:lnTo>
                    <a:pt x="44" y="680"/>
                  </a:lnTo>
                  <a:lnTo>
                    <a:pt x="60" y="602"/>
                  </a:lnTo>
                  <a:lnTo>
                    <a:pt x="79" y="526"/>
                  </a:lnTo>
                  <a:lnTo>
                    <a:pt x="99" y="452"/>
                  </a:lnTo>
                  <a:lnTo>
                    <a:pt x="122" y="379"/>
                  </a:lnTo>
                  <a:lnTo>
                    <a:pt x="148" y="309"/>
                  </a:lnTo>
                  <a:lnTo>
                    <a:pt x="175" y="242"/>
                  </a:lnTo>
                  <a:lnTo>
                    <a:pt x="205" y="176"/>
                  </a:lnTo>
                  <a:lnTo>
                    <a:pt x="238" y="114"/>
                  </a:lnTo>
                  <a:lnTo>
                    <a:pt x="254" y="84"/>
                  </a:lnTo>
                  <a:lnTo>
                    <a:pt x="272" y="54"/>
                  </a:lnTo>
                  <a:lnTo>
                    <a:pt x="291" y="26"/>
                  </a:lnTo>
                  <a:lnTo>
                    <a:pt x="309" y="0"/>
                  </a:lnTo>
                  <a:lnTo>
                    <a:pt x="726" y="0"/>
                  </a:lnTo>
                  <a:lnTo>
                    <a:pt x="745" y="26"/>
                  </a:lnTo>
                  <a:lnTo>
                    <a:pt x="763" y="54"/>
                  </a:lnTo>
                  <a:lnTo>
                    <a:pt x="781" y="84"/>
                  </a:lnTo>
                  <a:lnTo>
                    <a:pt x="796" y="114"/>
                  </a:lnTo>
                  <a:lnTo>
                    <a:pt x="830" y="176"/>
                  </a:lnTo>
                  <a:lnTo>
                    <a:pt x="860" y="242"/>
                  </a:lnTo>
                  <a:lnTo>
                    <a:pt x="886" y="309"/>
                  </a:lnTo>
                  <a:lnTo>
                    <a:pt x="913" y="379"/>
                  </a:lnTo>
                  <a:lnTo>
                    <a:pt x="936" y="452"/>
                  </a:lnTo>
                  <a:lnTo>
                    <a:pt x="955" y="526"/>
                  </a:lnTo>
                  <a:lnTo>
                    <a:pt x="975" y="602"/>
                  </a:lnTo>
                  <a:lnTo>
                    <a:pt x="991" y="680"/>
                  </a:lnTo>
                  <a:lnTo>
                    <a:pt x="1003" y="758"/>
                  </a:lnTo>
                  <a:lnTo>
                    <a:pt x="1014" y="837"/>
                  </a:lnTo>
                  <a:lnTo>
                    <a:pt x="1022" y="917"/>
                  </a:lnTo>
                  <a:lnTo>
                    <a:pt x="1030" y="998"/>
                  </a:lnTo>
                  <a:lnTo>
                    <a:pt x="1033" y="1079"/>
                  </a:lnTo>
                  <a:lnTo>
                    <a:pt x="1035" y="1161"/>
                  </a:lnTo>
                  <a:lnTo>
                    <a:pt x="1035" y="1240"/>
                  </a:lnTo>
                  <a:lnTo>
                    <a:pt x="1031" y="1321"/>
                  </a:lnTo>
                  <a:lnTo>
                    <a:pt x="1026" y="1401"/>
                  </a:lnTo>
                  <a:lnTo>
                    <a:pt x="1017" y="1479"/>
                  </a:lnTo>
                  <a:lnTo>
                    <a:pt x="1007" y="1556"/>
                  </a:lnTo>
                  <a:lnTo>
                    <a:pt x="994" y="1632"/>
                  </a:lnTo>
                  <a:lnTo>
                    <a:pt x="978" y="1707"/>
                  </a:lnTo>
                  <a:lnTo>
                    <a:pt x="961" y="1779"/>
                  </a:lnTo>
                  <a:lnTo>
                    <a:pt x="941" y="1848"/>
                  </a:lnTo>
                  <a:lnTo>
                    <a:pt x="918" y="1917"/>
                  </a:lnTo>
                  <a:lnTo>
                    <a:pt x="894" y="1981"/>
                  </a:lnTo>
                  <a:lnTo>
                    <a:pt x="865" y="2042"/>
                  </a:lnTo>
                  <a:lnTo>
                    <a:pt x="851" y="2072"/>
                  </a:lnTo>
                  <a:lnTo>
                    <a:pt x="837" y="2102"/>
                  </a:lnTo>
                  <a:lnTo>
                    <a:pt x="821" y="2131"/>
                  </a:lnTo>
                  <a:lnTo>
                    <a:pt x="803" y="2157"/>
                  </a:lnTo>
                  <a:lnTo>
                    <a:pt x="788" y="2184"/>
                  </a:lnTo>
                  <a:lnTo>
                    <a:pt x="770" y="2210"/>
                  </a:lnTo>
                  <a:lnTo>
                    <a:pt x="751" y="2235"/>
                  </a:lnTo>
                  <a:lnTo>
                    <a:pt x="733" y="2258"/>
                  </a:lnTo>
                  <a:lnTo>
                    <a:pt x="302" y="2258"/>
                  </a:lnTo>
                </a:path>
              </a:pathLst>
            </a:cu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4303888" y="1705356"/>
              <a:ext cx="4233" cy="2984500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547055" y="1815159"/>
              <a:ext cx="35136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068689" y="1995076"/>
              <a:ext cx="4477455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1567744" y="2254368"/>
              <a:ext cx="54751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178277" y="2550701"/>
              <a:ext cx="6252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920044" y="2882753"/>
              <a:ext cx="6773333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822677" y="3251847"/>
              <a:ext cx="69680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927099" y="3635493"/>
              <a:ext cx="6760634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200855" y="3964898"/>
              <a:ext cx="6207478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1639711" y="4259909"/>
              <a:ext cx="5322711" cy="2646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2252133" y="4516555"/>
              <a:ext cx="4097867" cy="1323"/>
            </a:xfrm>
            <a:prstGeom prst="line">
              <a:avLst/>
            </a:prstGeom>
            <a:noFill/>
            <a:ln w="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79242" tIns="39621" rIns="79242" bIns="39621"/>
            <a:lstStyle/>
            <a:p>
              <a:endParaRPr lang="fr-FR"/>
            </a:p>
          </p:txBody>
        </p:sp>
      </p:grpSp>
      <p:pic>
        <p:nvPicPr>
          <p:cNvPr id="40" name="Image 39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713" y="3313737"/>
            <a:ext cx="400776" cy="383142"/>
          </a:xfrm>
          <a:prstGeom prst="rect">
            <a:avLst/>
          </a:prstGeom>
        </p:spPr>
      </p:pic>
      <p:pic>
        <p:nvPicPr>
          <p:cNvPr id="28" name="Image 27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5273" y="3235395"/>
            <a:ext cx="400776" cy="383142"/>
          </a:xfrm>
          <a:prstGeom prst="rect">
            <a:avLst/>
          </a:prstGeom>
        </p:spPr>
      </p:pic>
      <p:pic>
        <p:nvPicPr>
          <p:cNvPr id="29" name="Image 28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384" y="3618537"/>
            <a:ext cx="400776" cy="383142"/>
          </a:xfrm>
          <a:prstGeom prst="rect">
            <a:avLst/>
          </a:prstGeom>
        </p:spPr>
      </p:pic>
      <p:pic>
        <p:nvPicPr>
          <p:cNvPr id="30" name="Image 29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256" y="2038851"/>
            <a:ext cx="400776" cy="383142"/>
          </a:xfrm>
          <a:prstGeom prst="rect">
            <a:avLst/>
          </a:prstGeom>
        </p:spPr>
      </p:pic>
      <p:pic>
        <p:nvPicPr>
          <p:cNvPr id="31" name="Image 30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653" y="2387752"/>
            <a:ext cx="400776" cy="383142"/>
          </a:xfrm>
          <a:prstGeom prst="rect">
            <a:avLst/>
          </a:prstGeom>
        </p:spPr>
      </p:pic>
      <p:pic>
        <p:nvPicPr>
          <p:cNvPr id="32" name="Image 31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471" y="2579323"/>
            <a:ext cx="400776" cy="383142"/>
          </a:xfrm>
          <a:prstGeom prst="rect">
            <a:avLst/>
          </a:prstGeom>
        </p:spPr>
      </p:pic>
      <p:pic>
        <p:nvPicPr>
          <p:cNvPr id="33" name="Image 32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489" y="2962465"/>
            <a:ext cx="400776" cy="383142"/>
          </a:xfrm>
          <a:prstGeom prst="rect">
            <a:avLst/>
          </a:prstGeom>
        </p:spPr>
      </p:pic>
      <p:pic>
        <p:nvPicPr>
          <p:cNvPr id="34" name="Image 33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552" y="2934355"/>
            <a:ext cx="400776" cy="383142"/>
          </a:xfrm>
          <a:prstGeom prst="rect">
            <a:avLst/>
          </a:prstGeom>
        </p:spPr>
      </p:pic>
      <p:pic>
        <p:nvPicPr>
          <p:cNvPr id="35" name="Image 34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889" y="2737383"/>
            <a:ext cx="400776" cy="383142"/>
          </a:xfrm>
          <a:prstGeom prst="rect">
            <a:avLst/>
          </a:prstGeom>
        </p:spPr>
      </p:pic>
      <p:pic>
        <p:nvPicPr>
          <p:cNvPr id="36" name="Image 35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713" y="2764634"/>
            <a:ext cx="400776" cy="383142"/>
          </a:xfrm>
          <a:prstGeom prst="rect">
            <a:avLst/>
          </a:prstGeom>
        </p:spPr>
      </p:pic>
      <p:pic>
        <p:nvPicPr>
          <p:cNvPr id="37" name="Image 36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205" y="2154797"/>
            <a:ext cx="400776" cy="383142"/>
          </a:xfrm>
          <a:prstGeom prst="rect">
            <a:avLst/>
          </a:prstGeom>
        </p:spPr>
      </p:pic>
      <p:pic>
        <p:nvPicPr>
          <p:cNvPr id="38" name="Image 37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686" y="3843053"/>
            <a:ext cx="400776" cy="383142"/>
          </a:xfrm>
          <a:prstGeom prst="rect">
            <a:avLst/>
          </a:prstGeom>
        </p:spPr>
      </p:pic>
      <p:pic>
        <p:nvPicPr>
          <p:cNvPr id="41" name="Image 40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125" y="2004610"/>
            <a:ext cx="400776" cy="383142"/>
          </a:xfrm>
          <a:prstGeom prst="rect">
            <a:avLst/>
          </a:prstGeom>
        </p:spPr>
      </p:pic>
      <p:pic>
        <p:nvPicPr>
          <p:cNvPr id="42" name="Image 41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287" y="3269216"/>
            <a:ext cx="400776" cy="383142"/>
          </a:xfrm>
          <a:prstGeom prst="rect">
            <a:avLst/>
          </a:prstGeom>
        </p:spPr>
      </p:pic>
      <p:pic>
        <p:nvPicPr>
          <p:cNvPr id="43" name="Image 42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250" y="2014846"/>
            <a:ext cx="400776" cy="383142"/>
          </a:xfrm>
          <a:prstGeom prst="rect">
            <a:avLst/>
          </a:prstGeom>
        </p:spPr>
      </p:pic>
      <p:pic>
        <p:nvPicPr>
          <p:cNvPr id="44" name="Image 43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101" y="1737463"/>
            <a:ext cx="400776" cy="383142"/>
          </a:xfrm>
          <a:prstGeom prst="rect">
            <a:avLst/>
          </a:prstGeom>
        </p:spPr>
      </p:pic>
      <p:pic>
        <p:nvPicPr>
          <p:cNvPr id="45" name="Image 44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925" y="2038851"/>
            <a:ext cx="400776" cy="383142"/>
          </a:xfrm>
          <a:prstGeom prst="rect">
            <a:avLst/>
          </a:prstGeom>
        </p:spPr>
      </p:pic>
      <p:pic>
        <p:nvPicPr>
          <p:cNvPr id="46" name="Image 45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737" y="1847280"/>
            <a:ext cx="400776" cy="383142"/>
          </a:xfrm>
          <a:prstGeom prst="rect">
            <a:avLst/>
          </a:prstGeom>
        </p:spPr>
      </p:pic>
      <p:pic>
        <p:nvPicPr>
          <p:cNvPr id="47" name="Image 46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5261" y="3426966"/>
            <a:ext cx="400776" cy="383142"/>
          </a:xfrm>
          <a:prstGeom prst="rect">
            <a:avLst/>
          </a:prstGeom>
        </p:spPr>
      </p:pic>
      <p:pic>
        <p:nvPicPr>
          <p:cNvPr id="48" name="Image 47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101" y="3841024"/>
            <a:ext cx="400776" cy="383142"/>
          </a:xfrm>
          <a:prstGeom prst="rect">
            <a:avLst/>
          </a:prstGeom>
        </p:spPr>
      </p:pic>
      <p:pic>
        <p:nvPicPr>
          <p:cNvPr id="49" name="Image 48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50" y="3618537"/>
            <a:ext cx="400776" cy="383142"/>
          </a:xfrm>
          <a:prstGeom prst="rect">
            <a:avLst/>
          </a:prstGeom>
        </p:spPr>
      </p:pic>
      <p:pic>
        <p:nvPicPr>
          <p:cNvPr id="50" name="Image 49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524" y="3120341"/>
            <a:ext cx="400776" cy="383142"/>
          </a:xfrm>
          <a:prstGeom prst="rect">
            <a:avLst/>
          </a:prstGeom>
        </p:spPr>
      </p:pic>
      <p:pic>
        <p:nvPicPr>
          <p:cNvPr id="51" name="Image 50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981" y="3633860"/>
            <a:ext cx="400776" cy="383142"/>
          </a:xfrm>
          <a:prstGeom prst="rect">
            <a:avLst/>
          </a:prstGeom>
        </p:spPr>
      </p:pic>
      <p:pic>
        <p:nvPicPr>
          <p:cNvPr id="52" name="Image 51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037" y="3081354"/>
            <a:ext cx="400776" cy="383142"/>
          </a:xfrm>
          <a:prstGeom prst="rect">
            <a:avLst/>
          </a:prstGeom>
        </p:spPr>
      </p:pic>
      <p:pic>
        <p:nvPicPr>
          <p:cNvPr id="53" name="Image 52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964" y="3125926"/>
            <a:ext cx="400776" cy="383142"/>
          </a:xfrm>
          <a:prstGeom prst="rect">
            <a:avLst/>
          </a:prstGeom>
        </p:spPr>
      </p:pic>
      <p:pic>
        <p:nvPicPr>
          <p:cNvPr id="54" name="Image 53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737" y="2698212"/>
            <a:ext cx="400776" cy="383142"/>
          </a:xfrm>
          <a:prstGeom prst="rect">
            <a:avLst/>
          </a:prstGeom>
        </p:spPr>
      </p:pic>
      <p:pic>
        <p:nvPicPr>
          <p:cNvPr id="55" name="Image 54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198" y="2215220"/>
            <a:ext cx="400776" cy="383142"/>
          </a:xfrm>
          <a:prstGeom prst="rect">
            <a:avLst/>
          </a:prstGeom>
        </p:spPr>
      </p:pic>
      <p:pic>
        <p:nvPicPr>
          <p:cNvPr id="56" name="Image 55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205" y="1851244"/>
            <a:ext cx="400776" cy="383142"/>
          </a:xfrm>
          <a:prstGeom prst="rect">
            <a:avLst/>
          </a:prstGeom>
        </p:spPr>
      </p:pic>
      <p:pic>
        <p:nvPicPr>
          <p:cNvPr id="57" name="Image 56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737" y="1726607"/>
            <a:ext cx="400776" cy="383142"/>
          </a:xfrm>
          <a:prstGeom prst="rect">
            <a:avLst/>
          </a:prstGeom>
        </p:spPr>
      </p:pic>
      <p:pic>
        <p:nvPicPr>
          <p:cNvPr id="58" name="Image 57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349" y="2023649"/>
            <a:ext cx="400776" cy="383142"/>
          </a:xfrm>
          <a:prstGeom prst="rect">
            <a:avLst/>
          </a:prstGeom>
        </p:spPr>
      </p:pic>
      <p:pic>
        <p:nvPicPr>
          <p:cNvPr id="59" name="Image 58" descr="HIV (1)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961" y="2381492"/>
            <a:ext cx="400776" cy="38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2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Données épidémiologiques ONUSIDA</a:t>
            </a:r>
          </a:p>
        </p:txBody>
      </p:sp>
    </p:spTree>
    <p:extLst>
      <p:ext uri="{BB962C8B-B14F-4D97-AF65-F5344CB8AC3E}">
        <p14:creationId xmlns:p14="http://schemas.microsoft.com/office/powerpoint/2010/main" val="378820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796488"/>
          </a:xfrm>
        </p:spPr>
        <p:txBody>
          <a:bodyPr/>
          <a:lstStyle/>
          <a:p>
            <a:r>
              <a:rPr lang="fr-FR" dirty="0"/>
              <a:t>Une récente et relative stabilisation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28650" y="1295400"/>
            <a:ext cx="7886700" cy="3869002"/>
          </a:xfrm>
        </p:spPr>
        <p:txBody>
          <a:bodyPr>
            <a:normAutofit/>
          </a:bodyPr>
          <a:lstStyle/>
          <a:p>
            <a:r>
              <a:rPr lang="fr-FR" sz="2000" dirty="0"/>
              <a:t>39 millions de morts depuis le début de l’épidémie</a:t>
            </a:r>
          </a:p>
          <a:p>
            <a:r>
              <a:rPr lang="fr-FR" sz="2000" dirty="0"/>
              <a:t>36.7 millions de séropositifs aujourd’hui</a:t>
            </a:r>
            <a:r>
              <a:rPr lang="mr-IN" sz="2000" dirty="0"/>
              <a:t>…</a:t>
            </a:r>
            <a:r>
              <a:rPr lang="fr-FR" sz="2000" dirty="0"/>
              <a:t> dont 20 M sous traitement</a:t>
            </a:r>
          </a:p>
          <a:p>
            <a:endParaRPr lang="fr-FR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158" y="2063463"/>
            <a:ext cx="7033683" cy="3369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429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10DF8E-0E87-470B-94D8-36472727B397}"/>
              </a:ext>
            </a:extLst>
          </p:cNvPr>
          <p:cNvGrpSpPr/>
          <p:nvPr/>
        </p:nvGrpSpPr>
        <p:grpSpPr>
          <a:xfrm>
            <a:off x="791105" y="608542"/>
            <a:ext cx="7987771" cy="4283348"/>
            <a:chOff x="606425" y="730250"/>
            <a:chExt cx="9585325" cy="5140017"/>
          </a:xfrm>
        </p:grpSpPr>
        <p:sp>
          <p:nvSpPr>
            <p:cNvPr id="10251" name="Rectangle 37"/>
            <p:cNvSpPr>
              <a:spLocks noChangeArrowheads="1"/>
            </p:cNvSpPr>
            <p:nvPr/>
          </p:nvSpPr>
          <p:spPr bwMode="auto">
            <a:xfrm>
              <a:off x="606425" y="730250"/>
              <a:ext cx="9585325" cy="433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750" dirty="0">
                  <a:latin typeface="Arial Bold" charset="0"/>
                </a:rPr>
                <a:t>Adults and children estimated to be living with HIV </a:t>
              </a:r>
              <a:r>
                <a:rPr lang="en-US" altLang="en-US" sz="1750" b="1" dirty="0">
                  <a:solidFill>
                    <a:srgbClr val="E31837"/>
                  </a:solidFill>
                  <a:latin typeface="Arial Bold" charset="0"/>
                  <a:sym typeface="Webdings" pitchFamily="18" charset="2"/>
                </a:rPr>
                <a:t></a:t>
              </a:r>
              <a:r>
                <a:rPr lang="en-US" altLang="en-US" sz="1750" dirty="0">
                  <a:latin typeface="Arial Bold" charset="0"/>
                </a:rPr>
                <a:t> 2017 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5FB83C7-44FF-41C1-A9F4-B57F0CB3C7FE}"/>
                </a:ext>
              </a:extLst>
            </p:cNvPr>
            <p:cNvGrpSpPr/>
            <p:nvPr/>
          </p:nvGrpSpPr>
          <p:grpSpPr>
            <a:xfrm>
              <a:off x="1246894" y="1439999"/>
              <a:ext cx="8029861" cy="4430268"/>
              <a:chOff x="1246894" y="1504949"/>
              <a:chExt cx="8029861" cy="443026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894" y="1504949"/>
                <a:ext cx="8029861" cy="3878199"/>
              </a:xfrm>
              <a:prstGeom prst="rect">
                <a:avLst/>
              </a:prstGeom>
            </p:spPr>
          </p:pic>
          <p:sp>
            <p:nvSpPr>
              <p:cNvPr id="10243" name="Rectangle 2"/>
              <p:cNvSpPr>
                <a:spLocks noChangeArrowheads="1"/>
              </p:cNvSpPr>
              <p:nvPr/>
            </p:nvSpPr>
            <p:spPr bwMode="auto">
              <a:xfrm>
                <a:off x="1555750" y="5516563"/>
                <a:ext cx="7418388" cy="418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4572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r>
                  <a:rPr lang="en-US" altLang="en-US" sz="1667" b="1" dirty="0"/>
                  <a:t>Total: 36.9 million</a:t>
                </a:r>
                <a:r>
                  <a:rPr lang="en-US" altLang="en-US" sz="1667" dirty="0"/>
                  <a:t> </a:t>
                </a:r>
                <a:r>
                  <a:rPr lang="en-US" altLang="en-US" sz="1500" dirty="0">
                    <a:solidFill>
                      <a:srgbClr val="4D4D4D"/>
                    </a:solidFill>
                  </a:rPr>
                  <a:t>[31.1 million–43.9 million]</a:t>
                </a:r>
                <a:endParaRPr lang="en-US" altLang="en-US" sz="1667" dirty="0">
                  <a:solidFill>
                    <a:srgbClr val="7F7F7F"/>
                  </a:solidFill>
                </a:endParaRPr>
              </a:p>
            </p:txBody>
          </p:sp>
          <p:sp>
            <p:nvSpPr>
              <p:cNvPr id="10244" name="Rectangle 27"/>
              <p:cNvSpPr>
                <a:spLocks noChangeArrowheads="1"/>
              </p:cNvSpPr>
              <p:nvPr/>
            </p:nvSpPr>
            <p:spPr bwMode="auto">
              <a:xfrm>
                <a:off x="4251326" y="3082945"/>
                <a:ext cx="2278063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Middle East and North Africa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220 000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[150 000–300 000]</a:t>
                </a:r>
              </a:p>
            </p:txBody>
          </p:sp>
          <p:sp>
            <p:nvSpPr>
              <p:cNvPr id="10245" name="Rectangle 28"/>
              <p:cNvSpPr>
                <a:spLocks noChangeArrowheads="1"/>
              </p:cNvSpPr>
              <p:nvPr/>
            </p:nvSpPr>
            <p:spPr bwMode="auto">
              <a:xfrm>
                <a:off x="3831730" y="3587001"/>
                <a:ext cx="1947862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Western and central Africa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6.1 million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[4.4 million–8.1 million]</a:t>
                </a:r>
              </a:p>
            </p:txBody>
          </p:sp>
          <p:sp>
            <p:nvSpPr>
              <p:cNvPr id="10246" name="Rectangle 29"/>
              <p:cNvSpPr>
                <a:spLocks noChangeArrowheads="1"/>
              </p:cNvSpPr>
              <p:nvPr/>
            </p:nvSpPr>
            <p:spPr bwMode="auto">
              <a:xfrm>
                <a:off x="5800345" y="1991781"/>
                <a:ext cx="1739900" cy="5823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Eastern Europe </a:t>
                </a:r>
                <a:br>
                  <a:rPr lang="en-US" altLang="en-US" sz="1000" b="1" dirty="0"/>
                </a:br>
                <a:r>
                  <a:rPr lang="en-US" altLang="en-US" sz="1000" b="1" dirty="0"/>
                  <a:t>and central Asia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1.4 million 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[1.3 million–1.6 million]</a:t>
                </a:r>
              </a:p>
            </p:txBody>
          </p:sp>
          <p:sp>
            <p:nvSpPr>
              <p:cNvPr id="10247" name="Rectangle 30"/>
              <p:cNvSpPr>
                <a:spLocks noChangeArrowheads="1"/>
              </p:cNvSpPr>
              <p:nvPr/>
            </p:nvSpPr>
            <p:spPr bwMode="auto">
              <a:xfrm>
                <a:off x="6765546" y="3844394"/>
                <a:ext cx="2197100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Asia and the Pacific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5.2 million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[4.1 million–6.7 million]</a:t>
                </a:r>
              </a:p>
            </p:txBody>
          </p:sp>
          <p:sp>
            <p:nvSpPr>
              <p:cNvPr id="10248" name="Rectangle 32"/>
              <p:cNvSpPr>
                <a:spLocks noChangeArrowheads="1"/>
              </p:cNvSpPr>
              <p:nvPr/>
            </p:nvSpPr>
            <p:spPr bwMode="auto">
              <a:xfrm>
                <a:off x="1327150" y="2276475"/>
                <a:ext cx="3698875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North America and western and central Europe</a:t>
                </a:r>
              </a:p>
              <a:p>
                <a:pPr algn="ctr" eaLnBrk="1" hangingPunct="1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2.2 million </a:t>
                </a:r>
              </a:p>
              <a:p>
                <a:pPr algn="ctr" eaLnBrk="1" hangingPunct="1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[1.9 million–2.4 million]</a:t>
                </a:r>
              </a:p>
            </p:txBody>
          </p:sp>
          <p:sp>
            <p:nvSpPr>
              <p:cNvPr id="10249" name="Rectangle 33"/>
              <p:cNvSpPr>
                <a:spLocks noChangeArrowheads="1"/>
              </p:cNvSpPr>
              <p:nvPr/>
            </p:nvSpPr>
            <p:spPr bwMode="auto">
              <a:xfrm>
                <a:off x="2373314" y="4150241"/>
                <a:ext cx="1762126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Latin America 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1.8 million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[1.5 million–2.3 million]</a:t>
                </a:r>
              </a:p>
            </p:txBody>
          </p:sp>
          <p:sp>
            <p:nvSpPr>
              <p:cNvPr id="10250" name="Rectangle 28"/>
              <p:cNvSpPr>
                <a:spLocks noChangeArrowheads="1"/>
              </p:cNvSpPr>
              <p:nvPr/>
            </p:nvSpPr>
            <p:spPr bwMode="auto">
              <a:xfrm>
                <a:off x="4364038" y="4257675"/>
                <a:ext cx="2182812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Eastern and southern Africa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19.6 million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[17.5 million–22.0 million]</a:t>
                </a:r>
              </a:p>
            </p:txBody>
          </p:sp>
          <p:sp>
            <p:nvSpPr>
              <p:cNvPr id="12" name="Rectangle 33"/>
              <p:cNvSpPr>
                <a:spLocks noChangeArrowheads="1"/>
              </p:cNvSpPr>
              <p:nvPr/>
            </p:nvSpPr>
            <p:spPr bwMode="auto">
              <a:xfrm>
                <a:off x="2119164" y="3140968"/>
                <a:ext cx="1762126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Caribbean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GB" altLang="en-US" sz="1167" b="1" dirty="0"/>
                  <a:t>310 000</a:t>
                </a:r>
                <a:endParaRPr lang="en-US" altLang="en-US" sz="1167" b="1" dirty="0"/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[260 000–420 000]</a:t>
                </a:r>
              </a:p>
            </p:txBody>
          </p:sp>
        </p:grpSp>
      </p:grpSp>
      <p:sp>
        <p:nvSpPr>
          <p:cNvPr id="2" name="Cadre 1">
            <a:extLst>
              <a:ext uri="{FF2B5EF4-FFF2-40B4-BE49-F238E27FC236}">
                <a16:creationId xmlns:a16="http://schemas.microsoft.com/office/drawing/2014/main" id="{4904391A-581E-BE49-B794-64F0776DBC43}"/>
              </a:ext>
            </a:extLst>
          </p:cNvPr>
          <p:cNvSpPr/>
          <p:nvPr/>
        </p:nvSpPr>
        <p:spPr>
          <a:xfrm>
            <a:off x="3828522" y="3301535"/>
            <a:ext cx="2095184" cy="674104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Cadre 28">
            <a:extLst>
              <a:ext uri="{FF2B5EF4-FFF2-40B4-BE49-F238E27FC236}">
                <a16:creationId xmlns:a16="http://schemas.microsoft.com/office/drawing/2014/main" id="{5C87C94F-5DE3-B04D-BC27-161CFEDB44FC}"/>
              </a:ext>
            </a:extLst>
          </p:cNvPr>
          <p:cNvSpPr/>
          <p:nvPr/>
        </p:nvSpPr>
        <p:spPr>
          <a:xfrm>
            <a:off x="3294196" y="2730306"/>
            <a:ext cx="2095184" cy="674104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0" name="Cadre 29">
            <a:extLst>
              <a:ext uri="{FF2B5EF4-FFF2-40B4-BE49-F238E27FC236}">
                <a16:creationId xmlns:a16="http://schemas.microsoft.com/office/drawing/2014/main" id="{09AF07B6-97ED-3D45-9627-AA562A650141}"/>
              </a:ext>
            </a:extLst>
          </p:cNvPr>
          <p:cNvSpPr/>
          <p:nvPr/>
        </p:nvSpPr>
        <p:spPr>
          <a:xfrm>
            <a:off x="3367314" y="2636826"/>
            <a:ext cx="2708792" cy="1630374"/>
          </a:xfrm>
          <a:prstGeom prst="frame">
            <a:avLst>
              <a:gd name="adj1" fmla="val 404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4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402E363-BCBC-467C-9739-D6FDC0EE0F72}"/>
              </a:ext>
            </a:extLst>
          </p:cNvPr>
          <p:cNvGrpSpPr/>
          <p:nvPr/>
        </p:nvGrpSpPr>
        <p:grpSpPr>
          <a:xfrm>
            <a:off x="791105" y="608542"/>
            <a:ext cx="7987771" cy="4343392"/>
            <a:chOff x="606425" y="730250"/>
            <a:chExt cx="9585325" cy="521207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5CAD7F1-070C-4493-A593-A55B67C84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0000" y="1530000"/>
              <a:ext cx="7004911" cy="3615241"/>
            </a:xfrm>
            <a:prstGeom prst="rect">
              <a:avLst/>
            </a:prstGeom>
          </p:spPr>
        </p:pic>
        <p:sp>
          <p:nvSpPr>
            <p:cNvPr id="10251" name="Rectangle 37"/>
            <p:cNvSpPr>
              <a:spLocks noChangeArrowheads="1"/>
            </p:cNvSpPr>
            <p:nvPr/>
          </p:nvSpPr>
          <p:spPr bwMode="auto">
            <a:xfrm>
              <a:off x="606425" y="730250"/>
              <a:ext cx="9585325" cy="433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750" dirty="0">
                  <a:latin typeface="Arial Bold" charset="0"/>
                </a:rPr>
                <a:t>Adults and children estimated to be living with HIV </a:t>
              </a:r>
              <a:r>
                <a:rPr lang="en-US" altLang="en-US" sz="1750" b="1" dirty="0">
                  <a:solidFill>
                    <a:srgbClr val="E31837"/>
                  </a:solidFill>
                  <a:latin typeface="Arial Bold" charset="0"/>
                  <a:sym typeface="Webdings" pitchFamily="18" charset="2"/>
                </a:rPr>
                <a:t></a:t>
              </a:r>
              <a:r>
                <a:rPr lang="en-US" altLang="en-US" sz="1750" dirty="0">
                  <a:latin typeface="Arial Bold" charset="0"/>
                </a:rPr>
                <a:t> 1990–2017 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BD4A4BE-BAF6-431D-9597-05FB48F575F7}"/>
                </a:ext>
              </a:extLst>
            </p:cNvPr>
            <p:cNvGrpSpPr/>
            <p:nvPr/>
          </p:nvGrpSpPr>
          <p:grpSpPr>
            <a:xfrm>
              <a:off x="2160000" y="5310000"/>
              <a:ext cx="4661563" cy="326320"/>
              <a:chOff x="2340000" y="1800000"/>
              <a:chExt cx="4661563" cy="326320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2700000" y="1800000"/>
                <a:ext cx="4301563" cy="326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en-US" sz="116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Adults and children estimated to be living with HIV</a:t>
                </a:r>
                <a:endParaRPr lang="en-US" sz="11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2340000" y="1953888"/>
                <a:ext cx="270000" cy="1"/>
              </a:xfrm>
              <a:prstGeom prst="line">
                <a:avLst/>
              </a:prstGeom>
              <a:ln w="63500">
                <a:solidFill>
                  <a:srgbClr val="78BCC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AB0C8F4-8038-48B7-ADA4-5A1442B71201}"/>
                </a:ext>
              </a:extLst>
            </p:cNvPr>
            <p:cNvGrpSpPr/>
            <p:nvPr/>
          </p:nvGrpSpPr>
          <p:grpSpPr>
            <a:xfrm>
              <a:off x="2160000" y="5616000"/>
              <a:ext cx="2235897" cy="326320"/>
              <a:chOff x="2340000" y="2070000"/>
              <a:chExt cx="2235897" cy="32632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700000" y="2070000"/>
                <a:ext cx="1875897" cy="326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6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Range of uncertainty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340000" y="2142000"/>
                <a:ext cx="270000" cy="144000"/>
              </a:xfrm>
              <a:prstGeom prst="rect">
                <a:avLst/>
              </a:prstGeom>
              <a:solidFill>
                <a:srgbClr val="B8E1DD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55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Répartition mondiale de la prévalence du VIH</a:t>
            </a:r>
            <a:br>
              <a:rPr lang="fr-FR" dirty="0"/>
            </a:br>
            <a:r>
              <a:rPr lang="fr-FR" sz="2000" dirty="0"/>
              <a:t>Vue « Populationnelle »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55" y="1186095"/>
            <a:ext cx="8121135" cy="3758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645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0" y="190500"/>
            <a:ext cx="8534400" cy="631825"/>
          </a:xfrm>
        </p:spPr>
        <p:txBody>
          <a:bodyPr/>
          <a:lstStyle/>
          <a:p>
            <a:r>
              <a:rPr lang="fr-FR" dirty="0"/>
              <a:t>Répartition mondiale de la prévalence du VIH</a:t>
            </a:r>
          </a:p>
        </p:txBody>
      </p:sp>
      <p:pic>
        <p:nvPicPr>
          <p:cNvPr id="5" name="Espace réservé du contenu 4" descr="Répartition mondiale.tiff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r="320"/>
          <a:stretch/>
        </p:blipFill>
        <p:spPr>
          <a:xfrm>
            <a:off x="383874" y="996000"/>
            <a:ext cx="8400148" cy="4181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926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292718" y="169863"/>
            <a:ext cx="6936881" cy="490537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79242" tIns="39621" rIns="79242" bIns="3962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fr-FR" sz="2400" b="1" dirty="0">
                <a:solidFill>
                  <a:schemeClr val="tx1"/>
                </a:solidFill>
                <a:cs typeface="+mj-cs"/>
              </a:rPr>
              <a:t>Une répartition très inégale en Afrique…</a:t>
            </a:r>
            <a:endParaRPr lang="fr-FR" sz="2100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852" y="763427"/>
            <a:ext cx="4202584" cy="4145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6822" name="AutoShape 6"/>
          <p:cNvSpPr>
            <a:spLocks noChangeArrowheads="1"/>
          </p:cNvSpPr>
          <p:nvPr/>
        </p:nvSpPr>
        <p:spPr bwMode="auto">
          <a:xfrm>
            <a:off x="5992155" y="3208349"/>
            <a:ext cx="2397478" cy="764646"/>
          </a:xfrm>
          <a:prstGeom prst="wedgeRectCallout">
            <a:avLst>
              <a:gd name="adj1" fmla="val -113949"/>
              <a:gd name="adj2" fmla="val 1281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888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79242" tIns="39621" rIns="79242" bIns="39621" anchor="ctr"/>
          <a:lstStyle/>
          <a:p>
            <a:pPr algn="ctr">
              <a:defRPr/>
            </a:pPr>
            <a:r>
              <a:rPr lang="fr-FR" sz="1000" dirty="0">
                <a:latin typeface="Arial" charset="0"/>
              </a:rPr>
              <a:t>Kwazulu-Natal 2013</a:t>
            </a:r>
            <a:br>
              <a:rPr lang="fr-FR" sz="1000" dirty="0">
                <a:latin typeface="Arial" charset="0"/>
              </a:rPr>
            </a:br>
            <a:r>
              <a:rPr lang="fr-FR" sz="1000" b="1" dirty="0">
                <a:latin typeface="Arial" charset="0"/>
              </a:rPr>
              <a:t>60 % </a:t>
            </a:r>
            <a:r>
              <a:rPr lang="fr-FR" sz="1000" dirty="0">
                <a:latin typeface="Arial" charset="0"/>
              </a:rPr>
              <a:t>des femmes de 30-34 ans</a:t>
            </a:r>
          </a:p>
          <a:p>
            <a:pPr algn="ctr">
              <a:defRPr/>
            </a:pPr>
            <a:r>
              <a:rPr lang="fr-FR" sz="1000" dirty="0">
                <a:latin typeface="Arial" charset="0"/>
              </a:rPr>
              <a:t>venant accoucher en centre de soins</a:t>
            </a:r>
          </a:p>
          <a:p>
            <a:pPr algn="ctr">
              <a:defRPr/>
            </a:pPr>
            <a:r>
              <a:rPr lang="fr-FR" sz="1000" dirty="0">
                <a:latin typeface="Arial" charset="0"/>
              </a:rPr>
              <a:t>primaires sont séropositives</a:t>
            </a:r>
            <a:r>
              <a:rPr lang="fr-FR" sz="1000" baseline="30000" dirty="0">
                <a:latin typeface="Arial" charset="0"/>
              </a:rPr>
              <a:t>1</a:t>
            </a:r>
            <a:r>
              <a:rPr lang="fr-FR" sz="1000" dirty="0">
                <a:latin typeface="Arial" charset="0"/>
              </a:rPr>
              <a:t>…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491" y="1027415"/>
            <a:ext cx="2654583" cy="205483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B6D718-498E-DB4A-A815-90C2D17B6729}"/>
              </a:ext>
            </a:extLst>
          </p:cNvPr>
          <p:cNvSpPr txBox="1"/>
          <p:nvPr/>
        </p:nvSpPr>
        <p:spPr>
          <a:xfrm>
            <a:off x="6392665" y="5304642"/>
            <a:ext cx="18325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FR" sz="105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fr-FR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Kharsany</a:t>
            </a:r>
            <a:r>
              <a:rPr lang="fr-FR" sz="1050" dirty="0">
                <a:latin typeface="Calibri" panose="020F0502020204030204" pitchFamily="34" charset="0"/>
                <a:cs typeface="Calibri" panose="020F0502020204030204" pitchFamily="34" charset="0"/>
              </a:rPr>
              <a:t> et al. JAIDS 2015</a:t>
            </a:r>
          </a:p>
        </p:txBody>
      </p:sp>
    </p:spTree>
    <p:extLst>
      <p:ext uri="{BB962C8B-B14F-4D97-AF65-F5344CB8AC3E}">
        <p14:creationId xmlns:p14="http://schemas.microsoft.com/office/powerpoint/2010/main" val="103161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6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220133" y="2349500"/>
            <a:ext cx="8636000" cy="2821214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fr-FR" dirty="0"/>
              <a:t>Quelques notions d’épidémiologie virale et d’</a:t>
            </a:r>
            <a:r>
              <a:rPr lang="fr-FR" dirty="0" err="1"/>
              <a:t>anthropozoones</a:t>
            </a:r>
            <a:endParaRPr lang="fr-FR" dirty="0"/>
          </a:p>
          <a:p>
            <a:pPr marL="285750" indent="-285750" algn="l">
              <a:buFont typeface="Arial"/>
              <a:buChar char="•"/>
            </a:pPr>
            <a:r>
              <a:rPr lang="fr-FR" dirty="0"/>
              <a:t>l’épidémie mondiale en 2017</a:t>
            </a:r>
          </a:p>
          <a:p>
            <a:pPr marL="285750" indent="-285750" algn="l">
              <a:buFont typeface="Arial"/>
              <a:buChar char="•"/>
            </a:pPr>
            <a:r>
              <a:rPr lang="fr-FR" dirty="0"/>
              <a:t>Evolutions épidémiques</a:t>
            </a:r>
          </a:p>
          <a:p>
            <a:pPr marL="285750" indent="-285750" algn="l">
              <a:buFont typeface="Arial"/>
              <a:buChar char="•"/>
            </a:pPr>
            <a:r>
              <a:rPr lang="fr-FR" dirty="0"/>
              <a:t>Conséquences sociales</a:t>
            </a:r>
          </a:p>
          <a:p>
            <a:pPr marL="285750" indent="-285750" algn="l">
              <a:buFont typeface="Arial"/>
              <a:buChar char="•"/>
            </a:pPr>
            <a:r>
              <a:rPr lang="fr-FR" dirty="0"/>
              <a:t>Transmission</a:t>
            </a:r>
          </a:p>
          <a:p>
            <a:pPr marL="285750" indent="-285750" algn="l">
              <a:buFont typeface="Arial"/>
              <a:buChar char="•"/>
            </a:pP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Prévention</a:t>
            </a:r>
          </a:p>
          <a:p>
            <a:pPr marL="285750" indent="-285750" algn="l">
              <a:buFont typeface="Arial"/>
              <a:buChar char="•"/>
            </a:pP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Politique</a:t>
            </a:r>
          </a:p>
          <a:p>
            <a:pPr marL="285750" indent="-285750" algn="l">
              <a:buFont typeface="Arial"/>
              <a:buChar char="•"/>
            </a:pP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Pognon</a:t>
            </a:r>
          </a:p>
          <a:p>
            <a:pPr marL="285750" indent="-285750" algn="l">
              <a:buFont typeface="Arial"/>
              <a:buChar char="•"/>
            </a:pP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Clinique et complications du VIH</a:t>
            </a:r>
          </a:p>
          <a:p>
            <a:pPr marL="285750" indent="-285750" algn="l">
              <a:buFont typeface="Arial"/>
              <a:buChar char="•"/>
            </a:pPr>
            <a:endParaRPr lang="fr-FR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algn="l">
              <a:buFont typeface="Arial"/>
              <a:buChar char="•"/>
            </a:pPr>
            <a:endParaRPr lang="fr-FR" dirty="0"/>
          </a:p>
          <a:p>
            <a:pPr marL="742950" lvl="1" indent="-285750" algn="l">
              <a:buFont typeface="Arial"/>
              <a:buChar char="•"/>
            </a:pPr>
            <a:endParaRPr lang="fr-FR" dirty="0"/>
          </a:p>
          <a:p>
            <a:pPr marL="285750" indent="-285750" algn="l">
              <a:buFont typeface="Arial"/>
              <a:buChar char="•"/>
            </a:pP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228075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8B98607-0A29-4BF6-994C-E7C7A43B7331}"/>
              </a:ext>
            </a:extLst>
          </p:cNvPr>
          <p:cNvGrpSpPr/>
          <p:nvPr/>
        </p:nvGrpSpPr>
        <p:grpSpPr>
          <a:xfrm>
            <a:off x="791105" y="608542"/>
            <a:ext cx="7987771" cy="4280850"/>
            <a:chOff x="606425" y="730250"/>
            <a:chExt cx="9585325" cy="5137021"/>
          </a:xfrm>
        </p:grpSpPr>
        <p:sp>
          <p:nvSpPr>
            <p:cNvPr id="12" name="Rectangle 37"/>
            <p:cNvSpPr>
              <a:spLocks noChangeArrowheads="1"/>
            </p:cNvSpPr>
            <p:nvPr/>
          </p:nvSpPr>
          <p:spPr bwMode="auto">
            <a:xfrm>
              <a:off x="606425" y="730250"/>
              <a:ext cx="9585325" cy="433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750" spc="-25" dirty="0">
                  <a:latin typeface="Arial Bold" charset="0"/>
                </a:rPr>
                <a:t>Incidence : enfants et </a:t>
              </a:r>
              <a:r>
                <a:rPr lang="en-US" altLang="en-US" sz="1750" spc="-25" dirty="0" err="1">
                  <a:latin typeface="Arial Bold" charset="0"/>
                </a:rPr>
                <a:t>adultes</a:t>
              </a:r>
              <a:r>
                <a:rPr lang="en-US" altLang="en-US" sz="1750" spc="-25" dirty="0">
                  <a:latin typeface="Arial Bold" charset="0"/>
                </a:rPr>
                <a:t> </a:t>
              </a:r>
              <a:r>
                <a:rPr lang="en-US" altLang="en-US" sz="1750" spc="-25" dirty="0" err="1">
                  <a:latin typeface="Arial Bold" charset="0"/>
                </a:rPr>
                <a:t>nouvellement</a:t>
              </a:r>
              <a:r>
                <a:rPr lang="en-US" altLang="en-US" sz="1750" spc="-25" dirty="0">
                  <a:latin typeface="Arial Bold" charset="0"/>
                </a:rPr>
                <a:t> </a:t>
              </a:r>
              <a:r>
                <a:rPr lang="en-US" altLang="en-US" sz="1750" spc="-25" dirty="0" err="1">
                  <a:latin typeface="Arial Bold" charset="0"/>
                </a:rPr>
                <a:t>infectés</a:t>
              </a:r>
              <a:r>
                <a:rPr lang="en-US" altLang="en-US" sz="1750" b="1" spc="-25" dirty="0">
                  <a:solidFill>
                    <a:srgbClr val="E31837"/>
                  </a:solidFill>
                  <a:latin typeface="Arial Bold" charset="0"/>
                  <a:sym typeface="Webdings" pitchFamily="18" charset="2"/>
                </a:rPr>
                <a:t></a:t>
              </a:r>
              <a:r>
                <a:rPr lang="en-US" altLang="en-US" sz="1750" spc="-25" dirty="0">
                  <a:latin typeface="Arial Bold" charset="0"/>
                </a:rPr>
                <a:t> 2017 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0670FBB-07B0-45B1-9501-79D4E93D40D2}"/>
                </a:ext>
              </a:extLst>
            </p:cNvPr>
            <p:cNvGrpSpPr/>
            <p:nvPr/>
          </p:nvGrpSpPr>
          <p:grpSpPr>
            <a:xfrm>
              <a:off x="1246894" y="1440000"/>
              <a:ext cx="8029861" cy="4427271"/>
              <a:chOff x="1246894" y="1504950"/>
              <a:chExt cx="8029861" cy="4427271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894" y="1504950"/>
                <a:ext cx="8029861" cy="3878199"/>
              </a:xfrm>
              <a:prstGeom prst="rect">
                <a:avLst/>
              </a:prstGeom>
            </p:spPr>
          </p:pic>
          <p:sp>
            <p:nvSpPr>
              <p:cNvPr id="11267" name="Rectangle 38"/>
              <p:cNvSpPr>
                <a:spLocks noChangeArrowheads="1"/>
              </p:cNvSpPr>
              <p:nvPr/>
            </p:nvSpPr>
            <p:spPr bwMode="auto">
              <a:xfrm>
                <a:off x="1555750" y="5529263"/>
                <a:ext cx="7418388" cy="402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8487" tIns="39243" rIns="78487" bIns="39243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en-US" altLang="en-US" sz="1667" b="1" dirty="0"/>
                  <a:t>Total: 1.8 million </a:t>
                </a:r>
                <a:r>
                  <a:rPr lang="en-US" altLang="en-US" sz="1500" dirty="0">
                    <a:solidFill>
                      <a:srgbClr val="4D4D4D"/>
                    </a:solidFill>
                  </a:rPr>
                  <a:t>[1.4 million–2.4 million]</a:t>
                </a:r>
              </a:p>
            </p:txBody>
          </p:sp>
          <p:sp>
            <p:nvSpPr>
              <p:cNvPr id="11268" name="Rectangle 27"/>
              <p:cNvSpPr>
                <a:spLocks noChangeArrowheads="1"/>
              </p:cNvSpPr>
              <p:nvPr/>
            </p:nvSpPr>
            <p:spPr bwMode="auto">
              <a:xfrm>
                <a:off x="4251326" y="3083359"/>
                <a:ext cx="2278063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Middle East and North Africa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18 000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[10 000–31 000]</a:t>
                </a:r>
              </a:p>
            </p:txBody>
          </p:sp>
          <p:sp>
            <p:nvSpPr>
              <p:cNvPr id="11269" name="Rectangle 28"/>
              <p:cNvSpPr>
                <a:spLocks noChangeArrowheads="1"/>
              </p:cNvSpPr>
              <p:nvPr/>
            </p:nvSpPr>
            <p:spPr bwMode="auto">
              <a:xfrm>
                <a:off x="3828088" y="3587416"/>
                <a:ext cx="1947862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Western and central Africa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GB" altLang="en-US" sz="1167" b="1" dirty="0"/>
                  <a:t>370 000</a:t>
                </a:r>
                <a:endParaRPr lang="en-US" altLang="en-US" sz="1167" b="1" dirty="0"/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[220 000–570 000]</a:t>
                </a:r>
              </a:p>
            </p:txBody>
          </p:sp>
          <p:sp>
            <p:nvSpPr>
              <p:cNvPr id="11270" name="Rectangle 29"/>
              <p:cNvSpPr>
                <a:spLocks noChangeArrowheads="1"/>
              </p:cNvSpPr>
              <p:nvPr/>
            </p:nvSpPr>
            <p:spPr bwMode="auto">
              <a:xfrm>
                <a:off x="5800345" y="1997050"/>
                <a:ext cx="1739900" cy="5823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Eastern Europe </a:t>
                </a:r>
                <a:br>
                  <a:rPr lang="en-US" altLang="en-US" sz="1000" b="1" dirty="0"/>
                </a:br>
                <a:r>
                  <a:rPr lang="en-US" altLang="en-US" sz="1000" b="1" dirty="0"/>
                  <a:t>and central Asia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130 000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[120 000–150 000]</a:t>
                </a:r>
              </a:p>
            </p:txBody>
          </p:sp>
          <p:sp>
            <p:nvSpPr>
              <p:cNvPr id="11271" name="Rectangle 30"/>
              <p:cNvSpPr>
                <a:spLocks noChangeArrowheads="1"/>
              </p:cNvSpPr>
              <p:nvPr/>
            </p:nvSpPr>
            <p:spPr bwMode="auto">
              <a:xfrm>
                <a:off x="6765546" y="3842463"/>
                <a:ext cx="2197100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8575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Asia and the Pacific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280 000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[210 000–390 000]</a:t>
                </a:r>
              </a:p>
            </p:txBody>
          </p:sp>
          <p:sp>
            <p:nvSpPr>
              <p:cNvPr id="11272" name="Rectangle 32"/>
              <p:cNvSpPr>
                <a:spLocks noChangeArrowheads="1"/>
              </p:cNvSpPr>
              <p:nvPr/>
            </p:nvSpPr>
            <p:spPr bwMode="auto">
              <a:xfrm>
                <a:off x="1327150" y="2276475"/>
                <a:ext cx="3698875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North America and western and central Europe</a:t>
                </a:r>
              </a:p>
              <a:p>
                <a:pPr algn="ctr" eaLnBrk="1" hangingPunct="1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70 000</a:t>
                </a:r>
              </a:p>
              <a:p>
                <a:pPr algn="ctr" eaLnBrk="1" hangingPunct="1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[57 000–84 000]</a:t>
                </a:r>
              </a:p>
            </p:txBody>
          </p:sp>
          <p:sp>
            <p:nvSpPr>
              <p:cNvPr id="11274" name="Rectangle 28"/>
              <p:cNvSpPr>
                <a:spLocks noChangeArrowheads="1"/>
              </p:cNvSpPr>
              <p:nvPr/>
            </p:nvSpPr>
            <p:spPr bwMode="auto">
              <a:xfrm>
                <a:off x="4364038" y="4257675"/>
                <a:ext cx="2182812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Eastern and southern Africa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GB" altLang="en-US" sz="1167" b="1" dirty="0"/>
                  <a:t>800 000</a:t>
                </a:r>
                <a:endParaRPr lang="en-US" altLang="en-US" sz="1167" b="1" dirty="0"/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[650 000–1.0 million]</a:t>
                </a:r>
              </a:p>
            </p:txBody>
          </p:sp>
          <p:sp>
            <p:nvSpPr>
              <p:cNvPr id="13" name="Rectangle 33"/>
              <p:cNvSpPr>
                <a:spLocks noChangeArrowheads="1"/>
              </p:cNvSpPr>
              <p:nvPr/>
            </p:nvSpPr>
            <p:spPr bwMode="auto">
              <a:xfrm>
                <a:off x="2373314" y="4150241"/>
                <a:ext cx="1762126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Latin America 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US" altLang="en-US" sz="1167" b="1" dirty="0"/>
                  <a:t>100 000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[77 000–130 000]</a:t>
                </a:r>
              </a:p>
            </p:txBody>
          </p:sp>
          <p:sp>
            <p:nvSpPr>
              <p:cNvPr id="14" name="Rectangle 33"/>
              <p:cNvSpPr>
                <a:spLocks noChangeArrowheads="1"/>
              </p:cNvSpPr>
              <p:nvPr/>
            </p:nvSpPr>
            <p:spPr bwMode="auto">
              <a:xfrm>
                <a:off x="2119164" y="3140968"/>
                <a:ext cx="1762126" cy="44389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38100" dist="25400" dir="2700000" algn="tl" rotWithShape="0">
                  <a:schemeClr val="bg1">
                    <a:alpha val="7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37931725" indent="-37474525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defTabSz="935038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defTabSz="9350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75000"/>
                  </a:lnSpc>
                </a:pPr>
                <a:r>
                  <a:rPr lang="en-US" altLang="en-US" sz="1000" b="1" dirty="0"/>
                  <a:t>Caribbean</a:t>
                </a:r>
              </a:p>
              <a:p>
                <a:pPr algn="ctr">
                  <a:lnSpc>
                    <a:spcPct val="75000"/>
                  </a:lnSpc>
                  <a:spcBef>
                    <a:spcPts val="167"/>
                  </a:spcBef>
                  <a:spcAft>
                    <a:spcPts val="83"/>
                  </a:spcAft>
                </a:pPr>
                <a:r>
                  <a:rPr lang="en-GB" altLang="en-US" sz="1167" b="1" dirty="0"/>
                  <a:t>15 000</a:t>
                </a:r>
                <a:endParaRPr lang="en-US" altLang="en-US" sz="1167" b="1" dirty="0"/>
              </a:p>
              <a:p>
                <a:pPr algn="ctr">
                  <a:lnSpc>
                    <a:spcPct val="60000"/>
                  </a:lnSpc>
                </a:pPr>
                <a:r>
                  <a:rPr lang="en-US" altLang="en-US" sz="833" b="1" dirty="0">
                    <a:solidFill>
                      <a:srgbClr val="5F5F5F"/>
                    </a:solidFill>
                    <a:latin typeface="Arial Narrow" pitchFamily="34" charset="0"/>
                  </a:rPr>
                  <a:t>[11 000–26 000]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18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8CC447-BE29-4EF8-BE44-A7B5B73AB88F}"/>
              </a:ext>
            </a:extLst>
          </p:cNvPr>
          <p:cNvGrpSpPr/>
          <p:nvPr/>
        </p:nvGrpSpPr>
        <p:grpSpPr>
          <a:xfrm>
            <a:off x="791105" y="608542"/>
            <a:ext cx="7987771" cy="4343392"/>
            <a:chOff x="606425" y="730250"/>
            <a:chExt cx="9585325" cy="52120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33BCD8-1EF7-4436-8C24-FA49C7807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0000" y="1530000"/>
              <a:ext cx="7004911" cy="3615241"/>
            </a:xfrm>
            <a:prstGeom prst="rect">
              <a:avLst/>
            </a:prstGeom>
          </p:spPr>
        </p:pic>
        <p:sp>
          <p:nvSpPr>
            <p:cNvPr id="10251" name="Rectangle 37"/>
            <p:cNvSpPr>
              <a:spLocks noChangeArrowheads="1"/>
            </p:cNvSpPr>
            <p:nvPr/>
          </p:nvSpPr>
          <p:spPr bwMode="auto">
            <a:xfrm>
              <a:off x="606425" y="730250"/>
              <a:ext cx="9585325" cy="433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750" dirty="0">
                  <a:latin typeface="Arial Bold" charset="0"/>
                </a:rPr>
                <a:t>Adults and children newly infected with HIV</a:t>
              </a:r>
              <a:r>
                <a:rPr lang="en-US" altLang="en-US" sz="1750" b="1" dirty="0">
                  <a:solidFill>
                    <a:srgbClr val="E31837"/>
                  </a:solidFill>
                  <a:latin typeface="Arial Bold" charset="0"/>
                  <a:sym typeface="Webdings" pitchFamily="18" charset="2"/>
                </a:rPr>
                <a:t></a:t>
              </a:r>
              <a:r>
                <a:rPr lang="en-US" altLang="en-US" sz="1750" dirty="0">
                  <a:latin typeface="Arial Bold" charset="0"/>
                </a:rPr>
                <a:t> 1990–2017 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6B04D97-D83A-40C5-AA9A-02E008107321}"/>
                </a:ext>
              </a:extLst>
            </p:cNvPr>
            <p:cNvGrpSpPr/>
            <p:nvPr/>
          </p:nvGrpSpPr>
          <p:grpSpPr>
            <a:xfrm>
              <a:off x="2160000" y="5310000"/>
              <a:ext cx="4109487" cy="326320"/>
              <a:chOff x="2340000" y="4077072"/>
              <a:chExt cx="4109487" cy="32632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2700000" y="4077072"/>
                <a:ext cx="3749487" cy="326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en-US" sz="116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Adults and children newly infected with HIV</a:t>
                </a:r>
                <a:endParaRPr lang="en-US" sz="11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2340000" y="4230960"/>
                <a:ext cx="270000" cy="1"/>
              </a:xfrm>
              <a:prstGeom prst="line">
                <a:avLst/>
              </a:prstGeom>
              <a:ln w="63500">
                <a:solidFill>
                  <a:srgbClr val="78BCC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EB9EC93-594E-4F97-8C80-5A7D427F5EBC}"/>
                </a:ext>
              </a:extLst>
            </p:cNvPr>
            <p:cNvGrpSpPr/>
            <p:nvPr/>
          </p:nvGrpSpPr>
          <p:grpSpPr>
            <a:xfrm>
              <a:off x="2160000" y="5616000"/>
              <a:ext cx="2235897" cy="326320"/>
              <a:chOff x="2340000" y="4347072"/>
              <a:chExt cx="2235897" cy="326320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2700000" y="4347072"/>
                <a:ext cx="1875897" cy="326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67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Range of uncertainty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340000" y="4419072"/>
                <a:ext cx="270000" cy="144000"/>
              </a:xfrm>
              <a:prstGeom prst="rect">
                <a:avLst/>
              </a:prstGeom>
              <a:solidFill>
                <a:srgbClr val="B8E1DD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816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89" y="1279039"/>
            <a:ext cx="7047548" cy="3216513"/>
          </a:xfrm>
          <a:prstGeom prst="rect">
            <a:avLst/>
          </a:prstGeom>
        </p:spPr>
      </p:pic>
      <p:sp>
        <p:nvSpPr>
          <p:cNvPr id="5129" name="Rectangle 37"/>
          <p:cNvSpPr>
            <a:spLocks noChangeArrowheads="1"/>
          </p:cNvSpPr>
          <p:nvPr/>
        </p:nvSpPr>
        <p:spPr bwMode="auto">
          <a:xfrm>
            <a:off x="667734" y="497886"/>
            <a:ext cx="7987771" cy="65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Mais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l’incidence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ne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s’améliore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pas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partout</a:t>
            </a:r>
            <a:endParaRPr lang="en-US" sz="1833" dirty="0">
              <a:solidFill>
                <a:prstClr val="black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eaLnBrk="1" hangingPunct="1"/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Données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alarmantes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en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Asie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centrale</a:t>
            </a:r>
            <a:r>
              <a:rPr 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et Europe de </a:t>
            </a:r>
            <a:r>
              <a:rPr lang="en-US" sz="1833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l’Est</a:t>
            </a:r>
            <a:endParaRPr lang="en-US" altLang="en-US" sz="1833" dirty="0">
              <a:solidFill>
                <a:prstClr val="black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8283" y="4590401"/>
            <a:ext cx="3966150" cy="2205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33" cap="all" dirty="0">
                <a:solidFill>
                  <a:prstClr val="black"/>
                </a:solidFill>
              </a:rPr>
              <a:t>New HIV infections, all ages, global, 1990–2016 and 2020 target</a:t>
            </a:r>
            <a:endParaRPr lang="en-US" sz="833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28283" y="4862885"/>
            <a:ext cx="1116011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>
                <a:solidFill>
                  <a:prstClr val="black"/>
                </a:solidFill>
              </a:rPr>
              <a:t>Source: UNAIDS 2017 estimates.</a:t>
            </a:r>
          </a:p>
        </p:txBody>
      </p:sp>
    </p:spTree>
    <p:extLst>
      <p:ext uri="{BB962C8B-B14F-4D97-AF65-F5344CB8AC3E}">
        <p14:creationId xmlns:p14="http://schemas.microsoft.com/office/powerpoint/2010/main" val="376309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91105" y="608542"/>
            <a:ext cx="7987771" cy="4053928"/>
            <a:chOff x="606425" y="730250"/>
            <a:chExt cx="9585325" cy="4864713"/>
          </a:xfrm>
        </p:grpSpPr>
        <p:sp>
          <p:nvSpPr>
            <p:cNvPr id="5123" name="Text Box 3"/>
            <p:cNvSpPr txBox="1">
              <a:spLocks noChangeArrowheads="1"/>
            </p:cNvSpPr>
            <p:nvPr/>
          </p:nvSpPr>
          <p:spPr bwMode="auto">
            <a:xfrm>
              <a:off x="5913240" y="1628800"/>
              <a:ext cx="3665537" cy="396616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defTabSz="457200" eaLnBrk="0" hangingPunct="0"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863850" algn="l"/>
                  <a:tab pos="65786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ts val="1771"/>
                </a:lnSpc>
                <a:defRPr/>
              </a:pPr>
              <a:r>
                <a:rPr lang="en-GB" altLang="en-US" sz="1333" dirty="0">
                  <a:ea typeface="MS PGothic" pitchFamily="34" charset="-128"/>
                  <a:cs typeface="Arial" charset="0"/>
                </a:rPr>
                <a:t>36.9 million </a:t>
              </a:r>
              <a:r>
                <a:rPr lang="en-GB" altLang="en-US" sz="1333" dirty="0">
                  <a:solidFill>
                    <a:srgbClr val="7F7F7F"/>
                  </a:solidFill>
                  <a:ea typeface="MS PGothic" pitchFamily="34" charset="-128"/>
                  <a:cs typeface="Arial" charset="0"/>
                </a:rPr>
                <a:t>[31.1 million–43.9 million] </a:t>
              </a:r>
            </a:p>
            <a:p>
              <a:pPr>
                <a:lnSpc>
                  <a:spcPts val="1771"/>
                </a:lnSpc>
                <a:defRPr/>
              </a:pPr>
              <a:r>
                <a:rPr lang="en-GB" altLang="en-US" sz="1333" dirty="0">
                  <a:ea typeface="MS PGothic" pitchFamily="34" charset="-128"/>
                  <a:cs typeface="Arial" charset="0"/>
                </a:rPr>
                <a:t>35.1 million </a:t>
              </a:r>
              <a:r>
                <a:rPr lang="en-GB" altLang="en-US" sz="1333" dirty="0">
                  <a:solidFill>
                    <a:srgbClr val="7F7F7F"/>
                  </a:solidFill>
                  <a:ea typeface="MS PGothic" pitchFamily="34" charset="-128"/>
                  <a:cs typeface="Arial" charset="0"/>
                </a:rPr>
                <a:t>[29.6 million–41.7 million]</a:t>
              </a:r>
              <a:endParaRPr lang="en-US" altLang="en-US" sz="1333" dirty="0">
                <a:solidFill>
                  <a:srgbClr val="7F7F7F"/>
                </a:solidFill>
                <a:ea typeface="MS PGothic" pitchFamily="34" charset="-128"/>
                <a:cs typeface="Arial" charset="0"/>
              </a:endParaRPr>
            </a:p>
            <a:p>
              <a:pPr>
                <a:lnSpc>
                  <a:spcPts val="1771"/>
                </a:lnSpc>
                <a:defRPr/>
              </a:pPr>
              <a:r>
                <a:rPr lang="en-GB" altLang="en-US" sz="1333" dirty="0">
                  <a:ea typeface="MS PGothic" pitchFamily="34" charset="-128"/>
                  <a:cs typeface="Arial" charset="0"/>
                </a:rPr>
                <a:t>18.2 million</a:t>
              </a:r>
              <a:r>
                <a:rPr lang="en-GB" altLang="en-US" sz="1333" dirty="0">
                  <a:solidFill>
                    <a:srgbClr val="FF0000"/>
                  </a:solidFill>
                  <a:ea typeface="MS PGothic" pitchFamily="34" charset="-128"/>
                  <a:cs typeface="Arial" charset="0"/>
                </a:rPr>
                <a:t> </a:t>
              </a:r>
              <a:r>
                <a:rPr lang="en-GB" altLang="en-US" sz="1333" dirty="0">
                  <a:solidFill>
                    <a:srgbClr val="7F7F7F"/>
                  </a:solidFill>
                  <a:ea typeface="MS PGothic" pitchFamily="34" charset="-128"/>
                  <a:cs typeface="Arial" charset="0"/>
                </a:rPr>
                <a:t>[15.6 million–21.4 million]</a:t>
              </a:r>
              <a:endParaRPr lang="en-US" altLang="en-US" sz="1333" dirty="0">
                <a:solidFill>
                  <a:srgbClr val="7F7F7F"/>
                </a:solidFill>
                <a:ea typeface="MS PGothic" pitchFamily="34" charset="-128"/>
                <a:cs typeface="Arial" charset="0"/>
              </a:endParaRPr>
            </a:p>
            <a:p>
              <a:pPr>
                <a:lnSpc>
                  <a:spcPts val="1771"/>
                </a:lnSpc>
                <a:defRPr/>
              </a:pPr>
              <a:r>
                <a:rPr lang="en-US" altLang="en-US" sz="1333" dirty="0">
                  <a:ea typeface="MS PGothic" pitchFamily="34" charset="-128"/>
                  <a:cs typeface="Arial" charset="0"/>
                </a:rPr>
                <a:t>1.8 million </a:t>
              </a:r>
              <a:r>
                <a:rPr lang="en-US" altLang="en-US" sz="1333" dirty="0">
                  <a:solidFill>
                    <a:srgbClr val="7F7F7F"/>
                  </a:solidFill>
                  <a:ea typeface="MS PGothic" pitchFamily="34" charset="-128"/>
                  <a:cs typeface="Arial" charset="0"/>
                </a:rPr>
                <a:t>[1.3 million–2.4 million]</a:t>
              </a:r>
            </a:p>
            <a:p>
              <a:pPr>
                <a:lnSpc>
                  <a:spcPts val="1771"/>
                </a:lnSpc>
                <a:defRPr/>
              </a:pPr>
              <a:endParaRPr lang="en-US" altLang="en-US" sz="1333" dirty="0">
                <a:ea typeface="MS PGothic" pitchFamily="34" charset="-128"/>
                <a:cs typeface="Arial" charset="0"/>
              </a:endParaRPr>
            </a:p>
            <a:p>
              <a:pPr>
                <a:lnSpc>
                  <a:spcPts val="1771"/>
                </a:lnSpc>
                <a:defRPr/>
              </a:pPr>
              <a:endParaRPr lang="en-US" altLang="en-US" sz="1333" dirty="0">
                <a:ea typeface="MS PGothic" pitchFamily="34" charset="-128"/>
                <a:cs typeface="Arial" charset="0"/>
              </a:endParaRPr>
            </a:p>
            <a:p>
              <a:pPr>
                <a:lnSpc>
                  <a:spcPts val="1771"/>
                </a:lnSpc>
                <a:defRPr/>
              </a:pPr>
              <a:r>
                <a:rPr lang="en-US" altLang="en-US" sz="1333" dirty="0">
                  <a:ea typeface="MS PGothic" pitchFamily="34" charset="-128"/>
                  <a:cs typeface="Arial" charset="0"/>
                </a:rPr>
                <a:t>1.8 million </a:t>
              </a:r>
              <a:r>
                <a:rPr lang="en-US" altLang="en-US" sz="1333" dirty="0">
                  <a:solidFill>
                    <a:srgbClr val="7F7F7F"/>
                  </a:solidFill>
                  <a:ea typeface="MS PGothic" pitchFamily="34" charset="-128"/>
                  <a:cs typeface="Arial" charset="0"/>
                </a:rPr>
                <a:t>[1.4 million–2.4 million]</a:t>
              </a:r>
              <a:br>
                <a:rPr lang="en-US" altLang="en-US" sz="1333" dirty="0">
                  <a:ea typeface="MS PGothic" pitchFamily="34" charset="-128"/>
                  <a:cs typeface="Arial" charset="0"/>
                </a:rPr>
              </a:br>
              <a:r>
                <a:rPr lang="en-GB" altLang="en-US" sz="1333" dirty="0">
                  <a:ea typeface="MS PGothic" pitchFamily="34" charset="-128"/>
                  <a:cs typeface="Arial" charset="0"/>
                </a:rPr>
                <a:t>1.6 million </a:t>
              </a:r>
              <a:r>
                <a:rPr lang="en-GB" altLang="en-US" sz="1333" dirty="0">
                  <a:solidFill>
                    <a:srgbClr val="7F7F7F"/>
                  </a:solidFill>
                  <a:ea typeface="MS PGothic" pitchFamily="34" charset="-128"/>
                  <a:cs typeface="Arial" charset="0"/>
                </a:rPr>
                <a:t>[1.3 million–2.1 million] </a:t>
              </a:r>
            </a:p>
            <a:p>
              <a:pPr>
                <a:lnSpc>
                  <a:spcPts val="1771"/>
                </a:lnSpc>
                <a:defRPr/>
              </a:pPr>
              <a:r>
                <a:rPr lang="en-US" altLang="en-US" sz="1333" dirty="0">
                  <a:solidFill>
                    <a:srgbClr val="000000"/>
                  </a:solidFill>
                  <a:ea typeface="MS PGothic" pitchFamily="34" charset="-128"/>
                  <a:cs typeface="Arial" charset="0"/>
                </a:rPr>
                <a:t>180 000 </a:t>
              </a:r>
              <a:r>
                <a:rPr lang="en-US" altLang="en-US" sz="1333" dirty="0">
                  <a:solidFill>
                    <a:srgbClr val="7F7F7F"/>
                  </a:solidFill>
                  <a:ea typeface="MS PGothic" pitchFamily="34" charset="-128"/>
                  <a:cs typeface="Arial" charset="0"/>
                </a:rPr>
                <a:t>[110 000–260 000]</a:t>
              </a:r>
            </a:p>
            <a:p>
              <a:pPr>
                <a:lnSpc>
                  <a:spcPts val="1771"/>
                </a:lnSpc>
                <a:defRPr/>
              </a:pPr>
              <a:endParaRPr lang="en-US" altLang="en-US" sz="1333" dirty="0">
                <a:ea typeface="MS PGothic" pitchFamily="34" charset="-128"/>
                <a:cs typeface="Arial" charset="0"/>
              </a:endParaRPr>
            </a:p>
            <a:p>
              <a:pPr>
                <a:lnSpc>
                  <a:spcPts val="1771"/>
                </a:lnSpc>
                <a:defRPr/>
              </a:pPr>
              <a:endParaRPr lang="en-US" altLang="en-US" sz="1333" dirty="0">
                <a:ea typeface="MS PGothic" pitchFamily="34" charset="-128"/>
                <a:cs typeface="Arial" charset="0"/>
              </a:endParaRPr>
            </a:p>
            <a:p>
              <a:pPr>
                <a:lnSpc>
                  <a:spcPts val="1771"/>
                </a:lnSpc>
                <a:defRPr/>
              </a:pPr>
              <a:r>
                <a:rPr lang="en-US" altLang="en-US" sz="1333" dirty="0">
                  <a:ea typeface="MS PGothic" pitchFamily="34" charset="-128"/>
                  <a:cs typeface="Arial" charset="0"/>
                </a:rPr>
                <a:t>940 000 </a:t>
              </a:r>
              <a:r>
                <a:rPr lang="en-US" altLang="en-US" sz="1333" dirty="0">
                  <a:solidFill>
                    <a:srgbClr val="7F7F7F"/>
                  </a:solidFill>
                  <a:ea typeface="MS PGothic" pitchFamily="34" charset="-128"/>
                  <a:cs typeface="Arial" charset="0"/>
                </a:rPr>
                <a:t>[670 000–1.3 million]</a:t>
              </a:r>
              <a:br>
                <a:rPr lang="en-US" altLang="en-US" sz="1333" dirty="0">
                  <a:ea typeface="MS PGothic" pitchFamily="34" charset="-128"/>
                  <a:cs typeface="Arial" charset="0"/>
                </a:rPr>
              </a:br>
              <a:r>
                <a:rPr lang="en-GB" altLang="en-US" sz="1333" dirty="0">
                  <a:ea typeface="MS PGothic" pitchFamily="34" charset="-128"/>
                  <a:cs typeface="Arial" charset="0"/>
                </a:rPr>
                <a:t>830 000 </a:t>
              </a:r>
              <a:r>
                <a:rPr lang="en-GB" altLang="en-US" sz="1333" dirty="0">
                  <a:solidFill>
                    <a:srgbClr val="7F7F7F"/>
                  </a:solidFill>
                  <a:ea typeface="MS PGothic" pitchFamily="34" charset="-128"/>
                  <a:cs typeface="Arial" charset="0"/>
                </a:rPr>
                <a:t>[590 000–1.2 million]</a:t>
              </a:r>
            </a:p>
            <a:p>
              <a:pPr>
                <a:lnSpc>
                  <a:spcPts val="1771"/>
                </a:lnSpc>
                <a:defRPr/>
              </a:pPr>
              <a:r>
                <a:rPr lang="en-US" altLang="en-US" sz="1333" dirty="0">
                  <a:ea typeface="MS PGothic" pitchFamily="34" charset="-128"/>
                  <a:cs typeface="Arial" charset="0"/>
                </a:rPr>
                <a:t>110 000 </a:t>
              </a:r>
              <a:r>
                <a:rPr lang="en-US" altLang="en-US" sz="1333" dirty="0">
                  <a:solidFill>
                    <a:srgbClr val="7F7F7F"/>
                  </a:solidFill>
                  <a:ea typeface="MS PGothic" pitchFamily="34" charset="-128"/>
                  <a:cs typeface="Arial" charset="0"/>
                </a:rPr>
                <a:t>[63 000–160 000]</a:t>
              </a:r>
              <a:endParaRPr lang="en-GB" altLang="en-US" sz="1333" dirty="0">
                <a:solidFill>
                  <a:srgbClr val="7F7F7F"/>
                </a:solidFill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2" name="Text Box 4"/>
            <p:cNvSpPr txBox="1">
              <a:spLocks noChangeArrowheads="1"/>
            </p:cNvSpPr>
            <p:nvPr/>
          </p:nvSpPr>
          <p:spPr bwMode="auto">
            <a:xfrm>
              <a:off x="1111251" y="1639888"/>
              <a:ext cx="2682875" cy="664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altLang="en-US" sz="1500" b="1">
                  <a:latin typeface="Arial Bold" charset="0"/>
                </a:rPr>
                <a:t>Number of people living with HIV</a:t>
              </a:r>
              <a:endParaRPr lang="en-US" altLang="en-US" sz="1500" b="1">
                <a:latin typeface="Arial Bold" charset="0"/>
              </a:endParaRPr>
            </a:p>
          </p:txBody>
        </p:sp>
        <p:sp>
          <p:nvSpPr>
            <p:cNvPr id="5124" name="Text Box 5"/>
            <p:cNvSpPr txBox="1">
              <a:spLocks noChangeArrowheads="1"/>
            </p:cNvSpPr>
            <p:nvPr/>
          </p:nvSpPr>
          <p:spPr bwMode="auto">
            <a:xfrm>
              <a:off x="1111251" y="3246438"/>
              <a:ext cx="2682875" cy="664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500" b="1" dirty="0">
                  <a:latin typeface="Arial Bold" charset="0"/>
                </a:rPr>
                <a:t>People newly infected </a:t>
              </a:r>
            </a:p>
            <a:p>
              <a:pPr eaLnBrk="1" hangingPunct="1"/>
              <a:r>
                <a:rPr lang="en-US" altLang="en-US" sz="1500" b="1" dirty="0">
                  <a:latin typeface="Arial Bold" charset="0"/>
                </a:rPr>
                <a:t>with HIV in 2017 </a:t>
              </a:r>
            </a:p>
          </p:txBody>
        </p:sp>
        <p:sp>
          <p:nvSpPr>
            <p:cNvPr id="5125" name="Text Box 6"/>
            <p:cNvSpPr txBox="1">
              <a:spLocks noChangeArrowheads="1"/>
            </p:cNvSpPr>
            <p:nvPr/>
          </p:nvSpPr>
          <p:spPr bwMode="auto">
            <a:xfrm>
              <a:off x="1111251" y="4586288"/>
              <a:ext cx="2486026" cy="664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altLang="en-US" sz="1500" b="1" dirty="0">
                  <a:latin typeface="Arial Bold" charset="0"/>
                </a:rPr>
                <a:t>AIDS-related deaths in 2017</a:t>
              </a:r>
              <a:endParaRPr lang="en-US" altLang="en-US" sz="1500" b="1" dirty="0">
                <a:latin typeface="Arial Bold" charset="0"/>
              </a:endParaRPr>
            </a:p>
          </p:txBody>
        </p:sp>
        <p:sp>
          <p:nvSpPr>
            <p:cNvPr id="5127" name="Line 7"/>
            <p:cNvSpPr>
              <a:spLocks noChangeShapeType="1"/>
            </p:cNvSpPr>
            <p:nvPr/>
          </p:nvSpPr>
          <p:spPr bwMode="auto">
            <a:xfrm>
              <a:off x="1200150" y="3025775"/>
              <a:ext cx="8378825" cy="0"/>
            </a:xfrm>
            <a:prstGeom prst="line">
              <a:avLst/>
            </a:prstGeom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1500"/>
            </a:p>
          </p:txBody>
        </p:sp>
        <p:sp>
          <p:nvSpPr>
            <p:cNvPr id="5128" name="Line 8"/>
            <p:cNvSpPr>
              <a:spLocks noChangeShapeType="1"/>
            </p:cNvSpPr>
            <p:nvPr/>
          </p:nvSpPr>
          <p:spPr bwMode="auto">
            <a:xfrm>
              <a:off x="1200150" y="4381500"/>
              <a:ext cx="8378825" cy="0"/>
            </a:xfrm>
            <a:prstGeom prst="line">
              <a:avLst/>
            </a:prstGeom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1500"/>
            </a:p>
          </p:txBody>
        </p:sp>
        <p:sp>
          <p:nvSpPr>
            <p:cNvPr id="3" name="TextBox 10"/>
            <p:cNvSpPr txBox="1">
              <a:spLocks noChangeArrowheads="1"/>
            </p:cNvSpPr>
            <p:nvPr/>
          </p:nvSpPr>
          <p:spPr bwMode="auto">
            <a:xfrm>
              <a:off x="3552825" y="1628775"/>
              <a:ext cx="2360614" cy="3966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eaLnBrk="1" hangingPunct="1">
                <a:lnSpc>
                  <a:spcPts val="1771"/>
                </a:lnSpc>
              </a:pPr>
              <a:r>
                <a:rPr lang="en-US" altLang="en-US" sz="1333" dirty="0"/>
                <a:t>Total</a:t>
              </a:r>
            </a:p>
            <a:p>
              <a:pPr algn="r" eaLnBrk="1" hangingPunct="1">
                <a:lnSpc>
                  <a:spcPts val="1771"/>
                </a:lnSpc>
              </a:pPr>
              <a:r>
                <a:rPr lang="en-US" altLang="en-US" sz="1333" dirty="0"/>
                <a:t>Adults</a:t>
              </a:r>
            </a:p>
            <a:p>
              <a:pPr algn="r" eaLnBrk="1" hangingPunct="1">
                <a:lnSpc>
                  <a:spcPts val="1771"/>
                </a:lnSpc>
              </a:pPr>
              <a:r>
                <a:rPr lang="en-US" altLang="en-US" sz="1333" dirty="0"/>
                <a:t>Women (15+ years)</a:t>
              </a:r>
            </a:p>
            <a:p>
              <a:pPr algn="r" eaLnBrk="1" hangingPunct="1">
                <a:lnSpc>
                  <a:spcPts val="1771"/>
                </a:lnSpc>
              </a:pPr>
              <a:r>
                <a:rPr lang="en-US" altLang="en-US" sz="1333" dirty="0"/>
                <a:t>Children (&lt;15 years)</a:t>
              </a:r>
            </a:p>
            <a:p>
              <a:pPr algn="r" eaLnBrk="1" hangingPunct="1">
                <a:lnSpc>
                  <a:spcPts val="1771"/>
                </a:lnSpc>
              </a:pPr>
              <a:endParaRPr lang="en-US" altLang="en-US" sz="1333" dirty="0"/>
            </a:p>
            <a:p>
              <a:pPr algn="r" eaLnBrk="1" hangingPunct="1">
                <a:lnSpc>
                  <a:spcPts val="1771"/>
                </a:lnSpc>
              </a:pPr>
              <a:endParaRPr lang="en-US" altLang="en-US" sz="1333" dirty="0"/>
            </a:p>
            <a:p>
              <a:pPr algn="r" eaLnBrk="1" hangingPunct="1">
                <a:lnSpc>
                  <a:spcPts val="1771"/>
                </a:lnSpc>
              </a:pPr>
              <a:r>
                <a:rPr lang="en-US" altLang="en-US" sz="1333" dirty="0"/>
                <a:t>Total</a:t>
              </a:r>
            </a:p>
            <a:p>
              <a:pPr algn="r" eaLnBrk="1" hangingPunct="1">
                <a:lnSpc>
                  <a:spcPts val="1771"/>
                </a:lnSpc>
              </a:pPr>
              <a:r>
                <a:rPr lang="en-US" altLang="en-US" sz="1333" dirty="0"/>
                <a:t>Adults</a:t>
              </a:r>
            </a:p>
            <a:p>
              <a:pPr algn="r" eaLnBrk="1" hangingPunct="1">
                <a:lnSpc>
                  <a:spcPts val="1771"/>
                </a:lnSpc>
              </a:pPr>
              <a:r>
                <a:rPr lang="en-US" altLang="en-US" sz="1333" dirty="0"/>
                <a:t>Children (&lt;15 years)</a:t>
              </a:r>
            </a:p>
            <a:p>
              <a:pPr algn="r" eaLnBrk="1" hangingPunct="1">
                <a:lnSpc>
                  <a:spcPts val="1771"/>
                </a:lnSpc>
              </a:pPr>
              <a:endParaRPr lang="en-US" altLang="en-US" sz="1333" dirty="0"/>
            </a:p>
            <a:p>
              <a:pPr algn="r" eaLnBrk="1" hangingPunct="1">
                <a:lnSpc>
                  <a:spcPts val="1771"/>
                </a:lnSpc>
              </a:pPr>
              <a:endParaRPr lang="en-US" altLang="en-US" sz="1333" dirty="0"/>
            </a:p>
            <a:p>
              <a:pPr algn="r" eaLnBrk="1" hangingPunct="1">
                <a:lnSpc>
                  <a:spcPts val="1771"/>
                </a:lnSpc>
              </a:pPr>
              <a:r>
                <a:rPr lang="en-US" altLang="en-US" sz="1333" dirty="0"/>
                <a:t>Total</a:t>
              </a:r>
            </a:p>
            <a:p>
              <a:pPr algn="r" eaLnBrk="1" hangingPunct="1">
                <a:lnSpc>
                  <a:spcPts val="1771"/>
                </a:lnSpc>
              </a:pPr>
              <a:r>
                <a:rPr lang="en-US" altLang="en-US" sz="1333" dirty="0"/>
                <a:t>Adults</a:t>
              </a:r>
            </a:p>
            <a:p>
              <a:pPr algn="r" eaLnBrk="1" hangingPunct="1">
                <a:lnSpc>
                  <a:spcPts val="1771"/>
                </a:lnSpc>
              </a:pPr>
              <a:r>
                <a:rPr lang="en-US" altLang="en-US" sz="1333" dirty="0"/>
                <a:t>Children (&lt;15 years)</a:t>
              </a:r>
            </a:p>
          </p:txBody>
        </p:sp>
        <p:sp>
          <p:nvSpPr>
            <p:cNvPr id="5129" name="Rectangle 37"/>
            <p:cNvSpPr>
              <a:spLocks noChangeArrowheads="1"/>
            </p:cNvSpPr>
            <p:nvPr/>
          </p:nvSpPr>
          <p:spPr bwMode="auto">
            <a:xfrm>
              <a:off x="606425" y="730250"/>
              <a:ext cx="9585325" cy="449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833" dirty="0">
                  <a:latin typeface="Arial Bold" charset="0"/>
                </a:rPr>
                <a:t>Global summary of the AIDS epidemic </a:t>
              </a:r>
              <a:r>
                <a:rPr lang="en-US" altLang="en-US" sz="1833" b="1" dirty="0">
                  <a:solidFill>
                    <a:srgbClr val="E31837"/>
                  </a:solidFill>
                  <a:latin typeface="Arial Bold" charset="0"/>
                  <a:sym typeface="Webdings" pitchFamily="18" charset="2"/>
                </a:rPr>
                <a:t></a:t>
              </a:r>
              <a:r>
                <a:rPr lang="en-US" altLang="en-US" sz="1833" dirty="0">
                  <a:latin typeface="Arial Bold" charset="0"/>
                </a:rPr>
                <a:t> 2017</a:t>
              </a:r>
            </a:p>
          </p:txBody>
        </p:sp>
      </p:grpSp>
      <p:sp>
        <p:nvSpPr>
          <p:cNvPr id="6" name="Bulle ronde 5">
            <a:extLst>
              <a:ext uri="{FF2B5EF4-FFF2-40B4-BE49-F238E27FC236}">
                <a16:creationId xmlns:a16="http://schemas.microsoft.com/office/drawing/2014/main" id="{86B693D7-EE35-BF43-AB6E-2FC49DC722FE}"/>
              </a:ext>
            </a:extLst>
          </p:cNvPr>
          <p:cNvSpPr/>
          <p:nvPr/>
        </p:nvSpPr>
        <p:spPr>
          <a:xfrm>
            <a:off x="7714648" y="3315903"/>
            <a:ext cx="1390851" cy="664143"/>
          </a:xfrm>
          <a:prstGeom prst="wedgeEllipseCallout">
            <a:avLst>
              <a:gd name="adj1" fmla="val -59933"/>
              <a:gd name="adj2" fmla="val 5380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Encore 1 million de décès/an</a:t>
            </a:r>
          </a:p>
        </p:txBody>
      </p:sp>
    </p:spTree>
    <p:extLst>
      <p:ext uri="{BB962C8B-B14F-4D97-AF65-F5344CB8AC3E}">
        <p14:creationId xmlns:p14="http://schemas.microsoft.com/office/powerpoint/2010/main" val="51848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Conséquences de l’épidémie</a:t>
            </a:r>
          </a:p>
        </p:txBody>
      </p:sp>
    </p:spTree>
    <p:extLst>
      <p:ext uri="{BB962C8B-B14F-4D97-AF65-F5344CB8AC3E}">
        <p14:creationId xmlns:p14="http://schemas.microsoft.com/office/powerpoint/2010/main" val="141492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7"/>
          <p:cNvSpPr>
            <a:spLocks noChangeArrowheads="1"/>
          </p:cNvSpPr>
          <p:nvPr/>
        </p:nvSpPr>
        <p:spPr bwMode="auto">
          <a:xfrm>
            <a:off x="526487" y="342206"/>
            <a:ext cx="5638659" cy="37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33" cap="all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Chute et </a:t>
            </a:r>
            <a:r>
              <a:rPr lang="en-US" sz="1833" cap="all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remontée</a:t>
            </a:r>
            <a:r>
              <a:rPr lang="en-US" sz="1833" cap="all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de </a:t>
            </a:r>
            <a:r>
              <a:rPr lang="en-US" sz="1833" cap="all" dirty="0" err="1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l’espérance</a:t>
            </a:r>
            <a:r>
              <a:rPr lang="en-US" sz="1833" cap="all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de vie</a:t>
            </a:r>
            <a:endParaRPr lang="en-US" altLang="en-US" sz="1833" dirty="0">
              <a:solidFill>
                <a:prstClr val="black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1118" y="4725000"/>
            <a:ext cx="4753224" cy="2205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33" cap="all" dirty="0">
                <a:solidFill>
                  <a:prstClr val="black"/>
                </a:solidFill>
              </a:rPr>
              <a:t>Life expectancy for 10 countries in eastern and southern Africa, 1960–2016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74851"/>
            <a:ext cx="5740718" cy="38336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1117" y="4950001"/>
            <a:ext cx="4831772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>
                <a:solidFill>
                  <a:prstClr val="black"/>
                </a:solidFill>
              </a:rPr>
              <a:t>Source: UNAIDS analysis of data from United Nations Department of Economic and Social Affairs, Population Division, World Population Prospects: 2015 revision.</a:t>
            </a:r>
            <a:endParaRPr lang="en-US" sz="333" dirty="0">
              <a:solidFill>
                <a:prstClr val="black"/>
              </a:solidFill>
            </a:endParaRPr>
          </a:p>
        </p:txBody>
      </p:sp>
      <p:sp>
        <p:nvSpPr>
          <p:cNvPr id="6" name="Bulle ronde 5">
            <a:extLst>
              <a:ext uri="{FF2B5EF4-FFF2-40B4-BE49-F238E27FC236}">
                <a16:creationId xmlns:a16="http://schemas.microsoft.com/office/drawing/2014/main" id="{93BFE603-AEE7-2F43-BF50-912684C0B68F}"/>
              </a:ext>
            </a:extLst>
          </p:cNvPr>
          <p:cNvSpPr/>
          <p:nvPr/>
        </p:nvSpPr>
        <p:spPr>
          <a:xfrm>
            <a:off x="7040880" y="981777"/>
            <a:ext cx="1592981" cy="1010652"/>
          </a:xfrm>
          <a:prstGeom prst="wedgeEllipseCallout">
            <a:avLst>
              <a:gd name="adj1" fmla="val -141207"/>
              <a:gd name="adj2" fmla="val 6171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Swaziland : perte de 23 ans d’espérance de vie en 23 ans… </a:t>
            </a:r>
          </a:p>
        </p:txBody>
      </p:sp>
      <p:sp>
        <p:nvSpPr>
          <p:cNvPr id="9" name="Bulle ronde 8">
            <a:extLst>
              <a:ext uri="{FF2B5EF4-FFF2-40B4-BE49-F238E27FC236}">
                <a16:creationId xmlns:a16="http://schemas.microsoft.com/office/drawing/2014/main" id="{290AF999-A919-D344-BA54-291D8D75EE7D}"/>
              </a:ext>
            </a:extLst>
          </p:cNvPr>
          <p:cNvSpPr/>
          <p:nvPr/>
        </p:nvSpPr>
        <p:spPr>
          <a:xfrm>
            <a:off x="7243011" y="2633927"/>
            <a:ext cx="1771048" cy="1010652"/>
          </a:xfrm>
          <a:prstGeom prst="wedgeEllipseCallout">
            <a:avLst>
              <a:gd name="adj1" fmla="val -93170"/>
              <a:gd name="adj2" fmla="val -15876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Swaziland : gain de 15 ans d’espérance de vie en 10 ans avec les ARV</a:t>
            </a:r>
          </a:p>
        </p:txBody>
      </p:sp>
    </p:spTree>
    <p:extLst>
      <p:ext uri="{BB962C8B-B14F-4D97-AF65-F5344CB8AC3E}">
        <p14:creationId xmlns:p14="http://schemas.microsoft.com/office/powerpoint/2010/main" val="321963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18034"/>
            <a:ext cx="8493120" cy="34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/>
            <a:r>
              <a:rPr lang="fr-FR" sz="1300" b="1" dirty="0">
                <a:latin typeface="Arial" charset="0"/>
              </a:rPr>
              <a:t>Chute et remontée de l’espérance de vie à 15 ans au Kwazulu Natal.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9920" y="4952921"/>
            <a:ext cx="1226880" cy="54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60" y="816086"/>
            <a:ext cx="7511040" cy="407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19361" y="4976923"/>
            <a:ext cx="3918240" cy="19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000" b="1">
                <a:latin typeface="Arial" charset="0"/>
              </a:rPr>
              <a:t>J Bor et al. Science 2013;339:961-965</a:t>
            </a:r>
          </a:p>
        </p:txBody>
      </p:sp>
      <p:sp>
        <p:nvSpPr>
          <p:cNvPr id="2" name="Forme libre 1"/>
          <p:cNvSpPr/>
          <p:nvPr/>
        </p:nvSpPr>
        <p:spPr>
          <a:xfrm>
            <a:off x="1995715" y="562429"/>
            <a:ext cx="6613072" cy="3007494"/>
          </a:xfrm>
          <a:custGeom>
            <a:avLst/>
            <a:gdLst>
              <a:gd name="connsiteX0" fmla="*/ 0 w 6758215"/>
              <a:gd name="connsiteY0" fmla="*/ 2131786 h 2862352"/>
              <a:gd name="connsiteX1" fmla="*/ 1696357 w 6758215"/>
              <a:gd name="connsiteY1" fmla="*/ 2739572 h 2862352"/>
              <a:gd name="connsiteX2" fmla="*/ 6758215 w 6758215"/>
              <a:gd name="connsiteY2" fmla="*/ 0 h 2862352"/>
              <a:gd name="connsiteX3" fmla="*/ 6758215 w 6758215"/>
              <a:gd name="connsiteY3" fmla="*/ 0 h 2862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8215" h="2862352">
                <a:moveTo>
                  <a:pt x="0" y="2131786"/>
                </a:moveTo>
                <a:cubicBezTo>
                  <a:pt x="284994" y="2613328"/>
                  <a:pt x="569988" y="3094870"/>
                  <a:pt x="1696357" y="2739572"/>
                </a:cubicBezTo>
                <a:cubicBezTo>
                  <a:pt x="2822726" y="2384274"/>
                  <a:pt x="6758215" y="0"/>
                  <a:pt x="6758215" y="0"/>
                </a:cubicBezTo>
                <a:lnTo>
                  <a:pt x="6758215" y="0"/>
                </a:lnTo>
              </a:path>
            </a:pathLst>
          </a:custGeom>
          <a:ln w="76200" cmpd="sng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527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7"/>
          <p:cNvSpPr>
            <a:spLocks noChangeArrowheads="1"/>
          </p:cNvSpPr>
          <p:nvPr/>
        </p:nvSpPr>
        <p:spPr bwMode="auto">
          <a:xfrm>
            <a:off x="611560" y="360000"/>
            <a:ext cx="7987771" cy="37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33" cap="all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ON TRACK TO 30 MILLION PEOPLE ACCESSING TREATMENT</a:t>
            </a:r>
            <a:endParaRPr lang="en-US" altLang="en-US" sz="1833" dirty="0">
              <a:solidFill>
                <a:prstClr val="black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1687" y="4500000"/>
            <a:ext cx="3972562" cy="3486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33" cap="all" dirty="0">
                <a:solidFill>
                  <a:prstClr val="black"/>
                </a:solidFill>
              </a:rPr>
              <a:t>Number of people living with HIV ON antiretroviral therapy, </a:t>
            </a:r>
          </a:p>
          <a:p>
            <a:r>
              <a:rPr lang="en-US" sz="833" cap="all" dirty="0">
                <a:solidFill>
                  <a:prstClr val="black"/>
                </a:solidFill>
              </a:rPr>
              <a:t>global, 2000–2016</a:t>
            </a:r>
            <a:endParaRPr lang="en-US" sz="833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1687" y="4875001"/>
            <a:ext cx="2012089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>
                <a:solidFill>
                  <a:prstClr val="black"/>
                </a:solidFill>
              </a:rPr>
              <a:t>Source: UNAIDS 2017 estimates. Global AIDS Monitoring, 2017.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3"/>
          <a:stretch/>
        </p:blipFill>
        <p:spPr>
          <a:xfrm>
            <a:off x="1691680" y="847465"/>
            <a:ext cx="5760720" cy="3088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12" r="52996"/>
          <a:stretch/>
        </p:blipFill>
        <p:spPr>
          <a:xfrm>
            <a:off x="1961924" y="3877614"/>
            <a:ext cx="3030123" cy="44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7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/>
          <p:cNvGraphicFramePr>
            <a:graphicFrameLocks/>
          </p:cNvGraphicFramePr>
          <p:nvPr>
            <p:extLst/>
          </p:nvPr>
        </p:nvGraphicFramePr>
        <p:xfrm>
          <a:off x="805658" y="1181364"/>
          <a:ext cx="7619998" cy="4218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127595" y="2967590"/>
            <a:ext cx="142041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3</a:t>
            </a:r>
            <a:r>
              <a:rPr kumimoji="0" lang="en-GB" alt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ème</a:t>
            </a: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 </a:t>
            </a:r>
            <a:r>
              <a:rPr kumimoji="0" lang="en-GB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cassure</a:t>
            </a:r>
            <a:endParaRPr kumimoji="0" lang="en-GB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-128"/>
              <a:cs typeface="+mn-c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448844" y="1358636"/>
            <a:ext cx="0" cy="1778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7324" y="1358636"/>
            <a:ext cx="1219729" cy="0"/>
          </a:xfrm>
          <a:prstGeom prst="line">
            <a:avLst/>
          </a:prstGeom>
          <a:ln w="19050" cmpd="sng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160823" y="3136636"/>
            <a:ext cx="0" cy="32808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448844" y="3136636"/>
            <a:ext cx="2722563" cy="0"/>
          </a:xfrm>
          <a:prstGeom prst="line">
            <a:avLst/>
          </a:prstGeom>
          <a:ln w="19050" cmpd="sng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313083" y="3464719"/>
            <a:ext cx="0" cy="3571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945313" y="3464719"/>
            <a:ext cx="367771" cy="0"/>
          </a:xfrm>
          <a:prstGeom prst="line">
            <a:avLst/>
          </a:prstGeom>
          <a:ln w="19050" cmpd="sng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3448844" y="1711855"/>
            <a:ext cx="116681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1</a:t>
            </a:r>
            <a:r>
              <a:rPr kumimoji="0" lang="en-GB" alt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ère</a:t>
            </a: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 </a:t>
            </a:r>
            <a:r>
              <a:rPr kumimoji="0" lang="en-GB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cassure</a:t>
            </a:r>
            <a:endParaRPr kumimoji="0" lang="en-GB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-128"/>
              <a:cs typeface="+mn-cs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4290219" y="2758282"/>
            <a:ext cx="116813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2</a:t>
            </a:r>
            <a:r>
              <a:rPr kumimoji="0" lang="en-GB" alt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nde</a:t>
            </a: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 </a:t>
            </a:r>
            <a:r>
              <a:rPr kumimoji="0" lang="en-GB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cassure</a:t>
            </a: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t> 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1429" y="145707"/>
            <a:ext cx="8814289" cy="677148"/>
          </a:xfrm>
        </p:spPr>
        <p:txBody>
          <a:bodyPr>
            <a:noAutofit/>
          </a:bodyPr>
          <a:lstStyle/>
          <a:p>
            <a:r>
              <a:rPr lang="fr-FR" sz="2800" dirty="0"/>
              <a:t>Cascade de prise en charge </a:t>
            </a:r>
            <a:r>
              <a:rPr lang="mr-IN" sz="2800" dirty="0"/>
              <a:t>–</a:t>
            </a:r>
            <a:r>
              <a:rPr lang="fr-FR" sz="2800" dirty="0"/>
              <a:t> Afrique subsaharienne 2013</a:t>
            </a:r>
          </a:p>
        </p:txBody>
      </p:sp>
    </p:spTree>
    <p:extLst>
      <p:ext uri="{BB962C8B-B14F-4D97-AF65-F5344CB8AC3E}">
        <p14:creationId xmlns:p14="http://schemas.microsoft.com/office/powerpoint/2010/main" val="411786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4" grpId="0"/>
      <p:bldP spid="3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0507"/>
            <a:ext cx="9144000" cy="526371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4600" dirty="0" err="1">
                <a:solidFill>
                  <a:srgbClr val="02AEF0"/>
                </a:solidFill>
                <a:cs typeface="Arial" pitchFamily="34" charset="0"/>
              </a:rPr>
              <a:t>L’objectif</a:t>
            </a:r>
            <a:r>
              <a:rPr lang="en-GB" sz="4600" dirty="0">
                <a:solidFill>
                  <a:srgbClr val="02AEF0"/>
                </a:solidFill>
                <a:cs typeface="Arial" pitchFamily="34" charset="0"/>
              </a:rPr>
              <a:t> </a:t>
            </a:r>
            <a:r>
              <a:rPr lang="en-GB" sz="4600" dirty="0" err="1">
                <a:solidFill>
                  <a:srgbClr val="02AEF0"/>
                </a:solidFill>
                <a:cs typeface="Arial" pitchFamily="34" charset="0"/>
              </a:rPr>
              <a:t>thérapeutique</a:t>
            </a:r>
            <a:endParaRPr lang="en-US" sz="4600" b="1" dirty="0">
              <a:solidFill>
                <a:srgbClr val="02AEF0"/>
              </a:solidFill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338488" y="1729255"/>
            <a:ext cx="8588683" cy="2834372"/>
            <a:chOff x="338488" y="1729255"/>
            <a:chExt cx="8588683" cy="2834372"/>
          </a:xfrm>
        </p:grpSpPr>
        <p:pic>
          <p:nvPicPr>
            <p:cNvPr id="3072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3" t="26638" r="6103" b="16473"/>
            <a:stretch/>
          </p:blipFill>
          <p:spPr bwMode="auto">
            <a:xfrm>
              <a:off x="338488" y="1729255"/>
              <a:ext cx="8365245" cy="2806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89415" y="4163122"/>
              <a:ext cx="8084634" cy="3723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638098" y="4225073"/>
              <a:ext cx="82890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rgbClr val="FF0000"/>
                  </a:solidFill>
                  <a:latin typeface="Calibri"/>
                  <a:cs typeface="Calibri"/>
                </a:rPr>
                <a:t>           Diagnostiqués                                             traités                                    avec CV indétectable</a:t>
              </a: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115460" y="5328229"/>
            <a:ext cx="372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Calibri"/>
                <a:cs typeface="Calibri"/>
              </a:rPr>
              <a:t>Source : rapport ONUSIDA FAST TRACK 2014</a:t>
            </a:r>
          </a:p>
        </p:txBody>
      </p:sp>
    </p:spTree>
    <p:extLst>
      <p:ext uri="{BB962C8B-B14F-4D97-AF65-F5344CB8AC3E}">
        <p14:creationId xmlns:p14="http://schemas.microsoft.com/office/powerpoint/2010/main" val="119516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553607" y="542073"/>
            <a:ext cx="1763862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Calibri"/>
                <a:cs typeface="Calibri"/>
              </a:rPr>
              <a:t>Documents OMS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397508-7EED-5D49-A980-8DE49FED2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59369">
            <a:off x="395869" y="112532"/>
            <a:ext cx="3525093" cy="5050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E34B608-D135-0E45-A639-F5825B74C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6052">
            <a:off x="5022849" y="1444172"/>
            <a:ext cx="2464139" cy="3454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81175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91105" y="360001"/>
            <a:ext cx="7987771" cy="4534276"/>
            <a:chOff x="606425" y="432000"/>
            <a:chExt cx="9585325" cy="5441132"/>
          </a:xfrm>
        </p:grpSpPr>
        <p:sp>
          <p:nvSpPr>
            <p:cNvPr id="3" name="Rectangle 37"/>
            <p:cNvSpPr>
              <a:spLocks noChangeArrowheads="1"/>
            </p:cNvSpPr>
            <p:nvPr/>
          </p:nvSpPr>
          <p:spPr bwMode="auto">
            <a:xfrm>
              <a:off x="606425" y="432000"/>
              <a:ext cx="9585325" cy="449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33" cap="all" dirty="0">
                  <a:solidFill>
                    <a:prstClr val="black"/>
                  </a:solidFill>
                  <a:latin typeface="Arial Bold" panose="020B0704020202020204" pitchFamily="34" charset="0"/>
                  <a:cs typeface="Arial Bold" panose="020B0704020202020204" pitchFamily="34" charset="0"/>
                </a:rPr>
                <a:t>CLOSING IN ON A FAST-TRACK TARGETS</a:t>
              </a:r>
              <a:endParaRPr lang="en-US" alt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530000" y="5400000"/>
              <a:ext cx="4059188" cy="2646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33" cap="all" dirty="0">
                  <a:solidFill>
                    <a:prstClr val="black"/>
                  </a:solidFill>
                </a:rPr>
                <a:t>PROGRESS TOWARDS THE 90–90–90 targets, global, 2016</a:t>
              </a:r>
              <a:endParaRPr lang="en-US" sz="833" i="1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30000" y="5670000"/>
              <a:ext cx="2891561" cy="2031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00" dirty="0">
                  <a:solidFill>
                    <a:prstClr val="black"/>
                  </a:solidFill>
                </a:rPr>
                <a:t>Source: UNAIDS special analysis, 2017; see annex on methods for more details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8000" y="1710000"/>
              <a:ext cx="7200000" cy="294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946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ED2F25C5-4AEF-3648-BFFA-C39A0E8E41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908F954-055E-FE47-B0A2-094C5E01FF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Impact social, discriminations</a:t>
            </a:r>
          </a:p>
        </p:txBody>
      </p:sp>
    </p:spTree>
    <p:extLst>
      <p:ext uri="{BB962C8B-B14F-4D97-AF65-F5344CB8AC3E}">
        <p14:creationId xmlns:p14="http://schemas.microsoft.com/office/powerpoint/2010/main" val="75355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857316" y="57665"/>
          <a:ext cx="7719694" cy="5172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2789921" y="1468380"/>
            <a:ext cx="6354079" cy="4246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857315" y="135467"/>
            <a:ext cx="5890617" cy="1300163"/>
          </a:xfrm>
          <a:solidFill>
            <a:schemeClr val="bg1">
              <a:lumMod val="95000"/>
            </a:schemeClr>
          </a:solidFill>
        </p:spPr>
        <p:txBody>
          <a:bodyPr lIns="79242" tIns="39621" rIns="79242" bIns="39621" anchor="ctr">
            <a:noAutofit/>
          </a:bodyPr>
          <a:lstStyle/>
          <a:p>
            <a:pPr algn="ctr"/>
            <a:r>
              <a:rPr lang="fr-FR" sz="2800" b="1" dirty="0"/>
              <a:t>Sexe négocié : effet cumulatif du statut VIH des parents, des violences sexuelles et de la faim</a:t>
            </a:r>
            <a:endParaRPr lang="en-US" sz="2800" b="1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943" y="5320042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Cluver et al (2011) JAIDS</a:t>
            </a:r>
          </a:p>
        </p:txBody>
      </p:sp>
      <p:sp>
        <p:nvSpPr>
          <p:cNvPr id="6" name="Rectangle 5"/>
          <p:cNvSpPr/>
          <p:nvPr/>
        </p:nvSpPr>
        <p:spPr>
          <a:xfrm>
            <a:off x="6814677" y="0"/>
            <a:ext cx="2162462" cy="1628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8041" y="2005048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Calibri"/>
                <a:ea typeface="+mn-ea"/>
                <a:cs typeface="Calibri"/>
              </a:defRPr>
            </a:pPr>
            <a:r>
              <a:rPr kumimoji="0" lang="fr-FR" sz="21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 filles de 15-24 ans déclarant des relations sexuelles négociées/tarifées</a:t>
            </a:r>
          </a:p>
        </p:txBody>
      </p:sp>
    </p:spTree>
    <p:extLst>
      <p:ext uri="{BB962C8B-B14F-4D97-AF65-F5344CB8AC3E}">
        <p14:creationId xmlns:p14="http://schemas.microsoft.com/office/powerpoint/2010/main" val="309726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857316" y="57665"/>
          <a:ext cx="7719694" cy="5172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857315" y="135467"/>
            <a:ext cx="5890617" cy="1300163"/>
          </a:xfrm>
          <a:solidFill>
            <a:schemeClr val="bg1">
              <a:lumMod val="95000"/>
            </a:schemeClr>
          </a:solidFill>
        </p:spPr>
        <p:txBody>
          <a:bodyPr lIns="79242" tIns="39621" rIns="79242" bIns="39621" anchor="ctr">
            <a:noAutofit/>
          </a:bodyPr>
          <a:lstStyle/>
          <a:p>
            <a:pPr algn="ctr"/>
            <a:r>
              <a:rPr lang="fr-FR" sz="2800" b="1" dirty="0"/>
              <a:t>Sexe négocié : effet cumulatif du statut VIH des parents, des violences sexuelles et de la faim</a:t>
            </a:r>
            <a:endParaRPr lang="en-US" sz="2800" b="1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943" y="5320042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Cluver et al (2011) JAIDS</a:t>
            </a:r>
          </a:p>
        </p:txBody>
      </p:sp>
      <p:sp>
        <p:nvSpPr>
          <p:cNvPr id="6" name="Rectangle 5"/>
          <p:cNvSpPr/>
          <p:nvPr/>
        </p:nvSpPr>
        <p:spPr>
          <a:xfrm>
            <a:off x="4718838" y="1468380"/>
            <a:ext cx="4425162" cy="4246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14677" y="0"/>
            <a:ext cx="2162462" cy="1628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78041" y="2005048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Calibri"/>
                <a:ea typeface="+mn-ea"/>
                <a:cs typeface="Calibri"/>
              </a:defRPr>
            </a:pPr>
            <a:r>
              <a:rPr kumimoji="0" lang="fr-FR" sz="21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 filles de 15-24 ans déclarant des relations sexuelles négociées/tarifées</a:t>
            </a:r>
          </a:p>
        </p:txBody>
      </p:sp>
    </p:spTree>
    <p:extLst>
      <p:ext uri="{BB962C8B-B14F-4D97-AF65-F5344CB8AC3E}">
        <p14:creationId xmlns:p14="http://schemas.microsoft.com/office/powerpoint/2010/main" val="135898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857316" y="57665"/>
          <a:ext cx="7719694" cy="5172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857315" y="135467"/>
            <a:ext cx="5890617" cy="1300163"/>
          </a:xfrm>
          <a:solidFill>
            <a:schemeClr val="bg1">
              <a:lumMod val="95000"/>
            </a:schemeClr>
          </a:solidFill>
        </p:spPr>
        <p:txBody>
          <a:bodyPr lIns="79242" tIns="39621" rIns="79242" bIns="39621" anchor="ctr">
            <a:noAutofit/>
          </a:bodyPr>
          <a:lstStyle/>
          <a:p>
            <a:pPr algn="ctr"/>
            <a:r>
              <a:rPr lang="fr-FR" sz="2800" b="1" dirty="0"/>
              <a:t>Sexe négocié : effet cumulatif du statut VIH des parents, des violences sexuelles et de la faim</a:t>
            </a:r>
            <a:endParaRPr lang="en-US" sz="2800" b="1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943" y="5320042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Cluver et al (2011) JAIDS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78041" y="2005048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Calibri"/>
                <a:ea typeface="+mn-ea"/>
                <a:cs typeface="Calibri"/>
              </a:defRPr>
            </a:pPr>
            <a:r>
              <a:rPr kumimoji="0" lang="fr-FR" sz="21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 filles de 15-24 ans déclarant des relations sexuelles négociées/tarifées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641080" y="1468380"/>
            <a:ext cx="2502920" cy="4246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14677" y="0"/>
            <a:ext cx="2162462" cy="1628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93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857316" y="57665"/>
          <a:ext cx="7719694" cy="5172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857315" y="135467"/>
            <a:ext cx="5890617" cy="1300163"/>
          </a:xfrm>
          <a:solidFill>
            <a:schemeClr val="bg1">
              <a:lumMod val="95000"/>
            </a:schemeClr>
          </a:solidFill>
        </p:spPr>
        <p:txBody>
          <a:bodyPr lIns="79242" tIns="39621" rIns="79242" bIns="39621" anchor="ctr">
            <a:noAutofit/>
          </a:bodyPr>
          <a:lstStyle/>
          <a:p>
            <a:pPr algn="ctr"/>
            <a:r>
              <a:rPr lang="fr-FR" sz="2800" b="1" dirty="0"/>
              <a:t>Sexe négocié : effet cumulatif du statut VIH des parents, des violences sexuelles et de la faim</a:t>
            </a:r>
            <a:endParaRPr lang="en-US" sz="2800" b="1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943" y="5320042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Cluver et al (2011) JAIDS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78041" y="2005048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Calibri"/>
                <a:ea typeface="+mn-ea"/>
                <a:cs typeface="Calibri"/>
              </a:defRPr>
            </a:pPr>
            <a:r>
              <a:rPr kumimoji="0" lang="fr-FR" sz="21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% filles de 15-24 ans déclarant des relations sexuelles négociées/tarifées</a:t>
            </a:r>
          </a:p>
        </p:txBody>
      </p:sp>
    </p:spTree>
    <p:extLst>
      <p:ext uri="{BB962C8B-B14F-4D97-AF65-F5344CB8AC3E}">
        <p14:creationId xmlns:p14="http://schemas.microsoft.com/office/powerpoint/2010/main" val="355870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2E43-EC0D-41FE-BD32-B5768EF94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err="1"/>
              <a:t>Facteurs</a:t>
            </a:r>
            <a:r>
              <a:rPr lang="en-US" sz="2000" dirty="0"/>
              <a:t> de </a:t>
            </a:r>
            <a:r>
              <a:rPr lang="en-US" sz="2000" dirty="0" err="1"/>
              <a:t>risque</a:t>
            </a:r>
            <a:r>
              <a:rPr lang="en-US" sz="2000" dirty="0"/>
              <a:t> </a:t>
            </a:r>
            <a:r>
              <a:rPr lang="en-US" sz="2000" dirty="0" err="1"/>
              <a:t>d’acquisition</a:t>
            </a:r>
            <a:r>
              <a:rPr lang="en-US" sz="2000" dirty="0"/>
              <a:t> du VIH chez les </a:t>
            </a:r>
            <a:r>
              <a:rPr lang="en-US" sz="2000" dirty="0" err="1"/>
              <a:t>adolescentes</a:t>
            </a:r>
            <a:r>
              <a:rPr lang="en-US" sz="2000" dirty="0"/>
              <a:t> et les </a:t>
            </a:r>
            <a:r>
              <a:rPr lang="en-US" sz="2000" dirty="0" err="1"/>
              <a:t>jeunes</a:t>
            </a:r>
            <a:r>
              <a:rPr lang="en-US" sz="2000" dirty="0"/>
              <a:t> femmes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Afrique</a:t>
            </a:r>
            <a:r>
              <a:rPr lang="en-US" sz="2000" dirty="0"/>
              <a:t> </a:t>
            </a:r>
            <a:r>
              <a:rPr lang="en-US" sz="2000" dirty="0" err="1"/>
              <a:t>australe</a:t>
            </a:r>
            <a:r>
              <a:rPr lang="en-US" sz="2000" dirty="0"/>
              <a:t> et de </a:t>
            </a:r>
            <a:r>
              <a:rPr lang="en-US" sz="2000" dirty="0" err="1"/>
              <a:t>l’Est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7165D-D73C-4AB0-B072-ED6E6023EEAE}"/>
              </a:ext>
            </a:extLst>
          </p:cNvPr>
          <p:cNvSpPr txBox="1"/>
          <p:nvPr/>
        </p:nvSpPr>
        <p:spPr>
          <a:xfrm>
            <a:off x="364940" y="5027375"/>
            <a:ext cx="70909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985"/>
            <a:r>
              <a:rPr lang="en-US" sz="750" dirty="0">
                <a:solidFill>
                  <a:prstClr val="black"/>
                </a:solidFill>
                <a:latin typeface="Calibri"/>
              </a:rPr>
              <a:t>Sources: </a:t>
            </a:r>
            <a:r>
              <a:rPr lang="en-US" sz="750" dirty="0" err="1">
                <a:solidFill>
                  <a:prstClr val="black"/>
                </a:solidFill>
                <a:latin typeface="Calibri"/>
              </a:rPr>
              <a:t>Ssewenya</a:t>
            </a:r>
            <a:r>
              <a:rPr lang="en-US" sz="750" dirty="0">
                <a:solidFill>
                  <a:prstClr val="black"/>
                </a:solidFill>
                <a:latin typeface="Calibri"/>
              </a:rPr>
              <a:t> et al 2018, </a:t>
            </a:r>
            <a:r>
              <a:rPr lang="en-US" sz="750" dirty="0" err="1">
                <a:solidFill>
                  <a:prstClr val="black"/>
                </a:solidFill>
                <a:latin typeface="Calibri"/>
              </a:rPr>
              <a:t>Dellar</a:t>
            </a:r>
            <a:r>
              <a:rPr lang="en-US" sz="750" dirty="0">
                <a:solidFill>
                  <a:prstClr val="black"/>
                </a:solidFill>
                <a:latin typeface="Calibri"/>
              </a:rPr>
              <a:t> et al 2015, </a:t>
            </a:r>
            <a:r>
              <a:rPr lang="en-US" sz="750" dirty="0" err="1">
                <a:solidFill>
                  <a:prstClr val="black"/>
                </a:solidFill>
                <a:latin typeface="Calibri"/>
              </a:rPr>
              <a:t>Killburn</a:t>
            </a:r>
            <a:r>
              <a:rPr lang="en-US" sz="750" dirty="0">
                <a:solidFill>
                  <a:prstClr val="black"/>
                </a:solidFill>
                <a:latin typeface="Calibri"/>
              </a:rPr>
              <a:t> et al 2018; Jewkes et al  2010, 2012, Ranganathan et al 2016, Rositch et al 2012, Choudhry et al 2015,</a:t>
            </a:r>
            <a:r>
              <a:rPr lang="en-US" sz="750" baseline="30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750" dirty="0">
                <a:solidFill>
                  <a:prstClr val="black"/>
                </a:solidFill>
                <a:latin typeface="Calibri"/>
              </a:rPr>
              <a:t>Pascoe et al 2015</a:t>
            </a:r>
          </a:p>
          <a:p>
            <a:pPr defTabSz="380985"/>
            <a:endParaRPr lang="en-US" sz="7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A6F63D-B8A3-4833-AB5B-624451B0FD74}"/>
              </a:ext>
            </a:extLst>
          </p:cNvPr>
          <p:cNvSpPr txBox="1"/>
          <p:nvPr/>
        </p:nvSpPr>
        <p:spPr>
          <a:xfrm>
            <a:off x="3392366" y="1627196"/>
            <a:ext cx="2580867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380985"/>
            <a:r>
              <a:rPr lang="en-US" sz="1500" u="sng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NETWORK-LEVEL</a:t>
            </a:r>
          </a:p>
          <a:p>
            <a:pPr algn="ctr" defTabSz="380985"/>
            <a:endParaRPr lang="en-US" sz="1500" u="sng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  <a:p>
            <a:pPr defTabSz="380985"/>
            <a:endParaRPr lang="en-US" sz="1500" dirty="0">
              <a:solidFill>
                <a:prstClr val="black"/>
              </a:solidFill>
              <a:latin typeface="Calibri"/>
            </a:endParaRPr>
          </a:p>
          <a:p>
            <a:pPr defTabSz="380985"/>
            <a:endParaRPr lang="en-US" sz="1500" dirty="0">
              <a:solidFill>
                <a:prstClr val="black"/>
              </a:solidFill>
              <a:latin typeface="Calibri"/>
            </a:endParaRPr>
          </a:p>
          <a:p>
            <a:pPr defTabSz="380985"/>
            <a:endParaRPr lang="en-US" sz="1500" dirty="0">
              <a:solidFill>
                <a:prstClr val="black"/>
              </a:solidFill>
              <a:latin typeface="Calibri"/>
            </a:endParaRPr>
          </a:p>
          <a:p>
            <a:pPr defTabSz="380985"/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B72090-907C-4E26-8F22-A288DF10B46A}"/>
              </a:ext>
            </a:extLst>
          </p:cNvPr>
          <p:cNvSpPr txBox="1"/>
          <p:nvPr/>
        </p:nvSpPr>
        <p:spPr>
          <a:xfrm>
            <a:off x="3472451" y="1897270"/>
            <a:ext cx="249017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0985"/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Age-Disparate Partnerships</a:t>
            </a:r>
          </a:p>
          <a:p>
            <a:pPr algn="ctr" defTabSz="380985"/>
            <a:endParaRPr lang="en-US" sz="150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  <a:p>
            <a:pPr algn="ctr" defTabSz="380985"/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Knowing Partner’s HIV Status</a:t>
            </a:r>
          </a:p>
          <a:p>
            <a:pPr algn="ctr" defTabSz="380985"/>
            <a:endParaRPr lang="en-US" sz="150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  <a:p>
            <a:pPr algn="ctr" defTabSz="380985"/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Multiple Partners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7EB08-9DC3-487B-A17C-E20CA07F66D7}"/>
              </a:ext>
            </a:extLst>
          </p:cNvPr>
          <p:cNvGrpSpPr/>
          <p:nvPr/>
        </p:nvGrpSpPr>
        <p:grpSpPr>
          <a:xfrm>
            <a:off x="5978768" y="1627195"/>
            <a:ext cx="2403232" cy="1978234"/>
            <a:chOff x="5542188" y="660984"/>
            <a:chExt cx="3246631" cy="237388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1F74B7-1C66-4D17-82CE-884ED4D9AC41}"/>
                </a:ext>
              </a:extLst>
            </p:cNvPr>
            <p:cNvSpPr txBox="1"/>
            <p:nvPr/>
          </p:nvSpPr>
          <p:spPr>
            <a:xfrm>
              <a:off x="5542188" y="660984"/>
              <a:ext cx="3246631" cy="177279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80985"/>
              <a:r>
                <a:rPr lang="en-US" sz="1500" u="sng" dirty="0">
                  <a:solidFill>
                    <a:prstClr val="black"/>
                  </a:solidFill>
                  <a:latin typeface="Calibri"/>
                </a:rPr>
                <a:t>STRUCTURAL </a:t>
              </a:r>
            </a:p>
            <a:p>
              <a:pPr algn="ctr" defTabSz="380985"/>
              <a:endParaRPr lang="en-US" sz="1500" u="sng" dirty="0">
                <a:solidFill>
                  <a:prstClr val="black"/>
                </a:solidFill>
                <a:latin typeface="Calibri"/>
              </a:endParaRPr>
            </a:p>
            <a:p>
              <a:pPr algn="ctr" defTabSz="380985"/>
              <a:br>
                <a:rPr lang="en-US" sz="1500" dirty="0">
                  <a:solidFill>
                    <a:prstClr val="black"/>
                  </a:solidFill>
                  <a:latin typeface="Calibri"/>
                </a:rPr>
              </a:br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algn="ctr"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algn="ctr"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24D444-6354-4C26-8A56-59199FA4FFFC}"/>
                </a:ext>
              </a:extLst>
            </p:cNvPr>
            <p:cNvSpPr txBox="1"/>
            <p:nvPr/>
          </p:nvSpPr>
          <p:spPr>
            <a:xfrm>
              <a:off x="5981453" y="985073"/>
              <a:ext cx="2408279" cy="2049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80985"/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Physical and Sexual Violence</a:t>
              </a:r>
            </a:p>
            <a:p>
              <a:pPr algn="ctr" defTabSz="380985"/>
              <a:br>
                <a:rPr lang="en-US" sz="1500" dirty="0">
                  <a:solidFill>
                    <a:prstClr val="black"/>
                  </a:solidFill>
                  <a:latin typeface="Calibri"/>
                </a:rPr>
              </a:br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Condom Negotiation</a:t>
              </a:r>
            </a:p>
            <a:p>
              <a:pPr algn="ctr"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algn="ctr" defTabSz="380985"/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58BC96-3606-4B93-B84F-C20C51E23F8D}"/>
              </a:ext>
            </a:extLst>
          </p:cNvPr>
          <p:cNvGrpSpPr/>
          <p:nvPr/>
        </p:nvGrpSpPr>
        <p:grpSpPr>
          <a:xfrm>
            <a:off x="762001" y="1627194"/>
            <a:ext cx="2694309" cy="1516569"/>
            <a:chOff x="5521106" y="4381159"/>
            <a:chExt cx="3271175" cy="181988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8CB345-6D4C-426D-BDD2-44FB1404B5A9}"/>
                </a:ext>
              </a:extLst>
            </p:cNvPr>
            <p:cNvSpPr txBox="1"/>
            <p:nvPr/>
          </p:nvSpPr>
          <p:spPr>
            <a:xfrm>
              <a:off x="5521106" y="4381159"/>
              <a:ext cx="3271175" cy="177279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80985"/>
              <a:r>
                <a:rPr lang="en-US" sz="1500" u="sng" dirty="0">
                  <a:solidFill>
                    <a:prstClr val="black"/>
                  </a:solidFill>
                  <a:latin typeface="Calibri"/>
                </a:rPr>
                <a:t>INDIVIDUAL</a:t>
              </a:r>
            </a:p>
            <a:p>
              <a:pPr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003199-62DB-4AFF-8307-EB70CAFD72C3}"/>
                </a:ext>
              </a:extLst>
            </p:cNvPr>
            <p:cNvSpPr txBox="1"/>
            <p:nvPr/>
          </p:nvSpPr>
          <p:spPr>
            <a:xfrm>
              <a:off x="6010872" y="4705248"/>
              <a:ext cx="2408278" cy="1495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80985"/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Alcohol and Drug Use</a:t>
              </a:r>
              <a:br>
                <a:rPr lang="en-US" sz="1500" dirty="0">
                  <a:solidFill>
                    <a:prstClr val="black"/>
                  </a:solidFill>
                  <a:latin typeface="Calibri"/>
                </a:rPr>
              </a:br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algn="ctr" defTabSz="380985"/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Condom Use </a:t>
              </a:r>
            </a:p>
            <a:p>
              <a:pPr algn="ctr" defTabSz="380985"/>
              <a:endParaRPr lang="en-US" sz="1500" dirty="0">
                <a:solidFill>
                  <a:prstClr val="black"/>
                </a:solidFill>
                <a:latin typeface="Calibri"/>
              </a:endParaRPr>
            </a:p>
            <a:p>
              <a:pPr algn="ctr" defTabSz="380985"/>
              <a:r>
                <a:rPr lang="en-US" sz="1500" dirty="0">
                  <a:solidFill>
                    <a:prstClr val="black"/>
                  </a:solidFill>
                  <a:latin typeface="Calibri"/>
                </a:rPr>
                <a:t> STIs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220AC62-3742-4DBE-BFCD-629066B16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43" y="3103847"/>
            <a:ext cx="7434995" cy="1615057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826A6A11-4C1F-3947-9230-673F19DA40D8}"/>
              </a:ext>
            </a:extLst>
          </p:cNvPr>
          <p:cNvSpPr txBox="1"/>
          <p:nvPr/>
        </p:nvSpPr>
        <p:spPr>
          <a:xfrm>
            <a:off x="8092069" y="5018737"/>
            <a:ext cx="55611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985"/>
            <a:r>
              <a:rPr lang="en-US" sz="750" dirty="0">
                <a:solidFill>
                  <a:prstClr val="black"/>
                </a:solidFill>
                <a:latin typeface="Calibri"/>
              </a:rPr>
              <a:t>S. </a:t>
            </a:r>
            <a:r>
              <a:rPr lang="en-US" sz="750" dirty="0" err="1">
                <a:solidFill>
                  <a:prstClr val="black"/>
                </a:solidFill>
                <a:latin typeface="Calibri"/>
              </a:rPr>
              <a:t>Baral</a:t>
            </a:r>
            <a:endParaRPr lang="en-US" sz="7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754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91105" y="360001"/>
            <a:ext cx="7987771" cy="4613121"/>
            <a:chOff x="606425" y="432000"/>
            <a:chExt cx="9585325" cy="5535746"/>
          </a:xfrm>
        </p:grpSpPr>
        <p:sp>
          <p:nvSpPr>
            <p:cNvPr id="5129" name="Rectangle 37"/>
            <p:cNvSpPr>
              <a:spLocks noChangeArrowheads="1"/>
            </p:cNvSpPr>
            <p:nvPr/>
          </p:nvSpPr>
          <p:spPr bwMode="auto">
            <a:xfrm>
              <a:off x="606425" y="432000"/>
              <a:ext cx="9585325" cy="449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33" cap="all" dirty="0">
                  <a:solidFill>
                    <a:prstClr val="black"/>
                  </a:solidFill>
                  <a:latin typeface="Arial Bold" panose="020B0704020202020204" pitchFamily="34" charset="0"/>
                  <a:cs typeface="Arial Bold" panose="020B0704020202020204" pitchFamily="34" charset="0"/>
                </a:rPr>
                <a:t>HIGH HIV PREVALENCE AMONG KEY POPULATIONS</a:t>
              </a:r>
              <a:endParaRPr lang="en-US" altLang="en-US" sz="1833" dirty="0">
                <a:solidFill>
                  <a:prstClr val="black"/>
                </a:solidFill>
                <a:latin typeface="Arial Bold" panose="020B0704020202020204" pitchFamily="34" charset="0"/>
                <a:cs typeface="Arial Bold" panose="020B0704020202020204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608400" y="862886"/>
              <a:ext cx="5319149" cy="356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380985"/>
              <a:r>
                <a:rPr lang="en-US" sz="1333" b="1" dirty="0">
                  <a:solidFill>
                    <a:prstClr val="black"/>
                  </a:solidFill>
                  <a:latin typeface="Arial Bold" panose="020B0704020202020204" pitchFamily="34" charset="0"/>
                  <a:cs typeface="Arial Bold" panose="020B0704020202020204" pitchFamily="34" charset="0"/>
                </a:rPr>
                <a:t>Female sex workers and the adult female population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936000" y="5437633"/>
              <a:ext cx="6402138" cy="2646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33" cap="all" dirty="0">
                  <a:solidFill>
                    <a:prstClr val="black"/>
                  </a:solidFill>
                </a:rPr>
                <a:t>HIV prevalence among key populations and general population, select countries, 2014–2016 </a:t>
              </a:r>
              <a:r>
                <a:rPr lang="en-US" sz="583" i="1" cap="all" dirty="0">
                  <a:solidFill>
                    <a:prstClr val="black"/>
                  </a:solidFill>
                  <a:cs typeface="Arial Bold" panose="020B0704020202020204" pitchFamily="34" charset="0"/>
                </a:rPr>
                <a:t>(</a:t>
              </a:r>
              <a:r>
                <a:rPr lang="en-US" sz="583" i="1" dirty="0">
                  <a:solidFill>
                    <a:prstClr val="black"/>
                  </a:solidFill>
                  <a:cs typeface="Arial Bold" panose="020B0704020202020204" pitchFamily="34" charset="0"/>
                </a:rPr>
                <a:t>first of 3 slides</a:t>
              </a:r>
              <a:r>
                <a:rPr lang="en-US" sz="583" i="1" cap="all" dirty="0">
                  <a:solidFill>
                    <a:prstClr val="black"/>
                  </a:solidFill>
                  <a:cs typeface="Arial Bold" panose="020B0704020202020204" pitchFamily="34" charset="0"/>
                </a:rPr>
                <a:t>)</a:t>
              </a:r>
              <a:endParaRPr lang="en-US" sz="583" i="1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81" y="1416026"/>
              <a:ext cx="8377238" cy="366712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36000" y="5764614"/>
              <a:ext cx="2189446" cy="2031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00" dirty="0">
                  <a:solidFill>
                    <a:prstClr val="black"/>
                  </a:solidFill>
                </a:rPr>
                <a:t>Source: UNAIDS 2017 estimates. Global AIDS Monitoring, 2017.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418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172E2D5-0683-4912-B040-CD4546B6D4B0}"/>
              </a:ext>
            </a:extLst>
          </p:cNvPr>
          <p:cNvGraphicFramePr/>
          <p:nvPr>
            <p:extLst/>
          </p:nvPr>
        </p:nvGraphicFramePr>
        <p:xfrm>
          <a:off x="1063256" y="1303164"/>
          <a:ext cx="7115908" cy="3803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9A7619C-81C3-4319-9B68-31D2876BF0B9}"/>
              </a:ext>
            </a:extLst>
          </p:cNvPr>
          <p:cNvSpPr txBox="1"/>
          <p:nvPr/>
        </p:nvSpPr>
        <p:spPr>
          <a:xfrm>
            <a:off x="279315" y="4918359"/>
            <a:ext cx="7801429" cy="25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985"/>
            <a:r>
              <a:rPr lang="en-CA" sz="1083" dirty="0">
                <a:solidFill>
                  <a:prstClr val="black"/>
                </a:solidFill>
                <a:latin typeface="Raleway" panose="020B0503030101060003"/>
              </a:rPr>
              <a:t>N=190 model fits to Southern Africa epidemic and baseline cascade, wider population estimates exclude FSW and clients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4F0AE4-4134-499E-97BA-607CE4683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000" dirty="0"/>
              <a:t>% Cumulative New Infections Attributable </a:t>
            </a:r>
            <a:br>
              <a:rPr lang="en-CA" sz="2000" dirty="0"/>
            </a:br>
            <a:r>
              <a:rPr lang="en-CA" sz="2000" dirty="0"/>
              <a:t>to Unsuppressed Viral load Among FSW Living with HIV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C43086-DF94-4720-AA35-E8E9BFC67335}"/>
              </a:ext>
            </a:extLst>
          </p:cNvPr>
          <p:cNvSpPr txBox="1"/>
          <p:nvPr/>
        </p:nvSpPr>
        <p:spPr>
          <a:xfrm>
            <a:off x="101878" y="5420851"/>
            <a:ext cx="128726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985"/>
            <a:r>
              <a:rPr lang="en-US" sz="750" dirty="0">
                <a:solidFill>
                  <a:prstClr val="black"/>
                </a:solidFill>
                <a:latin typeface="Calibri"/>
              </a:rPr>
              <a:t>Source: Mishra et al 2017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41DD053-84F5-3945-B779-335533F5DCAD}"/>
              </a:ext>
            </a:extLst>
          </p:cNvPr>
          <p:cNvSpPr txBox="1"/>
          <p:nvPr/>
        </p:nvSpPr>
        <p:spPr>
          <a:xfrm>
            <a:off x="8080744" y="5177341"/>
            <a:ext cx="4800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0985"/>
            <a:r>
              <a:rPr lang="en-US" sz="750" dirty="0">
                <a:solidFill>
                  <a:prstClr val="black"/>
                </a:solidFill>
                <a:latin typeface="Calibri"/>
              </a:rPr>
              <a:t>S. </a:t>
            </a:r>
            <a:r>
              <a:rPr lang="en-US" sz="750" dirty="0" err="1">
                <a:solidFill>
                  <a:prstClr val="black"/>
                </a:solidFill>
                <a:latin typeface="Calibri"/>
              </a:rPr>
              <a:t>Baral</a:t>
            </a:r>
            <a:endParaRPr lang="en-US" sz="7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95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280748"/>
            <a:ext cx="8153400" cy="503023"/>
          </a:xfrm>
        </p:spPr>
        <p:txBody>
          <a:bodyPr>
            <a:noAutofit/>
          </a:bodyPr>
          <a:lstStyle/>
          <a:p>
            <a:pPr algn="ctr"/>
            <a:r>
              <a:rPr lang="fr-FR" sz="2667" b="1" dirty="0"/>
              <a:t>La pauvreté influence les capacités cognitives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085" y="4515755"/>
            <a:ext cx="2933923" cy="635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E3C1776-B167-0D43-AFFD-C071F92EAFF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DB65DBD-CA24-194A-BFB9-FEACF5856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52" y="1474292"/>
            <a:ext cx="4816021" cy="3359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146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EB_Guide_formation_formation_ VIH_2eme_edition 20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02" y="492702"/>
            <a:ext cx="3473782" cy="44642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0594" name="Picture 2" descr="Résultat de recherche d'images pour &quot;Santé mondiale: Enjeu stratégique et jeux diplomatiques&quot;">
            <a:extLst>
              <a:ext uri="{FF2B5EF4-FFF2-40B4-BE49-F238E27FC236}">
                <a16:creationId xmlns:a16="http://schemas.microsoft.com/office/drawing/2014/main" id="{49AA2A3C-648F-4F4B-B5BF-5392DAC18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/>
          <a:stretch/>
        </p:blipFill>
        <p:spPr bwMode="auto">
          <a:xfrm rot="20987076">
            <a:off x="5511776" y="369909"/>
            <a:ext cx="2140834" cy="31568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6" name="Picture 4" descr="Résultat de recherche d'images pour &quot;enjeux santé international sud kerouedan&quot;">
            <a:extLst>
              <a:ext uri="{FF2B5EF4-FFF2-40B4-BE49-F238E27FC236}">
                <a16:creationId xmlns:a16="http://schemas.microsoft.com/office/drawing/2014/main" id="{994229C7-448D-264E-91E5-2A1A52E65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183" y="3248895"/>
            <a:ext cx="1092273" cy="15691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03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Modes de transmission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09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/>
              <a:t>Sidonie est infectée par le VIH depuis trois ans, non traitée. Cliniquement, elle est en pleine forme. Elle a des relations sexuelle vaginales non protégées avec Désiré, qui est séronégatif.</a:t>
            </a:r>
          </a:p>
        </p:txBody>
      </p:sp>
    </p:spTree>
    <p:extLst>
      <p:ext uri="{BB962C8B-B14F-4D97-AF65-F5344CB8AC3E}">
        <p14:creationId xmlns:p14="http://schemas.microsoft.com/office/powerpoint/2010/main" val="48297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533" y="190500"/>
            <a:ext cx="8856134" cy="632460"/>
          </a:xfrm>
        </p:spPr>
        <p:txBody>
          <a:bodyPr>
            <a:noAutofit/>
          </a:bodyPr>
          <a:lstStyle/>
          <a:p>
            <a:r>
              <a:rPr lang="fr-FR" sz="2400" dirty="0"/>
              <a:t>Pour chaque rapport, quel est le risque de contamination de Désiré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01752" y="1289473"/>
            <a:ext cx="8503920" cy="3810000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fr-FR" dirty="0"/>
              <a:t>40%</a:t>
            </a:r>
          </a:p>
          <a:p>
            <a:pPr marL="514350" indent="-514350">
              <a:buFont typeface="+mj-lt"/>
              <a:buAutoNum type="alphaUcPeriod"/>
            </a:pPr>
            <a:r>
              <a:rPr lang="fr-FR" dirty="0"/>
              <a:t>20%</a:t>
            </a:r>
          </a:p>
          <a:p>
            <a:pPr marL="514350" indent="-514350">
              <a:buFont typeface="+mj-lt"/>
              <a:buAutoNum type="alphaUcPeriod"/>
            </a:pPr>
            <a:r>
              <a:rPr lang="fr-FR" dirty="0"/>
              <a:t>10%</a:t>
            </a:r>
          </a:p>
          <a:p>
            <a:pPr marL="514350" indent="-514350">
              <a:buFont typeface="+mj-lt"/>
              <a:buAutoNum type="alphaUcPeriod"/>
            </a:pPr>
            <a:r>
              <a:rPr lang="fr-FR" dirty="0"/>
              <a:t>1%</a:t>
            </a:r>
          </a:p>
          <a:p>
            <a:pPr marL="514350" indent="-514350">
              <a:buFont typeface="+mj-lt"/>
              <a:buAutoNum type="alphaUcPeriod"/>
            </a:pPr>
            <a:r>
              <a:rPr lang="fr-FR" dirty="0"/>
              <a:t>0,1%</a:t>
            </a:r>
          </a:p>
          <a:p>
            <a:pPr marL="514350" indent="-514350">
              <a:buFont typeface="+mj-lt"/>
              <a:buAutoNum type="alphaUcPeriod"/>
            </a:pPr>
            <a:r>
              <a:rPr lang="fr-FR" dirty="0"/>
              <a:t>0,04%</a:t>
            </a:r>
          </a:p>
          <a:p>
            <a:pPr marL="514350" indent="-514350">
              <a:buFont typeface="+mj-lt"/>
              <a:buAutoNum type="alphaUcPeriod"/>
            </a:pPr>
            <a:endParaRPr lang="fr-FR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05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533" y="190500"/>
            <a:ext cx="8856134" cy="632460"/>
          </a:xfrm>
        </p:spPr>
        <p:txBody>
          <a:bodyPr>
            <a:noAutofit/>
          </a:bodyPr>
          <a:lstStyle/>
          <a:p>
            <a:r>
              <a:rPr lang="fr-FR" sz="2400" dirty="0"/>
              <a:t>Pour chaque rapport, quel est le risque de contamination de Désiré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01752" y="1289473"/>
            <a:ext cx="8503920" cy="3810000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40%</a:t>
            </a:r>
          </a:p>
          <a:p>
            <a:pPr marL="514350" indent="-514350">
              <a:buFont typeface="+mj-lt"/>
              <a:buAutoNum type="alphaUcPeriod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20%</a:t>
            </a:r>
          </a:p>
          <a:p>
            <a:pPr marL="514350" indent="-514350">
              <a:buFont typeface="+mj-lt"/>
              <a:buAutoNum type="alphaUcPeriod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10%</a:t>
            </a:r>
          </a:p>
          <a:p>
            <a:pPr marL="514350" indent="-514350">
              <a:buFont typeface="+mj-lt"/>
              <a:buAutoNum type="alphaUcPeriod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1%</a:t>
            </a:r>
          </a:p>
          <a:p>
            <a:pPr marL="514350" indent="-514350">
              <a:buFont typeface="+mj-lt"/>
              <a:buAutoNum type="alphaUcPeriod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0,1%</a:t>
            </a:r>
          </a:p>
          <a:p>
            <a:pPr marL="514350" indent="-514350">
              <a:buFont typeface="+mj-lt"/>
              <a:buAutoNum type="alphaUcPeriod"/>
            </a:pPr>
            <a:r>
              <a:rPr lang="fr-FR" dirty="0"/>
              <a:t>0,04%</a:t>
            </a:r>
          </a:p>
          <a:p>
            <a:pPr marL="514350" indent="-514350">
              <a:buFont typeface="+mj-lt"/>
              <a:buAutoNum type="alphaUcPeriod"/>
            </a:pPr>
            <a:endParaRPr lang="fr-FR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541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0"/>
            <a:ext cx="8534400" cy="631825"/>
          </a:xfrm>
        </p:spPr>
        <p:txBody>
          <a:bodyPr>
            <a:normAutofit fontScale="90000"/>
          </a:bodyPr>
          <a:lstStyle/>
          <a:p>
            <a:r>
              <a:rPr lang="fr-FR" sz="4200" b="1" dirty="0"/>
              <a:t>Transmission du VIH</a:t>
            </a: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5017778"/>
              </p:ext>
            </p:extLst>
          </p:nvPr>
        </p:nvGraphicFramePr>
        <p:xfrm>
          <a:off x="88900" y="822325"/>
          <a:ext cx="9055100" cy="462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43" name="Document" r:id="rId4" imgW="9055100" imgH="4622800" progId="Word.Document.12">
                  <p:embed/>
                </p:oleObj>
              </mc:Choice>
              <mc:Fallback>
                <p:oleObj name="Document" r:id="rId4" imgW="9055100" imgH="4622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900" y="822325"/>
                        <a:ext cx="9055100" cy="462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63" r="12617"/>
          <a:stretch/>
        </p:blipFill>
        <p:spPr>
          <a:xfrm>
            <a:off x="7119641" y="5028383"/>
            <a:ext cx="1886955" cy="416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132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190500"/>
            <a:ext cx="8534400" cy="631825"/>
          </a:xfrm>
        </p:spPr>
        <p:txBody>
          <a:bodyPr>
            <a:normAutofit fontScale="90000"/>
          </a:bodyPr>
          <a:lstStyle/>
          <a:p>
            <a:r>
              <a:rPr lang="fr-FR" dirty="0"/>
              <a:t>Transmission « non sexuelle »: très peu de données</a:t>
            </a:r>
          </a:p>
        </p:txBody>
      </p:sp>
      <p:pic>
        <p:nvPicPr>
          <p:cNvPr id="4" name="Image 3" descr="prévalence VIH enfants exposé risque nosocomia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660" y="1439522"/>
            <a:ext cx="5154360" cy="3426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166174" y="5375019"/>
            <a:ext cx="87953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err="1">
                <a:latin typeface="Calibri"/>
                <a:cs typeface="Calibri"/>
              </a:rPr>
              <a:t>Brewer</a:t>
            </a:r>
            <a:r>
              <a:rPr lang="fr-FR" sz="900" b="1" dirty="0">
                <a:latin typeface="Calibri"/>
                <a:cs typeface="Calibri"/>
              </a:rPr>
              <a:t> </a:t>
            </a:r>
            <a:r>
              <a:rPr lang="fr-FR" sz="900" dirty="0">
                <a:latin typeface="Calibri"/>
                <a:cs typeface="Calibri"/>
              </a:rPr>
              <a:t>D D. Scarification and Male </a:t>
            </a:r>
            <a:r>
              <a:rPr lang="fr-FR" sz="900" dirty="0" err="1">
                <a:latin typeface="Calibri"/>
                <a:cs typeface="Calibri"/>
              </a:rPr>
              <a:t>Circumcision</a:t>
            </a:r>
            <a:r>
              <a:rPr lang="fr-FR" sz="900" dirty="0">
                <a:latin typeface="Calibri"/>
                <a:cs typeface="Calibri"/>
              </a:rPr>
              <a:t> </a:t>
            </a:r>
            <a:r>
              <a:rPr lang="fr-FR" sz="900" dirty="0" err="1">
                <a:latin typeface="Calibri"/>
                <a:cs typeface="Calibri"/>
              </a:rPr>
              <a:t>Associated</a:t>
            </a:r>
            <a:r>
              <a:rPr lang="fr-FR" sz="900" dirty="0">
                <a:latin typeface="Calibri"/>
                <a:cs typeface="Calibri"/>
              </a:rPr>
              <a:t> </a:t>
            </a:r>
            <a:r>
              <a:rPr lang="fr-FR" sz="900" dirty="0" err="1">
                <a:latin typeface="Calibri"/>
                <a:cs typeface="Calibri"/>
              </a:rPr>
              <a:t>with</a:t>
            </a:r>
            <a:r>
              <a:rPr lang="fr-FR" sz="900" dirty="0">
                <a:latin typeface="Calibri"/>
                <a:cs typeface="Calibri"/>
              </a:rPr>
              <a:t> HIV Infection in </a:t>
            </a:r>
            <a:r>
              <a:rPr lang="fr-FR" sz="900" dirty="0" err="1">
                <a:latin typeface="Calibri"/>
                <a:cs typeface="Calibri"/>
              </a:rPr>
              <a:t>Mozambican</a:t>
            </a:r>
            <a:r>
              <a:rPr lang="fr-FR" sz="900" dirty="0">
                <a:latin typeface="Calibri"/>
                <a:cs typeface="Calibri"/>
              </a:rPr>
              <a:t> </a:t>
            </a:r>
            <a:r>
              <a:rPr lang="fr-FR" sz="900" dirty="0" err="1">
                <a:latin typeface="Calibri"/>
                <a:cs typeface="Calibri"/>
              </a:rPr>
              <a:t>Children</a:t>
            </a:r>
            <a:r>
              <a:rPr lang="fr-FR" sz="900" dirty="0">
                <a:latin typeface="Calibri"/>
                <a:cs typeface="Calibri"/>
              </a:rPr>
              <a:t> and </a:t>
            </a:r>
            <a:r>
              <a:rPr lang="fr-FR" sz="900" dirty="0" err="1">
                <a:latin typeface="Calibri"/>
                <a:cs typeface="Calibri"/>
              </a:rPr>
              <a:t>Youth</a:t>
            </a:r>
            <a:r>
              <a:rPr lang="fr-FR" sz="900" dirty="0">
                <a:latin typeface="Calibri"/>
                <a:cs typeface="Calibri"/>
              </a:rPr>
              <a:t> . </a:t>
            </a:r>
            <a:r>
              <a:rPr lang="fr-FR" sz="900" dirty="0" err="1">
                <a:latin typeface="Calibri"/>
                <a:cs typeface="Calibri"/>
              </a:rPr>
              <a:t>WebmedCentral</a:t>
            </a:r>
            <a:r>
              <a:rPr lang="fr-FR" sz="900" dirty="0">
                <a:latin typeface="Calibri"/>
                <a:cs typeface="Calibri"/>
              </a:rPr>
              <a:t> EPIDEMIOLOGY 2011;2(9):WMC002206 </a:t>
            </a:r>
          </a:p>
        </p:txBody>
      </p:sp>
    </p:spTree>
    <p:extLst>
      <p:ext uri="{BB962C8B-B14F-4D97-AF65-F5344CB8AC3E}">
        <p14:creationId xmlns:p14="http://schemas.microsoft.com/office/powerpoint/2010/main" val="1368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1368426" y="2789658"/>
            <a:ext cx="6480174" cy="890696"/>
          </a:xfrm>
        </p:spPr>
        <p:txBody>
          <a:bodyPr/>
          <a:lstStyle/>
          <a:p>
            <a:r>
              <a:rPr lang="fr-FR" dirty="0"/>
              <a:t>Enumérez les stratégies possibles !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Stratégies de prévention</a:t>
            </a:r>
          </a:p>
        </p:txBody>
      </p:sp>
    </p:spTree>
    <p:extLst>
      <p:ext uri="{BB962C8B-B14F-4D97-AF65-F5344CB8AC3E}">
        <p14:creationId xmlns:p14="http://schemas.microsoft.com/office/powerpoint/2010/main" val="304948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306503"/>
            <a:ext cx="8229600" cy="613045"/>
          </a:xfrm>
        </p:spPr>
        <p:txBody>
          <a:bodyPr lIns="79242" tIns="39621" rIns="79242" bIns="39621">
            <a:normAutofit fontScale="90000"/>
          </a:bodyPr>
          <a:lstStyle/>
          <a:p>
            <a:r>
              <a:rPr lang="fr-FR" sz="2800" dirty="0"/>
              <a:t>Individuellement, quel est le moyen de prévention du VIH le plus efficace en 2019 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 lIns="79242" tIns="39621" rIns="79242" bIns="39621"/>
          <a:lstStyle/>
          <a:p>
            <a:pPr marL="445736" indent="-445736">
              <a:buFont typeface="+mj-lt"/>
              <a:buAutoNum type="alphaLcPeriod"/>
            </a:pPr>
            <a:r>
              <a:rPr lang="fr-FR" dirty="0"/>
              <a:t>La circoncision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/>
              <a:t>Le préservatif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/>
              <a:t>Le traitement antirétroviral du partenaire séropositif (TasP)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/>
              <a:t>Le traitement antirétroviral du partenaire séronégatif (PrEP)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/>
              <a:t>Un programme de conseil d’abstinence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624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315129"/>
            <a:ext cx="8229600" cy="605910"/>
          </a:xfrm>
        </p:spPr>
        <p:txBody>
          <a:bodyPr lIns="79242" tIns="39621" rIns="79242" bIns="39621">
            <a:normAutofit fontScale="90000"/>
          </a:bodyPr>
          <a:lstStyle/>
          <a:p>
            <a:r>
              <a:rPr lang="fr-FR" sz="2800" dirty="0"/>
              <a:t>Individuellement, quel est le moyen de prévention du VIH le plus efficace en 2019 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 lIns="79242" tIns="39621" rIns="79242" bIns="39621"/>
          <a:lstStyle/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D9D9D9"/>
                </a:solidFill>
              </a:rPr>
              <a:t>La circoncision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D9D9D9"/>
                </a:solidFill>
              </a:rPr>
              <a:t>Le préservatif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/>
              <a:t>Le traitement antirétroviral du partenaire séropositif (TasP)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D9D9D9"/>
                </a:solidFill>
              </a:rPr>
              <a:t>Le traitement antirétroviral du partenaire séronégatif (PrEP)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D9D9D9"/>
                </a:solidFill>
              </a:rPr>
              <a:t>Un programme de conseil d’abstinence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784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2ED993-69D3-354F-B7F0-B3D09855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ECB5A6-FF27-7D4F-BB2D-4F00826DE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49902"/>
            <a:ext cx="8229600" cy="2655234"/>
          </a:xfrm>
        </p:spPr>
        <p:txBody>
          <a:bodyPr/>
          <a:lstStyle/>
          <a:p>
            <a:r>
              <a:rPr lang="fr-FR" dirty="0"/>
              <a:t>Les classer dans l’ordre !</a:t>
            </a:r>
          </a:p>
        </p:txBody>
      </p:sp>
    </p:spTree>
    <p:extLst>
      <p:ext uri="{BB962C8B-B14F-4D97-AF65-F5344CB8AC3E}">
        <p14:creationId xmlns:p14="http://schemas.microsoft.com/office/powerpoint/2010/main" val="6158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504" y="428090"/>
            <a:ext cx="5314114" cy="4642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190500"/>
            <a:ext cx="8534400" cy="237590"/>
          </a:xfrm>
        </p:spPr>
        <p:txBody>
          <a:bodyPr>
            <a:noAutofit/>
          </a:bodyPr>
          <a:lstStyle/>
          <a:p>
            <a:r>
              <a:rPr lang="fr-FR" sz="2000" dirty="0"/>
              <a:t>Les diapositives sont disponibles    http://</a:t>
            </a:r>
            <a:r>
              <a:rPr lang="fr-FR" sz="2000" dirty="0" err="1"/>
              <a:t>www.corevih-bretagne.fr</a:t>
            </a:r>
            <a:endParaRPr lang="fr-FR" sz="2000" dirty="0"/>
          </a:p>
        </p:txBody>
      </p:sp>
      <p:sp>
        <p:nvSpPr>
          <p:cNvPr id="5" name="Bouée 4"/>
          <p:cNvSpPr/>
          <p:nvPr/>
        </p:nvSpPr>
        <p:spPr>
          <a:xfrm>
            <a:off x="3959754" y="940927"/>
            <a:ext cx="870433" cy="410427"/>
          </a:xfrm>
          <a:prstGeom prst="donut">
            <a:avLst>
              <a:gd name="adj" fmla="val 1523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3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306503"/>
            <a:ext cx="8229600" cy="613045"/>
          </a:xfrm>
        </p:spPr>
        <p:txBody>
          <a:bodyPr lIns="79242" tIns="39621" rIns="79242" bIns="39621">
            <a:normAutofit fontScale="90000"/>
          </a:bodyPr>
          <a:lstStyle/>
          <a:p>
            <a:r>
              <a:rPr lang="fr-FR" sz="2800" dirty="0"/>
              <a:t>Individuellement, quel est le moyen de prévention du VIH le plus efficace en 2019 ?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 lIns="79242" tIns="39621" rIns="79242" bIns="39621"/>
          <a:lstStyle/>
          <a:p>
            <a:pPr marL="445736" indent="-445736">
              <a:buFont typeface="+mj-lt"/>
              <a:buAutoNum type="alphaLcPeriod"/>
            </a:pPr>
            <a:r>
              <a:rPr lang="fr-FR" dirty="0"/>
              <a:t>La circoncision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/>
              <a:t>Le préservatif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/>
              <a:t>Le traitement antirétroviral du partenaire séropositif (TasP)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/>
              <a:t>Le traitement antirétroviral du partenaire séronégatif (PrEP)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/>
              <a:t>Un programme de conseil d’abstinence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8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555966"/>
          </a:xfrm>
        </p:spPr>
        <p:txBody>
          <a:bodyPr lIns="79242" tIns="39621" rIns="79242" bIns="39621">
            <a:noAutofit/>
          </a:bodyPr>
          <a:lstStyle/>
          <a:p>
            <a:r>
              <a:rPr lang="fr-FR" sz="4400" dirty="0"/>
              <a:t>Dans l’ordre 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lIns="79242" tIns="39621" rIns="79242" bIns="39621"/>
          <a:lstStyle/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Le traitement antirétroviral du partenaire séropositif (TasP) 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Le préservatif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Le traitement antirétroviral du partenaire séronégatif (PrEP)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La circoncision</a:t>
            </a:r>
          </a:p>
          <a:p>
            <a:pPr marL="445736" indent="-445736">
              <a:buFont typeface="+mj-lt"/>
              <a:buAutoNum type="alphaLcPeriod"/>
            </a:pPr>
            <a:r>
              <a:rPr lang="fr-FR" dirty="0">
                <a:solidFill>
                  <a:srgbClr val="000000"/>
                </a:solidFill>
              </a:rPr>
              <a:t>Un programme de conseil d’abstinence</a:t>
            </a:r>
          </a:p>
        </p:txBody>
      </p:sp>
      <p:sp>
        <p:nvSpPr>
          <p:cNvPr id="4" name="Explosion 2 3"/>
          <p:cNvSpPr/>
          <p:nvPr/>
        </p:nvSpPr>
        <p:spPr bwMode="auto">
          <a:xfrm>
            <a:off x="2998329" y="1464734"/>
            <a:ext cx="2041031" cy="75353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9242" tIns="39621" rIns="79242" bIns="39621" numCol="1" rtlCol="0" anchor="t" anchorCtr="0" compatLnSpc="1">
            <a:prstTxWarp prst="textNoShape">
              <a:avLst/>
            </a:prstTxWarp>
          </a:bodyPr>
          <a:lstStyle/>
          <a:p>
            <a:pPr defTabSz="792419" fontAlgn="base">
              <a:spcBef>
                <a:spcPct val="0"/>
              </a:spcBef>
              <a:spcAft>
                <a:spcPct val="0"/>
              </a:spcAft>
            </a:pPr>
            <a:r>
              <a:rPr lang="fr-FR" sz="21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96 %</a:t>
            </a:r>
          </a:p>
        </p:txBody>
      </p:sp>
      <p:sp>
        <p:nvSpPr>
          <p:cNvPr id="5" name="Explosion 2 4"/>
          <p:cNvSpPr/>
          <p:nvPr/>
        </p:nvSpPr>
        <p:spPr bwMode="auto">
          <a:xfrm>
            <a:off x="1183076" y="2074334"/>
            <a:ext cx="2041031" cy="75353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9242" tIns="39621" rIns="79242" bIns="39621" numCol="1" rtlCol="0" anchor="t" anchorCtr="0" compatLnSpc="1">
            <a:prstTxWarp prst="textNoShape">
              <a:avLst/>
            </a:prstTxWarp>
          </a:bodyPr>
          <a:lstStyle/>
          <a:p>
            <a:pPr defTabSz="792419" fontAlgn="base">
              <a:spcBef>
                <a:spcPct val="0"/>
              </a:spcBef>
              <a:spcAft>
                <a:spcPct val="0"/>
              </a:spcAft>
            </a:pPr>
            <a:r>
              <a:rPr lang="fr-FR" sz="21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90 %</a:t>
            </a:r>
          </a:p>
        </p:txBody>
      </p:sp>
      <p:sp>
        <p:nvSpPr>
          <p:cNvPr id="6" name="Explosion 2 5"/>
          <p:cNvSpPr/>
          <p:nvPr/>
        </p:nvSpPr>
        <p:spPr bwMode="auto">
          <a:xfrm>
            <a:off x="2673209" y="2751667"/>
            <a:ext cx="2041031" cy="75353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9242" tIns="39621" rIns="79242" bIns="39621" numCol="1" rtlCol="0" anchor="t" anchorCtr="0" compatLnSpc="1">
            <a:prstTxWarp prst="textNoShape">
              <a:avLst/>
            </a:prstTxWarp>
          </a:bodyPr>
          <a:lstStyle/>
          <a:p>
            <a:pPr defTabSz="792419" fontAlgn="base">
              <a:spcBef>
                <a:spcPct val="0"/>
              </a:spcBef>
              <a:spcAft>
                <a:spcPct val="0"/>
              </a:spcAft>
            </a:pPr>
            <a:r>
              <a:rPr lang="fr-FR" sz="21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86 %</a:t>
            </a:r>
          </a:p>
        </p:txBody>
      </p:sp>
      <p:sp>
        <p:nvSpPr>
          <p:cNvPr id="7" name="Explosion 2 6"/>
          <p:cNvSpPr/>
          <p:nvPr/>
        </p:nvSpPr>
        <p:spPr bwMode="auto">
          <a:xfrm>
            <a:off x="1210169" y="3479800"/>
            <a:ext cx="2041031" cy="75353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9242" tIns="39621" rIns="79242" bIns="39621" numCol="1" rtlCol="0" anchor="t" anchorCtr="0" compatLnSpc="1">
            <a:prstTxWarp prst="textNoShape">
              <a:avLst/>
            </a:prstTxWarp>
          </a:bodyPr>
          <a:lstStyle/>
          <a:p>
            <a:pPr defTabSz="792419" fontAlgn="base">
              <a:spcBef>
                <a:spcPct val="0"/>
              </a:spcBef>
              <a:spcAft>
                <a:spcPct val="0"/>
              </a:spcAft>
            </a:pPr>
            <a:r>
              <a:rPr lang="fr-FR" sz="21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60 %</a:t>
            </a:r>
          </a:p>
        </p:txBody>
      </p:sp>
      <p:sp>
        <p:nvSpPr>
          <p:cNvPr id="8" name="Explosion 2 7"/>
          <p:cNvSpPr/>
          <p:nvPr/>
        </p:nvSpPr>
        <p:spPr bwMode="auto">
          <a:xfrm>
            <a:off x="3513102" y="3937000"/>
            <a:ext cx="2041031" cy="75353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9242" tIns="39621" rIns="79242" bIns="39621" numCol="1" rtlCol="0" anchor="t" anchorCtr="0" compatLnSpc="1">
            <a:prstTxWarp prst="textNoShape">
              <a:avLst/>
            </a:prstTxWarp>
          </a:bodyPr>
          <a:lstStyle/>
          <a:p>
            <a:pPr defTabSz="792419" fontAlgn="base">
              <a:spcBef>
                <a:spcPct val="0"/>
              </a:spcBef>
              <a:spcAft>
                <a:spcPct val="0"/>
              </a:spcAft>
            </a:pPr>
            <a:r>
              <a:rPr lang="fr-FR" sz="21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0 %</a:t>
            </a:r>
          </a:p>
        </p:txBody>
      </p:sp>
    </p:spTree>
    <p:extLst>
      <p:ext uri="{BB962C8B-B14F-4D97-AF65-F5344CB8AC3E}">
        <p14:creationId xmlns:p14="http://schemas.microsoft.com/office/powerpoint/2010/main" val="115710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3683000"/>
            <a:ext cx="7886700" cy="1391709"/>
          </a:xfrm>
        </p:spPr>
        <p:txBody>
          <a:bodyPr>
            <a:normAutofit fontScale="90000"/>
          </a:bodyPr>
          <a:lstStyle/>
          <a:p>
            <a:r>
              <a:rPr lang="fr-FR" sz="3600" dirty="0"/>
              <a:t>Les personnes ayant une charge virale indétectable ne transmettent pas le VIH</a:t>
            </a:r>
            <a:br>
              <a:rPr lang="fr-FR" sz="3600" dirty="0"/>
            </a:br>
            <a:r>
              <a:rPr lang="fr-FR" sz="3600" i="1" dirty="0"/>
              <a:t>Concept du « traitement comme prévention »</a:t>
            </a:r>
            <a:endParaRPr lang="fr-FR" sz="3600" dirty="0"/>
          </a:p>
        </p:txBody>
      </p:sp>
      <p:pic>
        <p:nvPicPr>
          <p:cNvPr id="11266" name="Picture 2" descr="ésultat de recherche d'images pour &quot;U=U campaign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45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Ne pas oublier l’éducation des soignants…</a:t>
            </a:r>
          </a:p>
        </p:txBody>
      </p:sp>
    </p:spTree>
    <p:extLst>
      <p:ext uri="{BB962C8B-B14F-4D97-AF65-F5344CB8AC3E}">
        <p14:creationId xmlns:p14="http://schemas.microsoft.com/office/powerpoint/2010/main" val="220438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500"/>
            <a:ext cx="9144000" cy="791810"/>
          </a:xfrm>
        </p:spPr>
        <p:txBody>
          <a:bodyPr>
            <a:noAutofit/>
          </a:bodyPr>
          <a:lstStyle/>
          <a:p>
            <a:r>
              <a:rPr lang="fr-FR" sz="1800" dirty="0"/>
              <a:t>Quelles sont les options stratégiques les plus efficaces pour lutter contre l’usage de drogue IV ?</a:t>
            </a:r>
            <a:br>
              <a:rPr lang="fr-FR" sz="1800" dirty="0"/>
            </a:br>
            <a:r>
              <a:rPr lang="fr-FR" sz="1800" dirty="0"/>
              <a:t>(N=239 : interviews de soignants Ukrainiens)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097301"/>
              </p:ext>
            </p:extLst>
          </p:nvPr>
        </p:nvGraphicFramePr>
        <p:xfrm>
          <a:off x="192774" y="1270000"/>
          <a:ext cx="8951226" cy="444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20B9F-FB62-FA4F-8FD0-168C1159456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0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conclusion de cette </a:t>
            </a:r>
            <a:r>
              <a:rPr lang="fr-FR" dirty="0" err="1"/>
              <a:t>premire</a:t>
            </a:r>
            <a:r>
              <a:rPr lang="fr-FR" dirty="0"/>
              <a:t> partie…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Quelles sont les principales tendances de l’épidémie mondiale de VIH fin 2017</a:t>
            </a:r>
          </a:p>
          <a:p>
            <a:pPr lvl="1"/>
            <a:r>
              <a:rPr lang="fr-FR" dirty="0"/>
              <a:t>Incidence ?</a:t>
            </a:r>
          </a:p>
          <a:p>
            <a:pPr lvl="1"/>
            <a:r>
              <a:rPr lang="fr-FR" dirty="0"/>
              <a:t>Prévalence ?</a:t>
            </a:r>
          </a:p>
          <a:p>
            <a:r>
              <a:rPr lang="fr-FR" dirty="0"/>
              <a:t>Quels sont les impacts mesurables de l’épidémie en Afrique ?</a:t>
            </a:r>
          </a:p>
          <a:p>
            <a:r>
              <a:rPr lang="fr-FR" dirty="0"/>
              <a:t>Quels sont les moyens efficaces de prévention de la transmission du VIH en Afrique ?</a:t>
            </a:r>
          </a:p>
        </p:txBody>
      </p:sp>
    </p:spTree>
    <p:extLst>
      <p:ext uri="{BB962C8B-B14F-4D97-AF65-F5344CB8AC3E}">
        <p14:creationId xmlns:p14="http://schemas.microsoft.com/office/powerpoint/2010/main" val="59285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 lIns="79242" tIns="39621" rIns="79242" bIns="39621"/>
          <a:lstStyle/>
          <a:p>
            <a:r>
              <a:rPr lang="fr-FR"/>
              <a:t>DIU de la région des grands lacs P5S1 juin 2010- Modes de transmission du VIH et modalités de prévention - Dr C. Arvieux</a:t>
            </a:r>
          </a:p>
        </p:txBody>
      </p:sp>
      <p:pic>
        <p:nvPicPr>
          <p:cNvPr id="202754" name="Picture 2" descr="Western Union amo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70000"/>
            <a:ext cx="9144000" cy="1079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57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1371600" y="3125460"/>
            <a:ext cx="6400800" cy="684539"/>
          </a:xfrm>
        </p:spPr>
        <p:txBody>
          <a:bodyPr/>
          <a:lstStyle/>
          <a:p>
            <a:r>
              <a:rPr lang="fr-FR" dirty="0"/>
              <a:t>Où l’on commence par un peu d’histoire pour comprendre ce que sont les VIH…</a:t>
            </a:r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908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 lIns="79242" tIns="39621" rIns="79242" bIns="39621">
            <a:normAutofit fontScale="90000"/>
          </a:bodyPr>
          <a:lstStyle/>
          <a:p>
            <a:r>
              <a:rPr lang="fr-FR" dirty="0"/>
              <a:t>Que sait-on de l’origine du VIH en 2019 ?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 lIns="79242" tIns="39621" rIns="79242" bIns="39621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147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 lIns="79242" tIns="39621" rIns="79242" bIns="39621"/>
          <a:lstStyle/>
          <a:p>
            <a:r>
              <a:rPr lang="fr-FR" dirty="0"/>
              <a:t>L’émergence du VIH</a:t>
            </a:r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B547FC78-8AA9-6C42-85F7-96A2D7EBCC21}"/>
              </a:ext>
            </a:extLst>
          </p:cNvPr>
          <p:cNvSpPr txBox="1">
            <a:spLocks/>
          </p:cNvSpPr>
          <p:nvPr/>
        </p:nvSpPr>
        <p:spPr>
          <a:xfrm>
            <a:off x="454152" y="1424940"/>
            <a:ext cx="8503920" cy="3810000"/>
          </a:xfrm>
          <a:prstGeom prst="rect">
            <a:avLst/>
          </a:prstGeom>
        </p:spPr>
        <p:txBody>
          <a:bodyPr vert="horz" lIns="79242" tIns="39621" rIns="79242" bIns="39621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rgbClr val="0D0D0D"/>
                </a:solidFill>
                <a:latin typeface="Calibri"/>
                <a:ea typeface="+mn-ea"/>
                <a:cs typeface="Calibri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rgbClr val="0D0D0D"/>
                </a:solidFill>
                <a:latin typeface="Calibri"/>
                <a:ea typeface="+mn-ea"/>
                <a:cs typeface="Calibri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rgbClr val="0D0D0D"/>
                </a:solidFill>
                <a:latin typeface="Calibri"/>
                <a:ea typeface="+mn-ea"/>
                <a:cs typeface="Calibri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rgbClr val="0D0D0D"/>
                </a:solidFill>
                <a:latin typeface="Calibri"/>
                <a:ea typeface="+mn-ea"/>
                <a:cs typeface="Calibri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rgbClr val="0D0D0D"/>
                </a:solidFill>
                <a:latin typeface="Calibri"/>
                <a:ea typeface="+mn-ea"/>
                <a:cs typeface="Calibri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5736" indent="-445736" defTabSz="914400">
              <a:buFont typeface="+mj-lt"/>
              <a:buAutoNum type="alphaLcPeriod"/>
            </a:pPr>
            <a:r>
              <a:rPr lang="fr-FR" sz="2100"/>
              <a:t>Avant tout les grandes campagnes vaccinales des années 1960 en Afrique qui contaminent tout le monde (comme le VHC en Egypte)</a:t>
            </a:r>
          </a:p>
          <a:p>
            <a:pPr marL="445736" indent="-445736" defTabSz="914400">
              <a:buFont typeface="+mj-lt"/>
              <a:buAutoNum type="alphaLcPeriod"/>
            </a:pPr>
            <a:r>
              <a:rPr lang="fr-FR" sz="2100"/>
              <a:t>Les manipulations génétiques en laboratoire de cellules de rein de singes et l’émergence d’un clone qui échappe</a:t>
            </a:r>
          </a:p>
          <a:p>
            <a:pPr marL="445736" indent="-445736" defTabSz="914400">
              <a:buFont typeface="+mj-lt"/>
              <a:buAutoNum type="alphaLcPeriod"/>
            </a:pPr>
            <a:r>
              <a:rPr lang="fr-FR" sz="2100"/>
              <a:t>La transmission itérative du virus du singe à l’homme</a:t>
            </a:r>
          </a:p>
          <a:p>
            <a:pPr marL="445736" indent="-445736" defTabSz="914400">
              <a:buFont typeface="+mj-lt"/>
              <a:buAutoNum type="alphaLcPeriod"/>
            </a:pPr>
            <a:r>
              <a:rPr lang="fr-FR" sz="2100"/>
              <a:t>Les campagnes de traitements des prostituées par sels de bismuth et d’arsenic à Kinshasa dans les années 1950</a:t>
            </a:r>
          </a:p>
          <a:p>
            <a:pPr marL="445736" indent="-445736" defTabSz="914400">
              <a:buFont typeface="+mj-lt"/>
              <a:buAutoNum type="alphaLcPeriod"/>
            </a:pPr>
            <a:r>
              <a:rPr lang="fr-FR" sz="2100"/>
              <a:t>Un virus qui voyage de continent en continent aux rythme des évolutions sociétales</a:t>
            </a:r>
            <a:endParaRPr lang="fr-FR" sz="2100" dirty="0"/>
          </a:p>
        </p:txBody>
      </p:sp>
    </p:spTree>
    <p:extLst>
      <p:ext uri="{BB962C8B-B14F-4D97-AF65-F5344CB8AC3E}">
        <p14:creationId xmlns:p14="http://schemas.microsoft.com/office/powerpoint/2010/main" val="19277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que">
  <a:themeElements>
    <a:clrScheme name="Civiqu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que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que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Civique.thmx</Template>
  <TotalTime>2831</TotalTime>
  <Words>2753</Words>
  <Application>Microsoft Macintosh PowerPoint</Application>
  <PresentationFormat>Affichage à l'écran (16:10)</PresentationFormat>
  <Paragraphs>444</Paragraphs>
  <Slides>66</Slides>
  <Notes>17</Notes>
  <HiddenSlides>1</HiddenSlides>
  <MMClips>0</MMClips>
  <ScaleCrop>false</ScaleCrop>
  <HeadingPairs>
    <vt:vector size="8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66</vt:i4>
      </vt:variant>
    </vt:vector>
  </HeadingPairs>
  <TitlesOfParts>
    <vt:vector size="82" baseType="lpstr">
      <vt:lpstr>MS PGothic</vt:lpstr>
      <vt:lpstr>MS PGothic</vt:lpstr>
      <vt:lpstr>Arial</vt:lpstr>
      <vt:lpstr>Arial Bold</vt:lpstr>
      <vt:lpstr>Arial Narrow</vt:lpstr>
      <vt:lpstr>Calibri</vt:lpstr>
      <vt:lpstr>Georgia</vt:lpstr>
      <vt:lpstr>msgothic</vt:lpstr>
      <vt:lpstr>Raleway</vt:lpstr>
      <vt:lpstr>Tahoma</vt:lpstr>
      <vt:lpstr>Times New Roman</vt:lpstr>
      <vt:lpstr>Webdings</vt:lpstr>
      <vt:lpstr>Wingdings</vt:lpstr>
      <vt:lpstr>Wingdings 2</vt:lpstr>
      <vt:lpstr>Civique</vt:lpstr>
      <vt:lpstr>Document</vt:lpstr>
      <vt:lpstr>Infection par le VIH</vt:lpstr>
      <vt:lpstr>Objectifs</vt:lpstr>
      <vt:lpstr>Plan</vt:lpstr>
      <vt:lpstr>Présentation PowerPoint</vt:lpstr>
      <vt:lpstr>Présentation PowerPoint</vt:lpstr>
      <vt:lpstr>Les diapositives sont disponibles    http://www.corevih-bretagne.fr</vt:lpstr>
      <vt:lpstr>Présentation PowerPoint</vt:lpstr>
      <vt:lpstr>Que sait-on de l’origine du VIH en 2019 ?</vt:lpstr>
      <vt:lpstr>L’émergence du VIH</vt:lpstr>
      <vt:lpstr>L’émergence du VIH</vt:lpstr>
      <vt:lpstr>« Découverte » du VIH</vt:lpstr>
      <vt:lpstr>Homme  Singe</vt:lpstr>
      <vt:lpstr>D’un coté, les primates non-humain…</vt:lpstr>
      <vt:lpstr>Évolution de l’épidémie</vt:lpstr>
      <vt:lpstr>Évolution « sociétale »</vt:lpstr>
      <vt:lpstr>Présentation PowerPoint</vt:lpstr>
      <vt:lpstr>Un voyage en pirogue, puis en train, puis en bateau, puis en avion…</vt:lpstr>
      <vt:lpstr>Le grand voyage du VIH-1 groupe M</vt:lpstr>
      <vt:lpstr>Le grand voyage du VIH-1 groupe M</vt:lpstr>
      <vt:lpstr>Le grand voyage du VIH-1 groupe M</vt:lpstr>
      <vt:lpstr>Le grand voyage du VIH-1 groupe M</vt:lpstr>
      <vt:lpstr>Le grand voyage du VIH-1 groupe M</vt:lpstr>
      <vt:lpstr>Données épidémiologiques ONUSIDA</vt:lpstr>
      <vt:lpstr>Une récente et relative stabilisation</vt:lpstr>
      <vt:lpstr>Présentation PowerPoint</vt:lpstr>
      <vt:lpstr>Présentation PowerPoint</vt:lpstr>
      <vt:lpstr>Répartition mondiale de la prévalence du VIH Vue « Populationnelle »</vt:lpstr>
      <vt:lpstr>Répartition mondiale de la prévalence du VIH</vt:lpstr>
      <vt:lpstr>Une répartition très inégale en Afrique…</vt:lpstr>
      <vt:lpstr>Présentation PowerPoint</vt:lpstr>
      <vt:lpstr>Présentation PowerPoint</vt:lpstr>
      <vt:lpstr>Présentation PowerPoint</vt:lpstr>
      <vt:lpstr>Présentation PowerPoint</vt:lpstr>
      <vt:lpstr>Conséquences de l’épidémie</vt:lpstr>
      <vt:lpstr>Présentation PowerPoint</vt:lpstr>
      <vt:lpstr>Présentation PowerPoint</vt:lpstr>
      <vt:lpstr>Présentation PowerPoint</vt:lpstr>
      <vt:lpstr>Cascade de prise en charge – Afrique subsaharienne 2013</vt:lpstr>
      <vt:lpstr>L’objectif thérapeutique</vt:lpstr>
      <vt:lpstr>Présentation PowerPoint</vt:lpstr>
      <vt:lpstr>Impact social, discriminations</vt:lpstr>
      <vt:lpstr>Sexe négocié : effet cumulatif du statut VIH des parents, des violences sexuelles et de la faim</vt:lpstr>
      <vt:lpstr>Sexe négocié : effet cumulatif du statut VIH des parents, des violences sexuelles et de la faim</vt:lpstr>
      <vt:lpstr>Sexe négocié : effet cumulatif du statut VIH des parents, des violences sexuelles et de la faim</vt:lpstr>
      <vt:lpstr>Sexe négocié : effet cumulatif du statut VIH des parents, des violences sexuelles et de la faim</vt:lpstr>
      <vt:lpstr>Facteurs de risque d’acquisition du VIH chez les adolescentes et les jeunes femmes en Afrique australe et de l’Est</vt:lpstr>
      <vt:lpstr>Présentation PowerPoint</vt:lpstr>
      <vt:lpstr>% Cumulative New Infections Attributable  to Unsuppressed Viral load Among FSW Living with HIV</vt:lpstr>
      <vt:lpstr>La pauvreté influence les capacités cognitives</vt:lpstr>
      <vt:lpstr>Modes de transmission</vt:lpstr>
      <vt:lpstr>Cas clinique</vt:lpstr>
      <vt:lpstr>Pour chaque rapport, quel est le risque de contamination de Désiré ?</vt:lpstr>
      <vt:lpstr>Pour chaque rapport, quel est le risque de contamination de Désiré ?</vt:lpstr>
      <vt:lpstr>Transmission du VIH</vt:lpstr>
      <vt:lpstr>Transmission « non sexuelle »: très peu de données</vt:lpstr>
      <vt:lpstr>Stratégies de prévention</vt:lpstr>
      <vt:lpstr>Individuellement, quel est le moyen de prévention du VIH le plus efficace en 2019 ?</vt:lpstr>
      <vt:lpstr>Individuellement, quel est le moyen de prévention du VIH le plus efficace en 2019 ?</vt:lpstr>
      <vt:lpstr>Présentation PowerPoint</vt:lpstr>
      <vt:lpstr>Individuellement, quel est le moyen de prévention du VIH le plus efficace en 2019 ?</vt:lpstr>
      <vt:lpstr>Dans l’ordre !</vt:lpstr>
      <vt:lpstr>Les personnes ayant une charge virale indétectable ne transmettent pas le VIH Concept du « traitement comme prévention »</vt:lpstr>
      <vt:lpstr>Ne pas oublier l’éducation des soignants…</vt:lpstr>
      <vt:lpstr>Quelles sont les options stratégiques les plus efficaces pour lutter contre l’usage de drogue IV ? (N=239 : interviews de soignants Ukrainiens)</vt:lpstr>
      <vt:lpstr>En conclusion de cette premire partie…</vt:lpstr>
      <vt:lpstr>Présentation PowerPoint</vt:lpstr>
    </vt:vector>
  </TitlesOfParts>
  <Manager/>
  <Company>Université Rennes 1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Epidémiologie et prévention du VIH</dc:title>
  <dc:subject/>
  <dc:creator>Cedric Arvieux</dc:creator>
  <cp:keywords/>
  <dc:description>Topo actualisé le 20 janvier 2012_x000d_Programmé pour une présentation de 3 heures au DIU de médecine tropical/Santé internationale de Paris VIII/IMEA</dc:description>
  <cp:lastModifiedBy>Cedric Arvieux</cp:lastModifiedBy>
  <cp:revision>221</cp:revision>
  <cp:lastPrinted>2012-01-20T13:37:52Z</cp:lastPrinted>
  <dcterms:created xsi:type="dcterms:W3CDTF">2011-12-30T14:07:41Z</dcterms:created>
  <dcterms:modified xsi:type="dcterms:W3CDTF">2019-05-15T20:41:13Z</dcterms:modified>
  <cp:category/>
</cp:coreProperties>
</file>