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8" r:id="rId3"/>
    <p:sldMasterId id="2147484016" r:id="rId4"/>
  </p:sldMasterIdLst>
  <p:notesMasterIdLst>
    <p:notesMasterId r:id="rId45"/>
  </p:notesMasterIdLst>
  <p:handoutMasterIdLst>
    <p:handoutMasterId r:id="rId46"/>
  </p:handoutMasterIdLst>
  <p:sldIdLst>
    <p:sldId id="322" r:id="rId5"/>
    <p:sldId id="280" r:id="rId6"/>
    <p:sldId id="296" r:id="rId7"/>
    <p:sldId id="344" r:id="rId8"/>
    <p:sldId id="323" r:id="rId9"/>
    <p:sldId id="278" r:id="rId10"/>
    <p:sldId id="324" r:id="rId11"/>
    <p:sldId id="332" r:id="rId12"/>
    <p:sldId id="274" r:id="rId13"/>
    <p:sldId id="318" r:id="rId14"/>
    <p:sldId id="339" r:id="rId15"/>
    <p:sldId id="314" r:id="rId16"/>
    <p:sldId id="315" r:id="rId17"/>
    <p:sldId id="317" r:id="rId18"/>
    <p:sldId id="326" r:id="rId19"/>
    <p:sldId id="328" r:id="rId20"/>
    <p:sldId id="302" r:id="rId21"/>
    <p:sldId id="308" r:id="rId22"/>
    <p:sldId id="310" r:id="rId23"/>
    <p:sldId id="342" r:id="rId24"/>
    <p:sldId id="348" r:id="rId25"/>
    <p:sldId id="289" r:id="rId26"/>
    <p:sldId id="346" r:id="rId27"/>
    <p:sldId id="345" r:id="rId28"/>
    <p:sldId id="341" r:id="rId29"/>
    <p:sldId id="340" r:id="rId30"/>
    <p:sldId id="343" r:id="rId31"/>
    <p:sldId id="303" r:id="rId32"/>
    <p:sldId id="313" r:id="rId33"/>
    <p:sldId id="333" r:id="rId34"/>
    <p:sldId id="304" r:id="rId35"/>
    <p:sldId id="312" r:id="rId36"/>
    <p:sldId id="306" r:id="rId37"/>
    <p:sldId id="307" r:id="rId38"/>
    <p:sldId id="338" r:id="rId39"/>
    <p:sldId id="334" r:id="rId40"/>
    <p:sldId id="335" r:id="rId41"/>
    <p:sldId id="336" r:id="rId42"/>
    <p:sldId id="337" r:id="rId43"/>
    <p:sldId id="291" r:id="rId44"/>
  </p:sldIdLst>
  <p:sldSz cx="9144000" cy="5715000" type="screen16x1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/>
    <p:restoredTop sz="93437"/>
  </p:normalViewPr>
  <p:slideViewPr>
    <p:cSldViewPr>
      <p:cViewPr varScale="1">
        <p:scale>
          <a:sx n="106" d="100"/>
          <a:sy n="106" d="100"/>
        </p:scale>
        <p:origin x="1360" y="168"/>
      </p:cViewPr>
      <p:guideLst>
        <p:guide orient="horz" pos="30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Graphique%20dans%20Microsoft%20PowerPoint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913871023932803E-2"/>
          <c:y val="9.6285937777685501E-2"/>
          <c:w val="0.90386904884368102"/>
          <c:h val="0.71628078782587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dans Microsoft PowerPoint]Sheet1'!$A$2</c:f>
              <c:strCache>
                <c:ptCount val="1"/>
                <c:pt idx="0">
                  <c:v>&lt; 50 cp/mL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PowerPoint]Sheet1'!$B$2:$E$2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0.5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4-3745-8FFD-5AB0E3D368CD}"/>
            </c:ext>
          </c:extLst>
        </c:ser>
        <c:ser>
          <c:idx val="1"/>
          <c:order val="1"/>
          <c:tx>
            <c:strRef>
              <c:f>'[Graphique dans Microsoft PowerPoint]Sheet1'!$A$3</c:f>
              <c:strCache>
                <c:ptCount val="1"/>
                <c:pt idx="0">
                  <c:v>50-400 cp/mL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PowerPoint]Sheet1'!$B$3:$E$3</c:f>
              <c:numCache>
                <c:formatCode>General</c:formatCode>
                <c:ptCount val="4"/>
                <c:pt idx="0">
                  <c:v>0.4</c:v>
                </c:pt>
                <c:pt idx="1">
                  <c:v>1</c:v>
                </c:pt>
                <c:pt idx="2">
                  <c:v>1.1000000000000001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4-3745-8FFD-5AB0E3D368CD}"/>
            </c:ext>
          </c:extLst>
        </c:ser>
        <c:ser>
          <c:idx val="2"/>
          <c:order val="2"/>
          <c:tx>
            <c:strRef>
              <c:f>'[Graphique dans Microsoft PowerPoint]Sheet1'!$A$4</c:f>
              <c:strCache>
                <c:ptCount val="1"/>
                <c:pt idx="0">
                  <c:v>&gt;400 cp/mL</c:v>
                </c:pt>
              </c:strCache>
            </c:strRef>
          </c:tx>
          <c:spPr>
            <a:solidFill>
              <a:srgbClr val="B3D9FF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PowerPoint]Sheet1'!$B$4:$E$4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1.8</c:v>
                </c:pt>
                <c:pt idx="2">
                  <c:v>2.2999999999999998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4-3745-8FFD-5AB0E3D36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02104160"/>
        <c:axId val="-1007738688"/>
        <c:axId val="0"/>
      </c:bar3DChart>
      <c:catAx>
        <c:axId val="-110210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-1007738688"/>
        <c:crosses val="autoZero"/>
        <c:auto val="1"/>
        <c:lblAlgn val="ctr"/>
        <c:lblOffset val="100"/>
        <c:noMultiLvlLbl val="0"/>
      </c:catAx>
      <c:valAx>
        <c:axId val="-10077386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-110210416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B2FE23-F896-6F45-A1DE-FD097BFC27AC}" type="datetimeFigureOut">
              <a:rPr lang="fr-FR"/>
              <a:pPr>
                <a:defRPr/>
              </a:pPr>
              <a:t>15/05/2018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B41F47-857B-F946-A48C-52D43B7648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01A4BB0-B39F-6346-BCEF-0AB016199461}" type="datetimeFigureOut">
              <a:rPr lang="fr-FR" altLang="x-none"/>
              <a:pPr>
                <a:defRPr/>
              </a:pPr>
              <a:t>15/05/2018</a:t>
            </a:fld>
            <a:endParaRPr lang="fr-FR" altLang="x-non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 noProof="0"/>
              <a:t>Cliquez pour modifier les styles du texte du masque</a:t>
            </a:r>
          </a:p>
          <a:p>
            <a:pPr lvl="1"/>
            <a:r>
              <a:rPr lang="fr-FR" altLang="x-none" noProof="0"/>
              <a:t>Deuxième niveau</a:t>
            </a:r>
          </a:p>
          <a:p>
            <a:pPr lvl="2"/>
            <a:r>
              <a:rPr lang="fr-FR" altLang="x-none" noProof="0"/>
              <a:t>Troisième niveau</a:t>
            </a:r>
          </a:p>
          <a:p>
            <a:pPr lvl="3"/>
            <a:r>
              <a:rPr lang="fr-FR" altLang="x-none" noProof="0"/>
              <a:t>Quatrième niveau</a:t>
            </a:r>
          </a:p>
          <a:p>
            <a:pPr lvl="4"/>
            <a:r>
              <a:rPr lang="fr-FR" altLang="x-none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771FD0D-71F1-8E4E-B942-1CED0CCAA50C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4665" algn="l" defTabSz="4569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96" algn="l" defTabSz="4569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29" algn="l" defTabSz="4569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61" algn="l" defTabSz="4569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9BD0-9404-1745-B473-A173F11FDEA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82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6C5821A-281D-9C45-B0AB-A7470877DB3B}" type="slidenum">
              <a:rPr lang="fr-FR" altLang="x-none"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fr-FR" altLang="x-none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6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 sz="180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C501959-6603-AB4C-83B4-6B474235D006}" type="slidenum">
              <a:rPr lang="fr-FR" altLang="x-none"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fr-FR" altLang="x-none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79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6A2B5FD-55E7-F540-90F0-EF20F363FBD0}" type="slidenum">
              <a:rPr lang="fr-FR" altLang="x-none">
                <a:latin typeface="Arial" charset="0"/>
              </a:rPr>
              <a:pPr>
                <a:spcBef>
                  <a:spcPct val="0"/>
                </a:spcBef>
              </a:pPr>
              <a:t>14</a:t>
            </a:fld>
            <a:endParaRPr lang="fr-FR" altLang="x-none">
              <a:latin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79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75F6F7-423B-AD45-AA94-371A18BD5DFD}" type="slidenum">
              <a:rPr lang="fr-FR" b="0"/>
              <a:pPr/>
              <a:t>27</a:t>
            </a:fld>
            <a:endParaRPr lang="fr-FR" b="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08000"/>
            <a:ext cx="4081463" cy="2551113"/>
          </a:xfrm>
          <a:ln/>
        </p:spPr>
      </p:sp>
      <p:sp>
        <p:nvSpPr>
          <p:cNvPr id="305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038" y="3230563"/>
            <a:ext cx="7242175" cy="3059112"/>
          </a:xfrm>
        </p:spPr>
        <p:txBody>
          <a:bodyPr/>
          <a:lstStyle/>
          <a:p>
            <a:pPr eaLnBrk="1" hangingPunct="1">
              <a:defRPr/>
            </a:pPr>
            <a:r>
              <a:rPr lang="fr-FR">
                <a:cs typeface="+mn-cs"/>
              </a:rPr>
              <a:t>visage</a:t>
            </a:r>
          </a:p>
        </p:txBody>
      </p:sp>
    </p:spTree>
    <p:extLst>
      <p:ext uri="{BB962C8B-B14F-4D97-AF65-F5344CB8AC3E}">
        <p14:creationId xmlns:p14="http://schemas.microsoft.com/office/powerpoint/2010/main" val="12006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2E280B1-1929-F74A-B411-C483FC3DED5F}" type="slidenum">
              <a:rPr lang="fr-FR" altLang="x-none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fr-FR" altLang="x-none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1FD0D-71F1-8E4E-B942-1CED0CCAA50C}" type="slidenum">
              <a:rPr lang="fr-FR" altLang="x-none" smtClean="0"/>
              <a:pPr>
                <a:defRPr/>
              </a:pPr>
              <a:t>34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44434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738" y="0"/>
            <a:ext cx="398462" cy="5715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7" tIns="45692" rIns="91387" bIns="45692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398463" cy="57150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7" tIns="45692" rIns="91387" bIns="45692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1048860" y="3889681"/>
            <a:ext cx="2505708" cy="369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387" tIns="45692" rIns="91387" bIns="45692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dirty="0">
                <a:solidFill>
                  <a:srgbClr val="FFFFFF"/>
                </a:solidFill>
              </a:rPr>
              <a:t>Infection VIH en 2018</a:t>
            </a:r>
          </a:p>
        </p:txBody>
      </p:sp>
    </p:spTree>
    <p:extLst>
      <p:ext uri="{BB962C8B-B14F-4D97-AF65-F5344CB8AC3E}">
        <p14:creationId xmlns:p14="http://schemas.microsoft.com/office/powerpoint/2010/main" val="6901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780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1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28871"/>
            <a:ext cx="6036733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3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71"/>
            <a:ext cx="8229600" cy="48762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0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780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4680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438" y="84668"/>
            <a:ext cx="7789333" cy="800365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77335" y="1236929"/>
            <a:ext cx="7789333" cy="384307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78841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wrap="square" lIns="91398" tIns="45698" rIns="91398" bIns="456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/>
            </a:lvl1pPr>
          </a:lstStyle>
          <a:p>
            <a:pPr>
              <a:defRPr/>
            </a:pPr>
            <a:fld id="{47CFD4BA-8A70-3043-A811-1019DEF3D5D0}" type="datetime1">
              <a:rPr lang="fr-FR" altLang="x-none"/>
              <a:pPr>
                <a:defRPr/>
              </a:pPr>
              <a:t>15/05/2018</a:t>
            </a:fld>
            <a:endParaRPr lang="fr-FR" altLang="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lIns="91398" tIns="45698" rIns="91398" bIns="45698"/>
          <a:lstStyle>
            <a:lvl1pPr eaLnBrk="0" hangingPunct="0">
              <a:defRPr sz="18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398" tIns="45698" rIns="91398" bIns="456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/>
            </a:lvl1pPr>
          </a:lstStyle>
          <a:p>
            <a:pPr>
              <a:defRPr/>
            </a:pPr>
            <a:fld id="{B3F23B98-56C8-5B49-851C-B9F0BA8CF5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373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7161" y="1806222"/>
            <a:ext cx="3958174" cy="251177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937161" y="1058334"/>
            <a:ext cx="3958175" cy="529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937161" y="4656667"/>
            <a:ext cx="3958175" cy="44317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37162" y="100391"/>
            <a:ext cx="7521039" cy="5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Xxxxxx</a:t>
            </a:r>
            <a:br>
              <a:rPr lang="fr-FR" dirty="0"/>
            </a:br>
            <a:r>
              <a:rPr lang="fr-FR" dirty="0" err="1"/>
              <a:t>xxxxxxx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083057" y="1806222"/>
            <a:ext cx="3958174" cy="251177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/>
          </p:nvPr>
        </p:nvSpPr>
        <p:spPr>
          <a:xfrm>
            <a:off x="5083057" y="1058334"/>
            <a:ext cx="3958175" cy="529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083057" y="4656667"/>
            <a:ext cx="3958175" cy="44317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20"/>
          </p:nvPr>
        </p:nvSpPr>
        <p:spPr>
          <a:xfrm>
            <a:off x="8629650" y="201613"/>
            <a:ext cx="381000" cy="3175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E70B439-7B01-A546-9DB9-C47E9AB2067D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99419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 sz="3100" smtClean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373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4975225"/>
            <a:ext cx="9144000" cy="7397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5045075"/>
            <a:ext cx="2249488" cy="59372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5037138"/>
            <a:ext cx="6784975" cy="5937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pic>
        <p:nvPicPr>
          <p:cNvPr id="7" name="Image 6" descr="LogoCoreVIH Bretagne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" y="133350"/>
            <a:ext cx="2736850" cy="17414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3365500"/>
            <a:ext cx="6477000" cy="15240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5041698"/>
            <a:ext cx="6705600" cy="5715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 baseline="0">
                <a:solidFill>
                  <a:srgbClr val="FFFFFF"/>
                </a:solidFill>
              </a:defRPr>
            </a:lvl1pPr>
            <a:lvl2pPr marL="527209" indent="0" algn="ctr">
              <a:buNone/>
            </a:lvl2pPr>
            <a:lvl3pPr marL="1054416" indent="0" algn="ctr">
              <a:buNone/>
            </a:lvl3pPr>
            <a:lvl4pPr marL="1581627" indent="0" algn="ctr">
              <a:buNone/>
            </a:lvl4pPr>
            <a:lvl5pPr marL="2108836" indent="0" algn="ctr">
              <a:buNone/>
            </a:lvl5pPr>
            <a:lvl6pPr marL="2636046" indent="0" algn="ctr">
              <a:buNone/>
            </a:lvl6pPr>
            <a:lvl7pPr marL="3163254" indent="0" algn="ctr">
              <a:buNone/>
            </a:lvl7pPr>
            <a:lvl8pPr marL="3690462" indent="0" algn="ctr">
              <a:buNone/>
            </a:lvl8pPr>
            <a:lvl9pPr marL="4217669" indent="0" algn="ctr">
              <a:buNone/>
            </a:lvl9pPr>
          </a:lstStyle>
          <a:p>
            <a:endParaRPr lang="en-US" dirty="0"/>
          </a:p>
        </p:txBody>
      </p:sp>
      <p:sp>
        <p:nvSpPr>
          <p:cNvPr id="10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5057775"/>
            <a:ext cx="2057400" cy="571500"/>
          </a:xfrm>
        </p:spPr>
        <p:txBody>
          <a:bodyPr>
            <a:noAutofit/>
          </a:bodyPr>
          <a:lstStyle>
            <a:lvl1pPr algn="ctr" defTabSz="914400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B5C646-B507-3840-972A-82FBE72F3898}" type="datetime1">
              <a:rPr lang="fr-FR" altLang="x-none"/>
              <a:pPr>
                <a:defRPr/>
              </a:pPr>
              <a:t>15/05/2018</a:t>
            </a:fld>
            <a:endParaRPr lang="fr-FR" altLang="x-none"/>
          </a:p>
        </p:txBody>
      </p:sp>
      <p:sp>
        <p:nvSpPr>
          <p:cNvPr id="11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196850"/>
            <a:ext cx="5867400" cy="304800"/>
          </a:xfrm>
        </p:spPr>
        <p:txBody>
          <a:bodyPr/>
          <a:lstStyle>
            <a:lvl1pPr algn="r"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190500"/>
            <a:ext cx="838200" cy="317500"/>
          </a:xfrm>
        </p:spPr>
        <p:txBody>
          <a:bodyPr/>
          <a:lstStyle>
            <a:lvl1pPr defTabSz="914400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70C7C239-3202-AC4D-B927-DD9B63EF8568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639296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190500"/>
            <a:ext cx="7756652" cy="8255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333500"/>
            <a:ext cx="8153400" cy="37465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511D97D-797F-DD4B-857D-1289CAC65FCD}" type="datetime1">
              <a:rPr lang="fr-FR" altLang="x-none"/>
              <a:pPr>
                <a:defRPr/>
              </a:pPr>
              <a:t>15/05/2018</a:t>
            </a:fld>
            <a:endParaRPr lang="fr-FR" altLang="x-non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D4BFF18-9060-FB4D-8D5C-F7EF018DE442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78794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99"/>
            <a:ext cx="8229600" cy="68878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9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270000"/>
            <a:ext cx="9144000" cy="9525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3500"/>
            <a:ext cx="1295400" cy="8255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333500"/>
            <a:ext cx="7772400" cy="8255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5" y="2286000"/>
            <a:ext cx="7123113" cy="139435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333500"/>
            <a:ext cx="7620000" cy="825500"/>
          </a:xfrm>
        </p:spPr>
        <p:txBody>
          <a:bodyPr/>
          <a:lstStyle>
            <a:lvl1pPr algn="l">
              <a:buNone/>
              <a:defRPr sz="5100" b="0" cap="none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C187067-7A85-E74D-B23F-DB153A4040EA}" type="datetime1">
              <a:rPr lang="fr-FR" altLang="x-none"/>
              <a:pPr>
                <a:defRPr/>
              </a:pPr>
              <a:t>15/05/2018</a:t>
            </a:fld>
            <a:endParaRPr lang="fr-FR" altLang="x-none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460500"/>
            <a:ext cx="1295400" cy="584200"/>
          </a:xfrm>
        </p:spPr>
        <p:txBody>
          <a:bodyPr>
            <a:noAutofit/>
          </a:bodyPr>
          <a:lstStyle>
            <a:lvl1pPr defTabSz="914400">
              <a:defRPr sz="2800"/>
            </a:lvl1pPr>
          </a:lstStyle>
          <a:p>
            <a:pPr>
              <a:defRPr/>
            </a:pPr>
            <a:fld id="{A9CB3F71-BFAB-0F4E-B8C5-6B7B2218E397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312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324639"/>
            <a:ext cx="3886200" cy="381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4" y="1324639"/>
            <a:ext cx="3886200" cy="381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32EDB4C-258D-8B4D-A2ED-A2805B8BD500}" type="datetime1">
              <a:rPr lang="fr-FR" altLang="x-none"/>
              <a:pPr>
                <a:defRPr/>
              </a:pPr>
              <a:t>15/05/2018</a:t>
            </a:fld>
            <a:endParaRPr lang="fr-FR" altLang="x-none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B33CB11-42DE-C240-A689-43E476A95BB2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54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2" y="227542"/>
            <a:ext cx="7861300" cy="72495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032000"/>
            <a:ext cx="3886200" cy="2984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032000"/>
            <a:ext cx="3886200" cy="2984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460500"/>
            <a:ext cx="3886200" cy="53340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460500"/>
            <a:ext cx="3886200" cy="53340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FC648E1-DEDF-134C-8053-8595D31677E6}" type="datetime1">
              <a:rPr lang="fr-FR" altLang="x-none"/>
              <a:pPr>
                <a:defRPr/>
              </a:pPr>
              <a:t>15/05/2018</a:t>
            </a:fld>
            <a:endParaRPr lang="fr-FR" altLang="x-none"/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614C0C6-27B3-844A-A107-BD517824F439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437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A844DB0-5D6D-E449-B609-99CB94329B1B}" type="datetime1">
              <a:rPr lang="fr-FR" altLang="x-none"/>
              <a:pPr>
                <a:defRPr/>
              </a:pPr>
              <a:t>15/05/2018</a:t>
            </a:fld>
            <a:endParaRPr lang="fr-FR" altLang="x-none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DD52393-2C23-FD4F-A41A-2E23A6BB4813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681857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2FADE3E-9757-8E4F-A3F1-FBB09BC21D07}" type="datetime1">
              <a:rPr lang="fr-FR" altLang="x-none"/>
              <a:pPr>
                <a:defRPr/>
              </a:pPr>
              <a:t>15/05/2018</a:t>
            </a:fld>
            <a:endParaRPr lang="fr-FR" altLang="x-non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5207000"/>
            <a:ext cx="533400" cy="317500"/>
          </a:xfrm>
        </p:spPr>
        <p:txBody>
          <a:bodyPr/>
          <a:lstStyle>
            <a:lvl1pPr defTabSz="914400"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7AC12906-346E-2C4B-92C8-E802E5BB2FF7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795223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7542"/>
            <a:ext cx="8077200" cy="724958"/>
          </a:xfrm>
        </p:spPr>
        <p:txBody>
          <a:bodyPr/>
          <a:lstStyle>
            <a:lvl1pPr algn="l">
              <a:buNone/>
              <a:defRPr sz="5100" b="0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460500"/>
            <a:ext cx="1600200" cy="36195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8162" tIns="210882" rIns="158162" bIns="105438"/>
          <a:lstStyle>
            <a:lvl1pPr marL="0" indent="0">
              <a:spcAft>
                <a:spcPts val="1153"/>
              </a:spcAft>
              <a:buNone/>
              <a:defRPr sz="21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460500"/>
            <a:ext cx="6400800" cy="3683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DE593B7-0EAB-394E-9918-FE9E3FE857EB}" type="datetime1">
              <a:rPr lang="fr-FR" altLang="x-none"/>
              <a:pPr>
                <a:defRPr/>
              </a:pPr>
              <a:t>15/05/2018</a:t>
            </a:fld>
            <a:endParaRPr lang="fr-FR" altLang="x-non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21DFF6C-056D-A044-A6EE-E3F39505C92C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81384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3810000"/>
            <a:ext cx="9144000" cy="7397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3886200"/>
            <a:ext cx="1463675" cy="59372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3878263"/>
            <a:ext cx="7599362" cy="5953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572293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4572000"/>
            <a:ext cx="7315200" cy="571500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buFontTx/>
              <a:buNone/>
              <a:defRPr sz="1400"/>
            </a:lvl2pPr>
            <a:lvl3pPr>
              <a:buFontTx/>
              <a:buNone/>
              <a:defRPr sz="12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3873500"/>
            <a:ext cx="7315200" cy="571500"/>
          </a:xfrm>
        </p:spPr>
        <p:txBody>
          <a:bodyPr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80746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70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5207000"/>
            <a:ext cx="2667000" cy="30480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986BE12-2AD2-8D42-BFE9-94EFD8B50AB7}" type="datetime1">
              <a:rPr lang="fr-FR" altLang="x-none"/>
              <a:pPr>
                <a:defRPr/>
              </a:pPr>
              <a:t>15/05/2018</a:t>
            </a:fld>
            <a:endParaRPr lang="fr-FR" altLang="x-none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3889375"/>
            <a:ext cx="1447800" cy="552450"/>
          </a:xfrm>
        </p:spPr>
        <p:txBody>
          <a:bodyPr/>
          <a:lstStyle>
            <a:lvl1pPr defTabSz="914400">
              <a:defRPr sz="3200"/>
            </a:lvl1pPr>
          </a:lstStyle>
          <a:p>
            <a:pPr>
              <a:defRPr/>
            </a:pPr>
            <a:fld id="{C9F8C6D0-B79F-7C4E-8B34-5AA460D4FC6A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5207000"/>
            <a:ext cx="4572000" cy="304800"/>
          </a:xfrm>
        </p:spPr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046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8A91328-3644-9B49-89CD-A8BE2C81B28C}" type="datetime1">
              <a:rPr lang="fr-FR" altLang="x-none"/>
              <a:pPr>
                <a:defRPr/>
              </a:pPr>
              <a:t>15/05/2018</a:t>
            </a:fld>
            <a:endParaRPr lang="fr-FR" altLang="x-non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0C553ED-F4D1-FC4A-B43B-125FAC3CD685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361635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5715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508000"/>
            <a:ext cx="228600" cy="52070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4445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508005"/>
            <a:ext cx="2057400" cy="4597136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08002"/>
            <a:ext cx="5562600" cy="45971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5207000"/>
            <a:ext cx="2209800" cy="30480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4E4DE4B-5FB3-BD42-9FE4-F18A3A58F5C0}" type="datetime1">
              <a:rPr lang="fr-FR" altLang="x-none"/>
              <a:pPr>
                <a:defRPr/>
              </a:pPr>
              <a:t>15/05/2018</a:t>
            </a:fld>
            <a:endParaRPr lang="fr-FR" altLang="x-non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5207000"/>
            <a:ext cx="5573713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6034088" y="100012"/>
            <a:ext cx="444500" cy="24447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B3106A9-FC44-9148-8FA3-46E5821B307C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427148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C9FEC91-98D3-E743-8A16-762956CFD17D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83440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672419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6934" indent="0">
              <a:buNone/>
              <a:defRPr sz="1800"/>
            </a:lvl2pPr>
            <a:lvl3pPr marL="913865" indent="0">
              <a:buNone/>
              <a:defRPr sz="1600"/>
            </a:lvl3pPr>
            <a:lvl4pPr marL="1370798" indent="0">
              <a:buNone/>
              <a:defRPr sz="1400"/>
            </a:lvl4pPr>
            <a:lvl5pPr marL="1827731" indent="0">
              <a:buNone/>
              <a:defRPr sz="1400"/>
            </a:lvl5pPr>
            <a:lvl6pPr marL="2284665" indent="0">
              <a:buNone/>
              <a:defRPr sz="1400"/>
            </a:lvl6pPr>
            <a:lvl7pPr marL="2741596" indent="0">
              <a:buNone/>
              <a:defRPr sz="1400"/>
            </a:lvl7pPr>
            <a:lvl8pPr marL="3198529" indent="0">
              <a:buNone/>
              <a:defRPr sz="1400"/>
            </a:lvl8pPr>
            <a:lvl9pPr marL="3655461" indent="0">
              <a:buNone/>
              <a:defRPr sz="14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536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738" y="0"/>
            <a:ext cx="398462" cy="5715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04" tIns="39603" rIns="79204" bIns="3960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00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398463" cy="57150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04" tIns="39603" rIns="79204" bIns="3960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00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908318" y="3911219"/>
            <a:ext cx="2224624" cy="326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79204" tIns="39603" rIns="79204" bIns="39603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>
                <a:solidFill>
                  <a:srgbClr val="FFFFFF"/>
                </a:solidFill>
              </a:rPr>
              <a:t>Infection VIH en 2018</a:t>
            </a:r>
          </a:p>
        </p:txBody>
      </p:sp>
    </p:spTree>
    <p:extLst>
      <p:ext uri="{BB962C8B-B14F-4D97-AF65-F5344CB8AC3E}">
        <p14:creationId xmlns:p14="http://schemas.microsoft.com/office/powerpoint/2010/main" val="797343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99"/>
            <a:ext cx="8229600" cy="68878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96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672419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/>
            </a:lvl1pPr>
            <a:lvl2pPr marL="396026" indent="0">
              <a:buNone/>
              <a:defRPr sz="1600"/>
            </a:lvl2pPr>
            <a:lvl3pPr marL="792049" indent="0">
              <a:buNone/>
              <a:defRPr sz="1400"/>
            </a:lvl3pPr>
            <a:lvl4pPr marL="1188073" indent="0">
              <a:buNone/>
              <a:defRPr sz="1200"/>
            </a:lvl4pPr>
            <a:lvl5pPr marL="1584098" indent="0">
              <a:buNone/>
              <a:defRPr sz="1200"/>
            </a:lvl5pPr>
            <a:lvl6pPr marL="1980121" indent="0">
              <a:buNone/>
              <a:defRPr sz="1200"/>
            </a:lvl6pPr>
            <a:lvl7pPr marL="2376145" indent="0">
              <a:buNone/>
              <a:defRPr sz="1200"/>
            </a:lvl7pPr>
            <a:lvl8pPr marL="2772168" indent="0">
              <a:buNone/>
              <a:defRPr sz="1200"/>
            </a:lvl8pPr>
            <a:lvl9pPr marL="3168193" indent="0">
              <a:buNone/>
              <a:defRPr sz="12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514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70"/>
            <a:ext cx="8229600" cy="49684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333500"/>
            <a:ext cx="4047067" cy="377163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333500"/>
            <a:ext cx="4047067" cy="377163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95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70"/>
            <a:ext cx="8229600" cy="4968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012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396026" indent="0">
              <a:buNone/>
              <a:defRPr sz="1700" b="1"/>
            </a:lvl2pPr>
            <a:lvl3pPr marL="792049" indent="0">
              <a:buNone/>
              <a:defRPr sz="1600" b="1"/>
            </a:lvl3pPr>
            <a:lvl4pPr marL="1188073" indent="0">
              <a:buNone/>
              <a:defRPr sz="1400" b="1"/>
            </a:lvl4pPr>
            <a:lvl5pPr marL="1584098" indent="0">
              <a:buNone/>
              <a:defRPr sz="1400" b="1"/>
            </a:lvl5pPr>
            <a:lvl6pPr marL="1980121" indent="0">
              <a:buNone/>
              <a:defRPr sz="1400" b="1"/>
            </a:lvl6pPr>
            <a:lvl7pPr marL="2376145" indent="0">
              <a:buNone/>
              <a:defRPr sz="1400" b="1"/>
            </a:lvl7pPr>
            <a:lvl8pPr marL="2772168" indent="0">
              <a:buNone/>
              <a:defRPr sz="1400" b="1"/>
            </a:lvl8pPr>
            <a:lvl9pPr marL="3168193" indent="0">
              <a:buNone/>
              <a:defRPr sz="14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12" cy="329274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279263"/>
            <a:ext cx="4041422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396026" indent="0">
              <a:buNone/>
              <a:defRPr sz="1700" b="1"/>
            </a:lvl2pPr>
            <a:lvl3pPr marL="792049" indent="0">
              <a:buNone/>
              <a:defRPr sz="1600" b="1"/>
            </a:lvl3pPr>
            <a:lvl4pPr marL="1188073" indent="0">
              <a:buNone/>
              <a:defRPr sz="1400" b="1"/>
            </a:lvl4pPr>
            <a:lvl5pPr marL="1584098" indent="0">
              <a:buNone/>
              <a:defRPr sz="1400" b="1"/>
            </a:lvl5pPr>
            <a:lvl6pPr marL="1980121" indent="0">
              <a:buNone/>
              <a:defRPr sz="1400" b="1"/>
            </a:lvl6pPr>
            <a:lvl7pPr marL="2376145" indent="0">
              <a:buNone/>
              <a:defRPr sz="1400" b="1"/>
            </a:lvl7pPr>
            <a:lvl8pPr marL="2772168" indent="0">
              <a:buNone/>
              <a:defRPr sz="1400" b="1"/>
            </a:lvl8pPr>
            <a:lvl9pPr marL="3168193" indent="0">
              <a:buNone/>
              <a:defRPr sz="14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812396"/>
            <a:ext cx="4041422" cy="329274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7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2629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26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05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489" cy="578808"/>
          </a:xfrm>
          <a:prstGeom prst="rect">
            <a:avLst/>
          </a:prstGeo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27542"/>
            <a:ext cx="5111044" cy="48775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5920"/>
            <a:ext cx="3008489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96026" indent="0">
              <a:buNone/>
              <a:defRPr sz="1000"/>
            </a:lvl2pPr>
            <a:lvl3pPr marL="792049" indent="0">
              <a:buNone/>
              <a:defRPr sz="900"/>
            </a:lvl3pPr>
            <a:lvl4pPr marL="1188073" indent="0">
              <a:buNone/>
              <a:defRPr sz="800"/>
            </a:lvl4pPr>
            <a:lvl5pPr marL="1584098" indent="0">
              <a:buNone/>
              <a:defRPr sz="800"/>
            </a:lvl5pPr>
            <a:lvl6pPr marL="1980121" indent="0">
              <a:buNone/>
              <a:defRPr sz="800"/>
            </a:lvl6pPr>
            <a:lvl7pPr marL="2376145" indent="0">
              <a:buNone/>
              <a:defRPr sz="800"/>
            </a:lvl7pPr>
            <a:lvl8pPr marL="2772168" indent="0">
              <a:buNone/>
              <a:defRPr sz="800"/>
            </a:lvl8pPr>
            <a:lvl9pPr marL="3168193" indent="0">
              <a:buNone/>
              <a:defRPr sz="8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417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396026" indent="0">
              <a:buNone/>
              <a:defRPr sz="2400"/>
            </a:lvl2pPr>
            <a:lvl3pPr marL="792049" indent="0">
              <a:buNone/>
              <a:defRPr sz="2100"/>
            </a:lvl3pPr>
            <a:lvl4pPr marL="1188073" indent="0">
              <a:buNone/>
              <a:defRPr sz="1700"/>
            </a:lvl4pPr>
            <a:lvl5pPr marL="1584098" indent="0">
              <a:buNone/>
              <a:defRPr sz="1700"/>
            </a:lvl5pPr>
            <a:lvl6pPr marL="1980121" indent="0">
              <a:buNone/>
              <a:defRPr sz="1700"/>
            </a:lvl6pPr>
            <a:lvl7pPr marL="2376145" indent="0">
              <a:buNone/>
              <a:defRPr sz="1700"/>
            </a:lvl7pPr>
            <a:lvl8pPr marL="2772168" indent="0">
              <a:buNone/>
              <a:defRPr sz="1700"/>
            </a:lvl8pPr>
            <a:lvl9pPr marL="3168193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96026" indent="0">
              <a:buNone/>
              <a:defRPr sz="1000"/>
            </a:lvl2pPr>
            <a:lvl3pPr marL="792049" indent="0">
              <a:buNone/>
              <a:defRPr sz="900"/>
            </a:lvl3pPr>
            <a:lvl4pPr marL="1188073" indent="0">
              <a:buNone/>
              <a:defRPr sz="800"/>
            </a:lvl4pPr>
            <a:lvl5pPr marL="1584098" indent="0">
              <a:buNone/>
              <a:defRPr sz="800"/>
            </a:lvl5pPr>
            <a:lvl6pPr marL="1980121" indent="0">
              <a:buNone/>
              <a:defRPr sz="800"/>
            </a:lvl6pPr>
            <a:lvl7pPr marL="2376145" indent="0">
              <a:buNone/>
              <a:defRPr sz="800"/>
            </a:lvl7pPr>
            <a:lvl8pPr marL="2772168" indent="0">
              <a:buNone/>
              <a:defRPr sz="800"/>
            </a:lvl8pPr>
            <a:lvl9pPr marL="3168193" indent="0">
              <a:buNone/>
              <a:defRPr sz="8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75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780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71"/>
            <a:ext cx="8229600" cy="49684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333501"/>
            <a:ext cx="4047067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9" y="1333501"/>
            <a:ext cx="4047067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83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228869"/>
            <a:ext cx="6036733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34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9"/>
            <a:ext cx="8229600" cy="48762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26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780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3472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438" y="84668"/>
            <a:ext cx="7789333" cy="800365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77334" y="1236929"/>
            <a:ext cx="7789333" cy="384307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8223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5D2D-BF69-4DAE-81C1-01C19A1D8586}" type="datetimeFigureOut">
              <a:rPr lang="fr-FR"/>
              <a:pPr>
                <a:defRPr/>
              </a:pPr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94C80-1DC9-4594-9004-187B519262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9232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87E3-C2DD-41D3-BD66-2E923C55E654}" type="datetimeFigureOut">
              <a:rPr lang="fr-FR"/>
              <a:pPr>
                <a:defRPr/>
              </a:pPr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D1D3C-1201-47ED-83A4-2742947D8AF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28682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93C8-0FDC-4396-8C55-F31145C4AE55}" type="datetimeFigureOut">
              <a:rPr lang="fr-FR"/>
              <a:pPr>
                <a:defRPr/>
              </a:pPr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A8574-A218-4DDB-BCB5-88D226F02FF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10963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89DE-35BF-4C26-9AA1-DB837B6B7FE1}" type="datetimeFigureOut">
              <a:rPr lang="fr-FR"/>
              <a:pPr>
                <a:defRPr/>
              </a:pPr>
              <a:t>15/05/2018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3C632-C968-4812-A92A-ED72DCDAA9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7203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D3EE2-302F-4352-A7E8-F2ABC7EF2CDD}" type="datetimeFigureOut">
              <a:rPr lang="fr-FR"/>
              <a:pPr>
                <a:defRPr/>
              </a:pPr>
              <a:t>15/05/2018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D06A9-7C64-4850-AB66-F2BD0082AA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44908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C003-2D0C-455A-9FBE-CDD096C9434B}" type="datetimeFigureOut">
              <a:rPr lang="fr-FR"/>
              <a:pPr>
                <a:defRPr/>
              </a:pPr>
              <a:t>15/05/2018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4F8F-3759-460E-8E09-02C3852C99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310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71"/>
            <a:ext cx="8229600" cy="4968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012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934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8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29" indent="0">
              <a:buNone/>
              <a:defRPr sz="1600" b="1"/>
            </a:lvl8pPr>
            <a:lvl9pPr marL="3655461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12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279263"/>
            <a:ext cx="4041422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934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8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29" indent="0">
              <a:buNone/>
              <a:defRPr sz="1600" b="1"/>
            </a:lvl8pPr>
            <a:lvl9pPr marL="3655461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812396"/>
            <a:ext cx="4041422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56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8004-7F17-4AD3-8998-464B45DFF3D9}" type="datetimeFigureOut">
              <a:rPr lang="fr-FR"/>
              <a:pPr>
                <a:defRPr/>
              </a:pPr>
              <a:t>15/05/2018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4C65F-C923-45B4-BBA3-45CDF25CFC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72526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3B1A-33E1-4447-87C0-1A49ECB504EC}" type="datetimeFigureOut">
              <a:rPr lang="fr-FR"/>
              <a:pPr>
                <a:defRPr/>
              </a:pPr>
              <a:t>15/05/2018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33E6-9500-4D7E-8CCB-D6B5F91627B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43667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20C89-D3FA-4075-80AA-FC3C5689E8CA}" type="datetimeFigureOut">
              <a:rPr lang="fr-FR"/>
              <a:pPr>
                <a:defRPr/>
              </a:pPr>
              <a:t>15/05/2018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9A942-210E-41D1-AD08-ECB3F0BF76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7756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A718-CC3D-4E56-830F-77174C8D7FE8}" type="datetimeFigureOut">
              <a:rPr lang="fr-FR"/>
              <a:pPr>
                <a:defRPr/>
              </a:pPr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58577-BE55-4528-9781-9BFE5FC8546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3872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D8060-9F33-46CC-BD35-BDDD3EF7B93E}" type="datetimeFigureOut">
              <a:rPr lang="fr-FR"/>
              <a:pPr>
                <a:defRPr/>
              </a:pPr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2496D-F489-40AB-9F0F-6E849A8948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093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2629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6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40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542"/>
            <a:ext cx="3008489" cy="57880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27546"/>
            <a:ext cx="5111044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5920"/>
            <a:ext cx="3008489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6934" indent="0">
              <a:buNone/>
              <a:defRPr sz="1200"/>
            </a:lvl2pPr>
            <a:lvl3pPr marL="913865" indent="0">
              <a:buNone/>
              <a:defRPr sz="1000"/>
            </a:lvl3pPr>
            <a:lvl4pPr marL="1370798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29" indent="0">
              <a:buNone/>
              <a:defRPr sz="900"/>
            </a:lvl8pPr>
            <a:lvl9pPr marL="3655461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49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6934" indent="0">
              <a:buNone/>
              <a:defRPr sz="2800"/>
            </a:lvl2pPr>
            <a:lvl3pPr marL="913865" indent="0">
              <a:buNone/>
              <a:defRPr sz="2400"/>
            </a:lvl3pPr>
            <a:lvl4pPr marL="1370798" indent="0">
              <a:buNone/>
              <a:defRPr sz="2000"/>
            </a:lvl4pPr>
            <a:lvl5pPr marL="1827731" indent="0">
              <a:buNone/>
              <a:defRPr sz="2000"/>
            </a:lvl5pPr>
            <a:lvl6pPr marL="2284665" indent="0">
              <a:buNone/>
              <a:defRPr sz="2000"/>
            </a:lvl6pPr>
            <a:lvl7pPr marL="2741596" indent="0">
              <a:buNone/>
              <a:defRPr sz="2000"/>
            </a:lvl7pPr>
            <a:lvl8pPr marL="3198529" indent="0">
              <a:buNone/>
              <a:defRPr sz="2000"/>
            </a:lvl8pPr>
            <a:lvl9pPr marL="36554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6934" indent="0">
              <a:buNone/>
              <a:defRPr sz="1200"/>
            </a:lvl2pPr>
            <a:lvl3pPr marL="913865" indent="0">
              <a:buNone/>
              <a:defRPr sz="1000"/>
            </a:lvl3pPr>
            <a:lvl4pPr marL="1370798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29" indent="0">
              <a:buNone/>
              <a:defRPr sz="900"/>
            </a:lvl8pPr>
            <a:lvl9pPr marL="3655461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85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H="1" flipV="1">
            <a:off x="0" y="892175"/>
            <a:ext cx="9144000" cy="6032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7" tIns="45692" rIns="91387" bIns="45692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8738" y="0"/>
            <a:ext cx="398462" cy="5715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7" tIns="45692" rIns="91387" bIns="45692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398463" cy="57150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7" tIns="45692" rIns="91387" bIns="45692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-5400000">
            <a:off x="-1028222" y="3870631"/>
            <a:ext cx="2505708" cy="369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387" tIns="45692" rIns="91387" bIns="45692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dirty="0">
                <a:solidFill>
                  <a:srgbClr val="FFFFFF"/>
                </a:solidFill>
              </a:rPr>
              <a:t>Infection VIH en 2018</a:t>
            </a:r>
          </a:p>
        </p:txBody>
      </p:sp>
      <p:sp>
        <p:nvSpPr>
          <p:cNvPr id="3184648" name="Text Box 8"/>
          <p:cNvSpPr txBox="1">
            <a:spLocks noChangeArrowheads="1"/>
          </p:cNvSpPr>
          <p:nvPr userDrawn="1"/>
        </p:nvSpPr>
        <p:spPr bwMode="auto">
          <a:xfrm>
            <a:off x="0" y="5486400"/>
            <a:ext cx="515938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87" tIns="45692" rIns="91387" bIns="456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17286929-C117-8C4E-9E0B-49F66AF22D0F}" type="slidenum">
              <a:rPr lang="fr-FR" altLang="x-none" sz="1200" smtClean="0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altLang="x-none" sz="1200">
              <a:solidFill>
                <a:srgbClr val="FFFFFF"/>
              </a:solidFill>
            </a:endParaRP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84138"/>
            <a:ext cx="7788275" cy="8016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87" tIns="45692" rIns="91387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et modifiez le titre</a:t>
            </a:r>
          </a:p>
        </p:txBody>
      </p:sp>
      <p:sp>
        <p:nvSpPr>
          <p:cNvPr id="103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236663"/>
            <a:ext cx="7788275" cy="3843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87" tIns="45692" rIns="91387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 dirty="0"/>
              <a:t>Cliquez pour modifier les styles du texte du masque</a:t>
            </a:r>
          </a:p>
          <a:p>
            <a:pPr lvl="1"/>
            <a:r>
              <a:rPr lang="fr-FR" altLang="x-none" dirty="0"/>
              <a:t>Deuxième niveau</a:t>
            </a:r>
          </a:p>
          <a:p>
            <a:pPr lvl="2"/>
            <a:r>
              <a:rPr lang="fr-FR" altLang="x-none" dirty="0"/>
              <a:t>Troisième niveau</a:t>
            </a:r>
          </a:p>
          <a:p>
            <a:pPr lvl="3"/>
            <a:r>
              <a:rPr lang="fr-FR" altLang="x-none" dirty="0"/>
              <a:t>Quatrième niveau</a:t>
            </a:r>
          </a:p>
          <a:p>
            <a:pPr lvl="4"/>
            <a:r>
              <a:rPr lang="fr-FR" altLang="x-none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4001" r:id="rId15"/>
    <p:sldLayoutId id="2147484002" r:id="rId16"/>
    <p:sldLayoutId id="2147483998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693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3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07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77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130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064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997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3930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4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5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8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1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65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96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29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61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90500"/>
            <a:ext cx="77660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5438" tIns="52720" rIns="105438" bIns="52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et modifiez le titre</a:t>
            </a:r>
            <a:endParaRPr lang="en-US" altLang="x-none"/>
          </a:p>
        </p:txBody>
      </p:sp>
      <p:sp>
        <p:nvSpPr>
          <p:cNvPr id="512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333500"/>
            <a:ext cx="8153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5438" tIns="52720" rIns="105438" bIns="52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pour modifier les styles du texte du masque</a:t>
            </a:r>
          </a:p>
          <a:p>
            <a:pPr lvl="1"/>
            <a:r>
              <a:rPr lang="fr-FR" altLang="x-none"/>
              <a:t>Deuxième niveau</a:t>
            </a:r>
          </a:p>
          <a:p>
            <a:pPr lvl="2"/>
            <a:r>
              <a:rPr lang="fr-FR" altLang="x-none"/>
              <a:t>Troisième niveau</a:t>
            </a:r>
          </a:p>
          <a:p>
            <a:pPr lvl="3"/>
            <a:r>
              <a:rPr lang="fr-FR" altLang="x-none"/>
              <a:t>Quatrième niveau</a:t>
            </a:r>
          </a:p>
          <a:p>
            <a:pPr lvl="4"/>
            <a:r>
              <a:rPr lang="fr-FR" altLang="x-none"/>
              <a:t>Cinquième niveau</a:t>
            </a:r>
            <a:endParaRPr lang="en-US" altLang="x-none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5207000"/>
            <a:ext cx="2667000" cy="304800"/>
          </a:xfrm>
          <a:prstGeom prst="rect">
            <a:avLst/>
          </a:prstGeom>
        </p:spPr>
        <p:txBody>
          <a:bodyPr vert="horz" wrap="square" lIns="105438" tIns="52720" rIns="105438" bIns="52720" numCol="1" anchor="ctr" anchorCtr="0" compatLnSpc="1">
            <a:prstTxWarp prst="textNoShape">
              <a:avLst/>
            </a:prstTxWarp>
          </a:bodyPr>
          <a:lstStyle>
            <a:lvl1pPr defTabSz="527050" eaLnBrk="1" hangingPunct="1">
              <a:defRPr sz="1600">
                <a:solidFill>
                  <a:srgbClr val="775F55"/>
                </a:solidFill>
                <a:latin typeface="Tw Cen MT" charset="0"/>
              </a:defRPr>
            </a:lvl1pPr>
          </a:lstStyle>
          <a:p>
            <a:pPr>
              <a:defRPr/>
            </a:pPr>
            <a:fld id="{1778D105-69DE-7F45-BD92-6B2E705A7500}" type="datetime1">
              <a:rPr lang="fr-FR" altLang="x-none"/>
              <a:pPr>
                <a:defRPr/>
              </a:pPr>
              <a:t>15/05/2018</a:t>
            </a:fld>
            <a:endParaRPr lang="fr-FR" altLang="x-non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5207000"/>
            <a:ext cx="5421313" cy="304800"/>
          </a:xfrm>
          <a:prstGeom prst="rect">
            <a:avLst/>
          </a:prstGeom>
        </p:spPr>
        <p:txBody>
          <a:bodyPr vert="horz" lIns="105438" tIns="52720" rIns="105438" bIns="52720" anchor="ctr"/>
          <a:lstStyle>
            <a:lvl1pPr algn="r" defTabSz="5272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775F55"/>
                </a:solidFill>
                <a:latin typeface="Tw Cen M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028700"/>
            <a:ext cx="9144000" cy="2667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66800"/>
            <a:ext cx="533400" cy="1905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066800"/>
            <a:ext cx="8553450" cy="1905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060450"/>
            <a:ext cx="533400" cy="203200"/>
          </a:xfrm>
          <a:prstGeom prst="rect">
            <a:avLst/>
          </a:prstGeom>
        </p:spPr>
        <p:txBody>
          <a:bodyPr vert="horz" wrap="square" lIns="105438" tIns="52720" rIns="105438" bIns="52720" numCol="1" anchor="ctr" anchorCtr="0" compatLnSpc="1">
            <a:prstTxWarp prst="textNoShape">
              <a:avLst/>
            </a:prstTxWarp>
            <a:normAutofit/>
          </a:bodyPr>
          <a:lstStyle>
            <a:lvl1pPr algn="ctr" defTabSz="527050" eaLnBrk="1" hangingPunct="1">
              <a:defRPr sz="1600" b="1">
                <a:solidFill>
                  <a:srgbClr val="FFFFFF"/>
                </a:solidFill>
                <a:latin typeface="Tw Cen MT" charset="0"/>
              </a:defRPr>
            </a:lvl1pPr>
          </a:lstStyle>
          <a:p>
            <a:pPr>
              <a:defRPr/>
            </a:pPr>
            <a:fld id="{B63203B1-01F2-9044-B50F-52BDD9F18C7C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  <p:pic>
        <p:nvPicPr>
          <p:cNvPr id="2" name="Image 1" descr="LogoCoreVIH Bretagne.eps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431800"/>
            <a:ext cx="495300" cy="314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5pPr>
      <a:lvl6pPr marL="52720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6pPr>
      <a:lvl7pPr marL="1054416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7pPr>
      <a:lvl8pPr marL="1581627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8pPr>
      <a:lvl9pPr marL="2108836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66713" indent="-366713" algn="l" rtl="0" eaLnBrk="0" fontAlgn="base" hangingPunct="0">
        <a:spcBef>
          <a:spcPts val="813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33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6600" indent="-314325" algn="l" rtl="0" eaLnBrk="0" fontAlgn="base" hangingPunct="0">
        <a:spcBef>
          <a:spcPts val="638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3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54100" indent="-263525" algn="l" rtl="0" eaLnBrk="0" fontAlgn="base" hangingPunct="0">
        <a:spcBef>
          <a:spcPts val="575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81150" indent="-263525" algn="l" rtl="0" eaLnBrk="0" fontAlgn="base" hangingPunct="0">
        <a:spcBef>
          <a:spcPts val="463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08200" indent="-263525" algn="l" rtl="0" eaLnBrk="0" fontAlgn="base" hangingPunct="0">
        <a:spcBef>
          <a:spcPts val="463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425161" indent="-26360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1487" indent="-26360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57815" indent="-26360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74137" indent="-26360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72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54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816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36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63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904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176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 rot="10800000" flipH="1" flipV="1">
            <a:off x="0" y="892175"/>
            <a:ext cx="9144000" cy="6032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04" tIns="39603" rIns="79204" bIns="3960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000">
              <a:solidFill>
                <a:srgbClr val="000000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8738" y="0"/>
            <a:ext cx="398462" cy="5715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04" tIns="39603" rIns="79204" bIns="3960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000">
              <a:solidFill>
                <a:srgbClr val="000000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398463" cy="57150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04" tIns="39603" rIns="79204" bIns="3960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000">
              <a:solidFill>
                <a:srgbClr val="000000"/>
              </a:solidFill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-5400000">
            <a:off x="-886886" y="3892168"/>
            <a:ext cx="2224624" cy="3262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79204" tIns="39603" rIns="79204" bIns="39603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>
                <a:solidFill>
                  <a:srgbClr val="FFFFFF"/>
                </a:solidFill>
              </a:rPr>
              <a:t>Infection VIH en 2018</a:t>
            </a:r>
          </a:p>
        </p:txBody>
      </p:sp>
      <p:sp>
        <p:nvSpPr>
          <p:cNvPr id="3184648" name="Text Box 8"/>
          <p:cNvSpPr txBox="1">
            <a:spLocks noChangeArrowheads="1"/>
          </p:cNvSpPr>
          <p:nvPr userDrawn="1"/>
        </p:nvSpPr>
        <p:spPr bwMode="auto">
          <a:xfrm>
            <a:off x="0" y="5486400"/>
            <a:ext cx="515938" cy="265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9204" tIns="39603" rIns="79204" bIns="3960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474CC9A-BD72-924C-A218-20D7FE0D68D8}" type="slidenum">
              <a:rPr lang="fr-FR" altLang="x-none" sz="1200" smtClean="0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altLang="x-none" sz="1200">
              <a:solidFill>
                <a:srgbClr val="FFFFFF"/>
              </a:solidFill>
            </a:endParaRPr>
          </a:p>
        </p:txBody>
      </p:sp>
      <p:sp>
        <p:nvSpPr>
          <p:cNvPr id="1843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84138"/>
            <a:ext cx="7788275" cy="8016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9204" tIns="39603" rIns="79204" bIns="39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et modifiez le titre</a:t>
            </a:r>
          </a:p>
        </p:txBody>
      </p:sp>
      <p:sp>
        <p:nvSpPr>
          <p:cNvPr id="1844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236663"/>
            <a:ext cx="7788275" cy="3843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9204" tIns="39603" rIns="79204" bIns="39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pour modifier les styles du texte du masque</a:t>
            </a:r>
          </a:p>
          <a:p>
            <a:pPr lvl="1"/>
            <a:r>
              <a:rPr lang="fr-FR" altLang="x-none"/>
              <a:t>Deuxième niveau</a:t>
            </a:r>
          </a:p>
          <a:p>
            <a:pPr lvl="2"/>
            <a:r>
              <a:rPr lang="fr-FR" altLang="x-none"/>
              <a:t>Troisième niveau</a:t>
            </a:r>
          </a:p>
          <a:p>
            <a:pPr lvl="3"/>
            <a:r>
              <a:rPr lang="fr-FR" altLang="x-none"/>
              <a:t>Quatrième niveau</a:t>
            </a:r>
          </a:p>
          <a:p>
            <a:pPr lvl="4"/>
            <a:r>
              <a:rPr lang="fr-FR" altLang="x-none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9602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6pPr>
      <a:lvl7pPr marL="79204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7pPr>
      <a:lvl8pPr marL="1188073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8pPr>
      <a:lvl9pPr marL="1584098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96863" indent="-29686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42938" indent="-2460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989013" indent="-19685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385888" indent="-19685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+mn-ea"/>
        </a:defRPr>
      </a:lvl4pPr>
      <a:lvl5pPr marL="1781175" indent="-19685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5pPr>
      <a:lvl6pPr marL="2178134" indent="-1980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574158" indent="-1980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2970181" indent="-1980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366206" indent="-1980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26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49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073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098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121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6145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2168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8193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538F6-EE47-4401-9A13-669F5C280C63}" type="datetimeFigureOut">
              <a:rPr lang="fr-FR"/>
              <a:pPr>
                <a:defRPr/>
              </a:pPr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27AEFC1-64CE-4EDE-91E8-F2A557C5AF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094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revih-bretagne.fr/ckfinder/userfiles/files/presentation-du-corevih/institutionnels/Rapport-Yeni_201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MED13/reamalinf/Documents%20and%20Settings/Phil/Donnees/Job/VIHHep_3%20(D)/Pres%20-%20CTamWebBar%20Interet%20geno%20res%20ds%20trt%20avec%20IP.ppt#-1,8,Maturation des virions nouvellement produit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revih-bretagne.fr/ckfinder/userfiles/files/presentation-du-corevih/institutionnels/Rapport-Yeni_2010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revih-bretagne.fr/ckfinder/userfiles/files/presentation-du-corevih/institutionnels/Rapport-Yeni_2010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dage.ext.cnamts.fr/codif/bdm_it/index.php" TargetMode="Externa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evih-bretagne.fr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3"/>
          <p:cNvSpPr>
            <a:spLocks noGrp="1"/>
          </p:cNvSpPr>
          <p:nvPr>
            <p:ph type="ctrTitle"/>
          </p:nvPr>
        </p:nvSpPr>
        <p:spPr>
          <a:xfrm>
            <a:off x="684213" y="2281238"/>
            <a:ext cx="7788275" cy="952500"/>
          </a:xfrm>
        </p:spPr>
        <p:txBody>
          <a:bodyPr/>
          <a:lstStyle/>
          <a:p>
            <a:r>
              <a:rPr lang="fr-FR" altLang="x-none" sz="3200" dirty="0">
                <a:latin typeface="Arial" charset="0"/>
              </a:rPr>
              <a:t>Antirétroviraux en 2018 </a:t>
            </a:r>
            <a:r>
              <a:rPr lang="mr-IN" altLang="x-none" sz="3200" dirty="0">
                <a:latin typeface="Arial" charset="0"/>
              </a:rPr>
              <a:t>–</a:t>
            </a:r>
            <a:r>
              <a:rPr lang="fr-FR" altLang="x-none" sz="3200" dirty="0">
                <a:latin typeface="Arial" charset="0"/>
              </a:rPr>
              <a:t> Molécules, utilisation en pratique, effets secondaires</a:t>
            </a:r>
            <a:endParaRPr lang="fr-FR" altLang="x-none" dirty="0"/>
          </a:p>
        </p:txBody>
      </p:sp>
      <p:sp>
        <p:nvSpPr>
          <p:cNvPr id="25602" name="Sous-titre 4"/>
          <p:cNvSpPr>
            <a:spLocks noGrp="1"/>
          </p:cNvSpPr>
          <p:nvPr>
            <p:ph type="subTitle" idx="1"/>
          </p:nvPr>
        </p:nvSpPr>
        <p:spPr>
          <a:xfrm>
            <a:off x="1354138" y="3865563"/>
            <a:ext cx="6435725" cy="833437"/>
          </a:xfrm>
        </p:spPr>
        <p:txBody>
          <a:bodyPr/>
          <a:lstStyle/>
          <a:p>
            <a:r>
              <a:rPr lang="fr-FR" altLang="x-none" sz="2400" dirty="0">
                <a:latin typeface="Calibri" charset="0"/>
                <a:cs typeface="Calibri" charset="0"/>
              </a:rPr>
              <a:t>Cours pour les internes de maladies infectieuses</a:t>
            </a:r>
          </a:p>
          <a:p>
            <a:r>
              <a:rPr lang="fr-FR" altLang="x-none" sz="2400" dirty="0">
                <a:latin typeface="Calibri" charset="0"/>
                <a:cs typeface="Calibri" charset="0"/>
              </a:rPr>
              <a:t>CHU de Rennes – 14 mai 2018</a:t>
            </a:r>
          </a:p>
        </p:txBody>
      </p:sp>
      <p:sp>
        <p:nvSpPr>
          <p:cNvPr id="25603" name="ZoneTexte 5"/>
          <p:cNvSpPr txBox="1">
            <a:spLocks noChangeArrowheads="1"/>
          </p:cNvSpPr>
          <p:nvPr/>
        </p:nvSpPr>
        <p:spPr bwMode="auto">
          <a:xfrm>
            <a:off x="395288" y="5414963"/>
            <a:ext cx="48974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200" i="1">
                <a:latin typeface="Arial" charset="0"/>
              </a:rPr>
              <a:t>Dr Cédric Arvieux – CHU de Rennes – COREVIH Bretagne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pPr marL="296863" indent="-296863">
              <a:spcBef>
                <a:spcPct val="20000"/>
              </a:spcBef>
            </a:pPr>
            <a:r>
              <a:rPr lang="fr-FR" altLang="x-none" dirty="0"/>
              <a:t>Quizz </a:t>
            </a:r>
            <a:r>
              <a:rPr lang="fr-FR" altLang="x-none" sz="2100" dirty="0"/>
              <a:t>– </a:t>
            </a:r>
            <a:r>
              <a:rPr lang="fr-FR" altLang="x-none" sz="1700" dirty="0">
                <a:solidFill>
                  <a:srgbClr val="000000"/>
                </a:solidFill>
                <a:latin typeface="Calibri" charset="0"/>
              </a:rPr>
              <a:t>Quels sont </a:t>
            </a:r>
            <a:r>
              <a:rPr lang="fr-FR" altLang="x-none" sz="1700" b="1" dirty="0">
                <a:solidFill>
                  <a:srgbClr val="000000"/>
                </a:solidFill>
                <a:latin typeface="Calibri" charset="0"/>
              </a:rPr>
              <a:t>les deux intrus</a:t>
            </a:r>
            <a:r>
              <a:rPr lang="is-IS" altLang="x-none" sz="1700" dirty="0">
                <a:solidFill>
                  <a:srgbClr val="000000"/>
                </a:solidFill>
                <a:latin typeface="Calibri" charset="0"/>
              </a:rPr>
              <a:t>… qui ne sont pas des antirétroviraux </a:t>
            </a:r>
            <a:r>
              <a:rPr lang="fr-FR" altLang="x-none" sz="1700" dirty="0">
                <a:solidFill>
                  <a:srgbClr val="000000"/>
                </a:solidFill>
                <a:latin typeface="Calibri" charset="0"/>
              </a:rPr>
              <a:t>?</a:t>
            </a:r>
            <a:endParaRPr lang="fr-FR" altLang="x-none" sz="2100" dirty="0"/>
          </a:p>
        </p:txBody>
      </p:sp>
      <p:sp>
        <p:nvSpPr>
          <p:cNvPr id="37890" name="Espace réservé du contenu 2"/>
          <p:cNvSpPr>
            <a:spLocks noGrp="1"/>
          </p:cNvSpPr>
          <p:nvPr>
            <p:ph idx="1"/>
          </p:nvPr>
        </p:nvSpPr>
        <p:spPr>
          <a:xfrm>
            <a:off x="1547664" y="1345332"/>
            <a:ext cx="1685925" cy="4151312"/>
          </a:xfrm>
        </p:spPr>
        <p:txBody>
          <a:bodyPr/>
          <a:lstStyle/>
          <a:p>
            <a:r>
              <a:rPr lang="fr-FR" altLang="x-none" sz="1400" dirty="0">
                <a:latin typeface="Calibri" charset="0"/>
                <a:ea typeface="Calibri" charset="0"/>
                <a:cs typeface="Calibri" charset="0"/>
              </a:rPr>
              <a:t>Zidovudine</a:t>
            </a:r>
          </a:p>
          <a:p>
            <a:r>
              <a:rPr lang="fr-FR" altLang="x-none" sz="1400" dirty="0">
                <a:latin typeface="Calibri" charset="0"/>
                <a:ea typeface="Calibri" charset="0"/>
                <a:cs typeface="Calibri" charset="0"/>
              </a:rPr>
              <a:t>Lamivudine</a:t>
            </a:r>
          </a:p>
          <a:p>
            <a:r>
              <a:rPr lang="fr-FR" altLang="x-none" sz="1400" dirty="0">
                <a:latin typeface="Calibri" charset="0"/>
                <a:ea typeface="Calibri" charset="0"/>
                <a:cs typeface="Calibri" charset="0"/>
              </a:rPr>
              <a:t>Didanosine</a:t>
            </a:r>
          </a:p>
          <a:p>
            <a:r>
              <a:rPr lang="fr-FR" altLang="x-none" sz="1400" dirty="0" err="1">
                <a:latin typeface="Calibri" charset="0"/>
                <a:ea typeface="Calibri" charset="0"/>
                <a:cs typeface="Calibri" charset="0"/>
              </a:rPr>
              <a:t>Emtricitabine</a:t>
            </a:r>
            <a:endParaRPr lang="fr-FR" altLang="x-none" sz="1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altLang="x-none" sz="1400" dirty="0" err="1">
                <a:latin typeface="Calibri" charset="0"/>
                <a:ea typeface="Calibri" charset="0"/>
                <a:cs typeface="Calibri" charset="0"/>
              </a:rPr>
              <a:t>Pomedapine</a:t>
            </a:r>
            <a:endParaRPr lang="fr-FR" altLang="x-none" sz="1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altLang="x-none" sz="1400" dirty="0" err="1">
                <a:latin typeface="Calibri" charset="0"/>
                <a:ea typeface="Calibri" charset="0"/>
                <a:cs typeface="Calibri" charset="0"/>
              </a:rPr>
              <a:t>Doravirine</a:t>
            </a:r>
            <a:endParaRPr lang="fr-FR" altLang="x-none" sz="1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altLang="x-none" sz="1400" dirty="0" err="1">
                <a:latin typeface="Calibri" charset="0"/>
                <a:ea typeface="Calibri" charset="0"/>
                <a:cs typeface="Calibri" charset="0"/>
              </a:rPr>
              <a:t>Zalcitabine</a:t>
            </a:r>
            <a:endParaRPr lang="fr-FR" altLang="x-none" sz="1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altLang="x-none" sz="1400" dirty="0" err="1">
                <a:latin typeface="Calibri" charset="0"/>
                <a:ea typeface="Calibri" charset="0"/>
                <a:cs typeface="Calibri" charset="0"/>
              </a:rPr>
              <a:t>Etravirine</a:t>
            </a:r>
            <a:endParaRPr lang="fr-FR" altLang="x-none" sz="1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altLang="x-none" sz="1400" dirty="0" err="1">
                <a:latin typeface="Calibri" charset="0"/>
                <a:ea typeface="Calibri" charset="0"/>
                <a:cs typeface="Calibri" charset="0"/>
              </a:rPr>
              <a:t>Rilpivirine</a:t>
            </a:r>
            <a:endParaRPr lang="fr-FR" altLang="x-none" sz="1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altLang="x-none" sz="1400" dirty="0" err="1">
                <a:latin typeface="Calibri" charset="0"/>
                <a:ea typeface="Calibri" charset="0"/>
                <a:cs typeface="Calibri" charset="0"/>
              </a:rPr>
              <a:t>Nevirapine</a:t>
            </a:r>
            <a:endParaRPr lang="fr-FR" altLang="x-none" sz="1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altLang="x-none" sz="1400" dirty="0" err="1">
                <a:latin typeface="Calibri" charset="0"/>
                <a:ea typeface="Calibri" charset="0"/>
                <a:cs typeface="Calibri" charset="0"/>
              </a:rPr>
              <a:t>Stavudine</a:t>
            </a:r>
            <a:endParaRPr lang="fr-FR" altLang="x-none" sz="1400" dirty="0">
              <a:latin typeface="Calibri" charset="0"/>
              <a:ea typeface="Calibri" charset="0"/>
              <a:cs typeface="Calibri" charset="0"/>
            </a:endParaRPr>
          </a:p>
          <a:p>
            <a:endParaRPr lang="fr-FR" altLang="x-none" sz="1400" dirty="0">
              <a:latin typeface="Calibri" charset="0"/>
              <a:ea typeface="Calibri" charset="0"/>
              <a:cs typeface="Calibri" charset="0"/>
            </a:endParaRPr>
          </a:p>
          <a:p>
            <a:endParaRPr lang="fr-FR" altLang="x-none" sz="1400" dirty="0">
              <a:latin typeface="Calibri" charset="0"/>
              <a:ea typeface="Calibri" charset="0"/>
              <a:cs typeface="Calibri" charset="0"/>
            </a:endParaRPr>
          </a:p>
          <a:p>
            <a:endParaRPr lang="fr-FR" altLang="x-none" sz="1400" dirty="0">
              <a:latin typeface="Calibri" charset="0"/>
              <a:ea typeface="Calibri" charset="0"/>
              <a:cs typeface="Calibri" charset="0"/>
            </a:endParaRPr>
          </a:p>
          <a:p>
            <a:endParaRPr lang="fr-FR" altLang="x-none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3662214" y="1348507"/>
            <a:ext cx="1687513" cy="41513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242" tIns="39621" rIns="79242" bIns="3962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Tenofovir</a:t>
            </a: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Fosamprenavir</a:t>
            </a: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Saquinavir</a:t>
            </a: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Amprenavir</a:t>
            </a: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Indinavir</a:t>
            </a: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Petinavir</a:t>
            </a: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Raltegravir</a:t>
            </a: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Atazanavir</a:t>
            </a: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Dolutegravir</a:t>
            </a:r>
          </a:p>
          <a:p>
            <a:pPr>
              <a:defRPr/>
            </a:pP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Elvitegravir</a:t>
            </a: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Cabotegravir</a:t>
            </a:r>
          </a:p>
          <a:p>
            <a:pPr>
              <a:defRPr/>
            </a:pP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Bictegravir</a:t>
            </a:r>
          </a:p>
          <a:p>
            <a:pPr>
              <a:defRPr/>
            </a:pP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FontTx/>
              <a:buNone/>
              <a:defRPr/>
            </a:pP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endParaRPr lang="fr-FR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641827" y="1386607"/>
            <a:ext cx="1711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x-none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Efavirenz</a:t>
            </a:r>
          </a:p>
          <a:p>
            <a:pPr>
              <a:spcBef>
                <a:spcPct val="0"/>
              </a:spcBef>
            </a:pPr>
            <a:r>
              <a:rPr lang="fr-FR" altLang="x-none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Maraviroc</a:t>
            </a:r>
          </a:p>
          <a:p>
            <a:pPr>
              <a:spcBef>
                <a:spcPct val="0"/>
              </a:spcBef>
            </a:pPr>
            <a:r>
              <a:rPr lang="fr-FR" altLang="x-none" sz="1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Enfuvirtide</a:t>
            </a:r>
            <a:endParaRPr lang="fr-FR" altLang="x-none" sz="1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</a:pPr>
            <a:endParaRPr lang="fr-FR" altLang="x-none" sz="1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pPr marL="296863" indent="-296863">
              <a:spcBef>
                <a:spcPct val="20000"/>
              </a:spcBef>
            </a:pPr>
            <a:r>
              <a:rPr lang="fr-FR" altLang="x-none" dirty="0"/>
              <a:t>Quizz </a:t>
            </a:r>
            <a:r>
              <a:rPr lang="fr-FR" altLang="x-none" sz="2100" dirty="0"/>
              <a:t>– </a:t>
            </a:r>
            <a:r>
              <a:rPr lang="fr-FR" altLang="x-none" sz="1700" dirty="0">
                <a:solidFill>
                  <a:srgbClr val="000000"/>
                </a:solidFill>
                <a:latin typeface="Calibri" charset="0"/>
              </a:rPr>
              <a:t>Quels sont </a:t>
            </a:r>
            <a:r>
              <a:rPr lang="fr-FR" altLang="x-none" sz="1700" b="1" dirty="0">
                <a:solidFill>
                  <a:srgbClr val="000000"/>
                </a:solidFill>
                <a:latin typeface="Calibri" charset="0"/>
              </a:rPr>
              <a:t>les deux intrus</a:t>
            </a:r>
            <a:r>
              <a:rPr lang="is-IS" altLang="x-none" sz="1700" dirty="0">
                <a:solidFill>
                  <a:srgbClr val="000000"/>
                </a:solidFill>
                <a:latin typeface="Calibri" charset="0"/>
              </a:rPr>
              <a:t>… qui ne sont pas des antirétroviraux </a:t>
            </a:r>
            <a:r>
              <a:rPr lang="fr-FR" altLang="x-none" sz="1700" dirty="0">
                <a:solidFill>
                  <a:srgbClr val="000000"/>
                </a:solidFill>
                <a:latin typeface="Calibri" charset="0"/>
              </a:rPr>
              <a:t>?</a:t>
            </a:r>
            <a:endParaRPr lang="fr-FR" altLang="x-none" sz="2100" dirty="0"/>
          </a:p>
        </p:txBody>
      </p:sp>
      <p:sp>
        <p:nvSpPr>
          <p:cNvPr id="37890" name="Espace réservé du contenu 2"/>
          <p:cNvSpPr>
            <a:spLocks noGrp="1"/>
          </p:cNvSpPr>
          <p:nvPr>
            <p:ph idx="1"/>
          </p:nvPr>
        </p:nvSpPr>
        <p:spPr>
          <a:xfrm>
            <a:off x="1547664" y="1345332"/>
            <a:ext cx="1685925" cy="4151312"/>
          </a:xfrm>
        </p:spPr>
        <p:txBody>
          <a:bodyPr/>
          <a:lstStyle/>
          <a:p>
            <a:r>
              <a:rPr lang="fr-FR" altLang="x-none" sz="14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Zidovudine</a:t>
            </a:r>
          </a:p>
          <a:p>
            <a:r>
              <a:rPr lang="fr-FR" altLang="x-none" sz="14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Lamivudine</a:t>
            </a:r>
          </a:p>
          <a:p>
            <a:r>
              <a:rPr lang="fr-FR" altLang="x-none" sz="14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Didanosine</a:t>
            </a:r>
          </a:p>
          <a:p>
            <a:r>
              <a:rPr lang="fr-FR" altLang="x-none" sz="14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Emtricitabine</a:t>
            </a:r>
            <a:endParaRPr lang="fr-FR" altLang="x-none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defRPr/>
            </a:pPr>
            <a:r>
              <a:rPr lang="fr-FR" altLang="x-none" sz="1400" b="1" kern="1200" dirty="0" err="1">
                <a:latin typeface="Calibri" charset="0"/>
                <a:ea typeface="Calibri" charset="0"/>
                <a:cs typeface="Calibri" charset="0"/>
              </a:rPr>
              <a:t>Pomedapine</a:t>
            </a:r>
            <a:endParaRPr lang="fr-FR" altLang="x-none" sz="1400" b="1" kern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altLang="x-none" sz="14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Doravirine</a:t>
            </a:r>
            <a:endParaRPr lang="fr-FR" altLang="x-none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fr-FR" altLang="x-none" sz="14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Zalcitabine</a:t>
            </a:r>
            <a:endParaRPr lang="fr-FR" altLang="x-none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fr-FR" altLang="x-none" sz="14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Etravirine</a:t>
            </a:r>
            <a:endParaRPr lang="fr-FR" altLang="x-none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fr-FR" altLang="x-none" sz="14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Rilpivirine</a:t>
            </a:r>
            <a:endParaRPr lang="fr-FR" altLang="x-none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fr-FR" altLang="x-none" sz="14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Nevirapine</a:t>
            </a:r>
            <a:endParaRPr lang="fr-FR" altLang="x-none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fr-FR" altLang="x-none" sz="14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Stavudine</a:t>
            </a:r>
            <a:endParaRPr lang="fr-FR" altLang="x-none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fr-FR" altLang="x-none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fr-FR" altLang="x-none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fr-FR" altLang="x-none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fr-FR" altLang="x-none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3662214" y="1348507"/>
            <a:ext cx="1687513" cy="41513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242" tIns="39621" rIns="79242" bIns="3962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fr-FR" sz="14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Tenofovir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Fosamprenavir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Saquinavir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Amprenavir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Indinavir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b="1" dirty="0" err="1">
                <a:latin typeface="Calibri" charset="0"/>
                <a:ea typeface="Calibri" charset="0"/>
                <a:cs typeface="Calibri" charset="0"/>
              </a:rPr>
              <a:t>Petinavir</a:t>
            </a:r>
            <a:endParaRPr lang="fr-FR" sz="1400" b="1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Raltegravir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Atazanavir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Dolutegravir</a:t>
            </a:r>
          </a:p>
          <a:p>
            <a:pPr>
              <a:defRPr/>
            </a:pPr>
            <a:r>
              <a:rPr lang="fr-FR" sz="14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Elvitegravir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Cabotegravir</a:t>
            </a:r>
          </a:p>
          <a:p>
            <a:pPr>
              <a:defRPr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Bictegravir</a:t>
            </a:r>
          </a:p>
          <a:p>
            <a:pPr marL="0" indent="0">
              <a:buFontTx/>
              <a:buNone/>
              <a:defRPr/>
            </a:pPr>
            <a:endParaRPr lang="fr-FR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endParaRPr lang="fr-FR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endParaRPr lang="fr-FR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endParaRPr lang="fr-FR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endParaRPr lang="fr-FR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641827" y="1386607"/>
            <a:ext cx="1711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x-none" sz="14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Efavirenz</a:t>
            </a:r>
          </a:p>
          <a:p>
            <a:pPr>
              <a:spcBef>
                <a:spcPct val="0"/>
              </a:spcBef>
            </a:pPr>
            <a:r>
              <a:rPr lang="fr-FR" altLang="x-none" sz="14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Maraviroc</a:t>
            </a:r>
          </a:p>
          <a:p>
            <a:pPr>
              <a:spcBef>
                <a:spcPct val="0"/>
              </a:spcBef>
            </a:pPr>
            <a:r>
              <a:rPr lang="fr-FR" altLang="x-none" sz="14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Enfuvirtide</a:t>
            </a:r>
            <a:endParaRPr lang="fr-FR" altLang="x-none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</a:pPr>
            <a:endParaRPr lang="fr-FR" altLang="x-none" sz="1400" dirty="0">
              <a:solidFill>
                <a:schemeClr val="bg1">
                  <a:lumMod val="6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5337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509588" y="944563"/>
            <a:ext cx="8634412" cy="4719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alibri" charset="0"/>
              </a:rPr>
              <a:t>Inhibiteurs de la fusion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alibri" charset="0"/>
              </a:rPr>
              <a:t>Inhibiteurs de la fusion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1800" b="1">
              <a:latin typeface="Calibri" charset="0"/>
            </a:endParaRPr>
          </a:p>
        </p:txBody>
      </p:sp>
      <p:sp>
        <p:nvSpPr>
          <p:cNvPr id="3460099" name="Arc 3"/>
          <p:cNvSpPr>
            <a:spLocks/>
          </p:cNvSpPr>
          <p:nvPr/>
        </p:nvSpPr>
        <p:spPr bwMode="auto">
          <a:xfrm>
            <a:off x="477838" y="1885950"/>
            <a:ext cx="4222750" cy="19050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53 h 21600"/>
              <a:gd name="T2" fmla="*/ 2159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</a:path>
              <a:path w="21600" h="21600" stroke="0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 algn="ctr">
              <a:defRPr/>
            </a:pPr>
            <a:endParaRPr lang="fr-FR" sz="1800" b="1">
              <a:latin typeface="Calibri"/>
              <a:ea typeface="+mn-ea"/>
              <a:cs typeface="Calibri"/>
            </a:endParaRPr>
          </a:p>
        </p:txBody>
      </p:sp>
      <p:sp>
        <p:nvSpPr>
          <p:cNvPr id="3460100" name="Arc 4"/>
          <p:cNvSpPr>
            <a:spLocks/>
          </p:cNvSpPr>
          <p:nvPr/>
        </p:nvSpPr>
        <p:spPr bwMode="auto">
          <a:xfrm>
            <a:off x="4681538" y="1874838"/>
            <a:ext cx="4389437" cy="19478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85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101" name="Rectangle 5"/>
          <p:cNvSpPr>
            <a:spLocks noChangeArrowheads="1"/>
          </p:cNvSpPr>
          <p:nvPr/>
        </p:nvSpPr>
        <p:spPr bwMode="auto">
          <a:xfrm>
            <a:off x="468313" y="3760788"/>
            <a:ext cx="8602662" cy="1831975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102" name="Arc 6"/>
          <p:cNvSpPr>
            <a:spLocks/>
          </p:cNvSpPr>
          <p:nvPr/>
        </p:nvSpPr>
        <p:spPr bwMode="auto">
          <a:xfrm>
            <a:off x="488950" y="3578225"/>
            <a:ext cx="4327525" cy="18716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9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59BEDD"/>
          </a:solidFill>
          <a:ln w="12700" cap="rnd">
            <a:solidFill>
              <a:srgbClr val="700094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103" name="Arc 7"/>
          <p:cNvSpPr>
            <a:spLocks/>
          </p:cNvSpPr>
          <p:nvPr/>
        </p:nvSpPr>
        <p:spPr bwMode="auto">
          <a:xfrm>
            <a:off x="4816475" y="3578225"/>
            <a:ext cx="4327525" cy="1871663"/>
          </a:xfrm>
          <a:custGeom>
            <a:avLst/>
            <a:gdLst>
              <a:gd name="G0" fmla="+- 7 0 0"/>
              <a:gd name="G1" fmla="+- 21600 0 0"/>
              <a:gd name="G2" fmla="+- 21600 0 0"/>
              <a:gd name="T0" fmla="*/ 0 w 21607"/>
              <a:gd name="T1" fmla="*/ 0 h 21600"/>
              <a:gd name="T2" fmla="*/ 21607 w 21607"/>
              <a:gd name="T3" fmla="*/ 21600 h 21600"/>
              <a:gd name="T4" fmla="*/ 7 w 216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7" h="21600" fill="none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</a:path>
              <a:path w="21607" h="21600" stroke="0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  <a:lnTo>
                  <a:pt x="7" y="21600"/>
                </a:lnTo>
                <a:close/>
              </a:path>
            </a:pathLst>
          </a:custGeom>
          <a:solidFill>
            <a:srgbClr val="59BEDD"/>
          </a:solidFill>
          <a:ln w="9525" cap="rnd">
            <a:solidFill>
              <a:srgbClr val="700094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39943" name="Group 8"/>
          <p:cNvGrpSpPr>
            <a:grpSpLocks/>
          </p:cNvGrpSpPr>
          <p:nvPr/>
        </p:nvGrpSpPr>
        <p:grpSpPr bwMode="auto">
          <a:xfrm>
            <a:off x="4232275" y="5138738"/>
            <a:ext cx="1406525" cy="298450"/>
            <a:chOff x="2999" y="3961"/>
            <a:chExt cx="997" cy="226"/>
          </a:xfrm>
        </p:grpSpPr>
        <p:grpSp>
          <p:nvGrpSpPr>
            <p:cNvPr id="95442" name="Group 9"/>
            <p:cNvGrpSpPr>
              <a:grpSpLocks/>
            </p:cNvGrpSpPr>
            <p:nvPr/>
          </p:nvGrpSpPr>
          <p:grpSpPr bwMode="auto">
            <a:xfrm>
              <a:off x="2999" y="3962"/>
              <a:ext cx="981" cy="225"/>
              <a:chOff x="2999" y="3962"/>
              <a:chExt cx="981" cy="225"/>
            </a:xfrm>
          </p:grpSpPr>
          <p:grpSp>
            <p:nvGrpSpPr>
              <p:cNvPr id="95494" name="Group 10"/>
              <p:cNvGrpSpPr>
                <a:grpSpLocks/>
              </p:cNvGrpSpPr>
              <p:nvPr/>
            </p:nvGrpSpPr>
            <p:grpSpPr bwMode="auto">
              <a:xfrm>
                <a:off x="2999" y="3963"/>
                <a:ext cx="476" cy="224"/>
                <a:chOff x="2999" y="3963"/>
                <a:chExt cx="476" cy="224"/>
              </a:xfrm>
            </p:grpSpPr>
            <p:sp>
              <p:nvSpPr>
                <p:cNvPr id="95520" name="Arc 11"/>
                <p:cNvSpPr>
                  <a:spLocks/>
                </p:cNvSpPr>
                <p:nvPr/>
              </p:nvSpPr>
              <p:spPr bwMode="auto">
                <a:xfrm rot="9660000">
                  <a:off x="3395" y="3965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1" name="Arc 12"/>
                <p:cNvSpPr>
                  <a:spLocks/>
                </p:cNvSpPr>
                <p:nvPr/>
              </p:nvSpPr>
              <p:spPr bwMode="auto">
                <a:xfrm rot="9660000">
                  <a:off x="3397" y="4020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2" name="Arc 13"/>
                <p:cNvSpPr>
                  <a:spLocks/>
                </p:cNvSpPr>
                <p:nvPr/>
              </p:nvSpPr>
              <p:spPr bwMode="auto">
                <a:xfrm rot="9660000">
                  <a:off x="3351" y="3988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3" name="Arc 14"/>
                <p:cNvSpPr>
                  <a:spLocks/>
                </p:cNvSpPr>
                <p:nvPr/>
              </p:nvSpPr>
              <p:spPr bwMode="auto">
                <a:xfrm rot="9660000">
                  <a:off x="3453" y="4002"/>
                  <a:ext cx="22" cy="50"/>
                </a:xfrm>
                <a:custGeom>
                  <a:avLst/>
                  <a:gdLst>
                    <a:gd name="T0" fmla="*/ 0 w 21596"/>
                    <a:gd name="T1" fmla="*/ 0 h 21600"/>
                    <a:gd name="T2" fmla="*/ 0 w 21596"/>
                    <a:gd name="T3" fmla="*/ 0 h 21600"/>
                    <a:gd name="T4" fmla="*/ 0 w 21596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600" fill="none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</a:path>
                    <a:path w="21596" h="21600" stroke="0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4" name="Arc 15"/>
                <p:cNvSpPr>
                  <a:spLocks/>
                </p:cNvSpPr>
                <p:nvPr/>
              </p:nvSpPr>
              <p:spPr bwMode="auto">
                <a:xfrm rot="9660000">
                  <a:off x="3379" y="4024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5" name="Arc 16"/>
                <p:cNvSpPr>
                  <a:spLocks/>
                </p:cNvSpPr>
                <p:nvPr/>
              </p:nvSpPr>
              <p:spPr bwMode="auto">
                <a:xfrm rot="9660000">
                  <a:off x="3324" y="3991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6" name="Arc 17"/>
                <p:cNvSpPr>
                  <a:spLocks/>
                </p:cNvSpPr>
                <p:nvPr/>
              </p:nvSpPr>
              <p:spPr bwMode="auto">
                <a:xfrm rot="9660000">
                  <a:off x="3323" y="4047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5" fill="none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</a:path>
                    <a:path w="21600" h="21585" stroke="0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  <a:lnTo>
                        <a:pt x="21600" y="21585"/>
                      </a:lnTo>
                      <a:lnTo>
                        <a:pt x="-1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7" name="Arc 18"/>
                <p:cNvSpPr>
                  <a:spLocks/>
                </p:cNvSpPr>
                <p:nvPr/>
              </p:nvSpPr>
              <p:spPr bwMode="auto">
                <a:xfrm rot="-1140000">
                  <a:off x="3058" y="4126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8" name="Arc 19"/>
                <p:cNvSpPr>
                  <a:spLocks/>
                </p:cNvSpPr>
                <p:nvPr/>
              </p:nvSpPr>
              <p:spPr bwMode="auto">
                <a:xfrm rot="-1140000">
                  <a:off x="3018" y="4091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9" name="Arc 20"/>
                <p:cNvSpPr>
                  <a:spLocks/>
                </p:cNvSpPr>
                <p:nvPr/>
              </p:nvSpPr>
              <p:spPr bwMode="auto">
                <a:xfrm rot="-1140000">
                  <a:off x="3001" y="4138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0" name="Arc 21"/>
                <p:cNvSpPr>
                  <a:spLocks/>
                </p:cNvSpPr>
                <p:nvPr/>
              </p:nvSpPr>
              <p:spPr bwMode="auto">
                <a:xfrm rot="-1140000">
                  <a:off x="2999" y="4100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1" name="Arc 22"/>
                <p:cNvSpPr>
                  <a:spLocks/>
                </p:cNvSpPr>
                <p:nvPr/>
              </p:nvSpPr>
              <p:spPr bwMode="auto">
                <a:xfrm rot="-1140000">
                  <a:off x="3141" y="410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2" name="Arc 23"/>
                <p:cNvSpPr>
                  <a:spLocks/>
                </p:cNvSpPr>
                <p:nvPr/>
              </p:nvSpPr>
              <p:spPr bwMode="auto">
                <a:xfrm rot="-1140000">
                  <a:off x="3100" y="4065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3" name="Arc 24"/>
                <p:cNvSpPr>
                  <a:spLocks/>
                </p:cNvSpPr>
                <p:nvPr/>
              </p:nvSpPr>
              <p:spPr bwMode="auto">
                <a:xfrm rot="-1140000">
                  <a:off x="3086" y="4121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4" name="Arc 25"/>
                <p:cNvSpPr>
                  <a:spLocks/>
                </p:cNvSpPr>
                <p:nvPr/>
              </p:nvSpPr>
              <p:spPr bwMode="auto">
                <a:xfrm rot="-1140000">
                  <a:off x="3081" y="407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5" name="Arc 26"/>
                <p:cNvSpPr>
                  <a:spLocks/>
                </p:cNvSpPr>
                <p:nvPr/>
              </p:nvSpPr>
              <p:spPr bwMode="auto">
                <a:xfrm rot="-1140000">
                  <a:off x="3216" y="4076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6" name="Arc 27"/>
                <p:cNvSpPr>
                  <a:spLocks/>
                </p:cNvSpPr>
                <p:nvPr/>
              </p:nvSpPr>
              <p:spPr bwMode="auto">
                <a:xfrm rot="-1140000">
                  <a:off x="3176" y="4041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7" name="Arc 28"/>
                <p:cNvSpPr>
                  <a:spLocks/>
                </p:cNvSpPr>
                <p:nvPr/>
              </p:nvSpPr>
              <p:spPr bwMode="auto">
                <a:xfrm rot="-1140000">
                  <a:off x="3167" y="4100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8" name="Arc 29"/>
                <p:cNvSpPr>
                  <a:spLocks/>
                </p:cNvSpPr>
                <p:nvPr/>
              </p:nvSpPr>
              <p:spPr bwMode="auto">
                <a:xfrm rot="-1140000">
                  <a:off x="3159" y="4046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9" name="Arc 30"/>
                <p:cNvSpPr>
                  <a:spLocks/>
                </p:cNvSpPr>
                <p:nvPr/>
              </p:nvSpPr>
              <p:spPr bwMode="auto">
                <a:xfrm rot="-1140000">
                  <a:off x="3298" y="4048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40" name="Arc 31"/>
                <p:cNvSpPr>
                  <a:spLocks/>
                </p:cNvSpPr>
                <p:nvPr/>
              </p:nvSpPr>
              <p:spPr bwMode="auto">
                <a:xfrm rot="-1140000">
                  <a:off x="3258" y="4012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41" name="Arc 32"/>
                <p:cNvSpPr>
                  <a:spLocks/>
                </p:cNvSpPr>
                <p:nvPr/>
              </p:nvSpPr>
              <p:spPr bwMode="auto">
                <a:xfrm rot="-1140000">
                  <a:off x="3244" y="4071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42" name="Arc 33"/>
                <p:cNvSpPr>
                  <a:spLocks/>
                </p:cNvSpPr>
                <p:nvPr/>
              </p:nvSpPr>
              <p:spPr bwMode="auto">
                <a:xfrm rot="-1140000">
                  <a:off x="3240" y="4020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43" name="Arc 34"/>
                <p:cNvSpPr>
                  <a:spLocks/>
                </p:cNvSpPr>
                <p:nvPr/>
              </p:nvSpPr>
              <p:spPr bwMode="auto">
                <a:xfrm rot="9660000">
                  <a:off x="3421" y="396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5495" name="Group 35"/>
              <p:cNvGrpSpPr>
                <a:grpSpLocks/>
              </p:cNvGrpSpPr>
              <p:nvPr/>
            </p:nvGrpSpPr>
            <p:grpSpPr bwMode="auto">
              <a:xfrm>
                <a:off x="3503" y="3962"/>
                <a:ext cx="477" cy="224"/>
                <a:chOff x="3503" y="3962"/>
                <a:chExt cx="477" cy="224"/>
              </a:xfrm>
            </p:grpSpPr>
            <p:sp>
              <p:nvSpPr>
                <p:cNvPr id="95496" name="Arc 36"/>
                <p:cNvSpPr>
                  <a:spLocks/>
                </p:cNvSpPr>
                <p:nvPr/>
              </p:nvSpPr>
              <p:spPr bwMode="auto">
                <a:xfrm rot="-9660000">
                  <a:off x="3552" y="3965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97" name="Arc 37"/>
                <p:cNvSpPr>
                  <a:spLocks/>
                </p:cNvSpPr>
                <p:nvPr/>
              </p:nvSpPr>
              <p:spPr bwMode="auto">
                <a:xfrm rot="-9660000">
                  <a:off x="3551" y="4019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98" name="Arc 38"/>
                <p:cNvSpPr>
                  <a:spLocks/>
                </p:cNvSpPr>
                <p:nvPr/>
              </p:nvSpPr>
              <p:spPr bwMode="auto">
                <a:xfrm rot="-9660000">
                  <a:off x="3604" y="398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99" name="Arc 39"/>
                <p:cNvSpPr>
                  <a:spLocks/>
                </p:cNvSpPr>
                <p:nvPr/>
              </p:nvSpPr>
              <p:spPr bwMode="auto">
                <a:xfrm rot="-9660000">
                  <a:off x="3503" y="4002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0" name="Arc 40"/>
                <p:cNvSpPr>
                  <a:spLocks/>
                </p:cNvSpPr>
                <p:nvPr/>
              </p:nvSpPr>
              <p:spPr bwMode="auto">
                <a:xfrm rot="-9660000">
                  <a:off x="3576" y="402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1" name="Arc 41"/>
                <p:cNvSpPr>
                  <a:spLocks/>
                </p:cNvSpPr>
                <p:nvPr/>
              </p:nvSpPr>
              <p:spPr bwMode="auto">
                <a:xfrm rot="-9660000">
                  <a:off x="3625" y="3992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2" name="Arc 42"/>
                <p:cNvSpPr>
                  <a:spLocks/>
                </p:cNvSpPr>
                <p:nvPr/>
              </p:nvSpPr>
              <p:spPr bwMode="auto">
                <a:xfrm rot="-9660000">
                  <a:off x="3626" y="4046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3" name="Arc 43"/>
                <p:cNvSpPr>
                  <a:spLocks/>
                </p:cNvSpPr>
                <p:nvPr/>
              </p:nvSpPr>
              <p:spPr bwMode="auto">
                <a:xfrm rot="1140000">
                  <a:off x="3890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4" name="Arc 44"/>
                <p:cNvSpPr>
                  <a:spLocks/>
                </p:cNvSpPr>
                <p:nvPr/>
              </p:nvSpPr>
              <p:spPr bwMode="auto">
                <a:xfrm rot="1140000">
                  <a:off x="3930" y="409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5" name="Arc 45"/>
                <p:cNvSpPr>
                  <a:spLocks/>
                </p:cNvSpPr>
                <p:nvPr/>
              </p:nvSpPr>
              <p:spPr bwMode="auto">
                <a:xfrm rot="1140000">
                  <a:off x="3955" y="4137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6" name="Arc 46"/>
                <p:cNvSpPr>
                  <a:spLocks/>
                </p:cNvSpPr>
                <p:nvPr/>
              </p:nvSpPr>
              <p:spPr bwMode="auto">
                <a:xfrm rot="1140000">
                  <a:off x="3957" y="4098"/>
                  <a:ext cx="23" cy="50"/>
                </a:xfrm>
                <a:custGeom>
                  <a:avLst/>
                  <a:gdLst>
                    <a:gd name="T0" fmla="*/ 0 w 22567"/>
                    <a:gd name="T1" fmla="*/ 0 h 21600"/>
                    <a:gd name="T2" fmla="*/ 0 w 22567"/>
                    <a:gd name="T3" fmla="*/ 0 h 21600"/>
                    <a:gd name="T4" fmla="*/ 0 w 2256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67" h="21600" fill="none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</a:path>
                    <a:path w="22567" h="21600" stroke="0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  <a:lnTo>
                        <a:pt x="971" y="21600"/>
                      </a:lnTo>
                      <a:lnTo>
                        <a:pt x="-1" y="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7" name="Arc 47"/>
                <p:cNvSpPr>
                  <a:spLocks/>
                </p:cNvSpPr>
                <p:nvPr/>
              </p:nvSpPr>
              <p:spPr bwMode="auto">
                <a:xfrm rot="1140000">
                  <a:off x="3807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8" name="Arc 48"/>
                <p:cNvSpPr>
                  <a:spLocks/>
                </p:cNvSpPr>
                <p:nvPr/>
              </p:nvSpPr>
              <p:spPr bwMode="auto">
                <a:xfrm rot="1140000">
                  <a:off x="3848" y="4064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9" name="Arc 49"/>
                <p:cNvSpPr>
                  <a:spLocks/>
                </p:cNvSpPr>
                <p:nvPr/>
              </p:nvSpPr>
              <p:spPr bwMode="auto">
                <a:xfrm rot="1140000">
                  <a:off x="3869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0" name="Arc 50"/>
                <p:cNvSpPr>
                  <a:spLocks/>
                </p:cNvSpPr>
                <p:nvPr/>
              </p:nvSpPr>
              <p:spPr bwMode="auto">
                <a:xfrm rot="1140000">
                  <a:off x="3874" y="407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1" name="Arc 51"/>
                <p:cNvSpPr>
                  <a:spLocks/>
                </p:cNvSpPr>
                <p:nvPr/>
              </p:nvSpPr>
              <p:spPr bwMode="auto">
                <a:xfrm rot="1140000">
                  <a:off x="3732" y="4075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2" name="Arc 52"/>
                <p:cNvSpPr>
                  <a:spLocks/>
                </p:cNvSpPr>
                <p:nvPr/>
              </p:nvSpPr>
              <p:spPr bwMode="auto">
                <a:xfrm rot="1140000">
                  <a:off x="3771" y="404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3" name="Arc 53"/>
                <p:cNvSpPr>
                  <a:spLocks/>
                </p:cNvSpPr>
                <p:nvPr/>
              </p:nvSpPr>
              <p:spPr bwMode="auto">
                <a:xfrm rot="1140000">
                  <a:off x="3788" y="4099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4" name="Arc 54"/>
                <p:cNvSpPr>
                  <a:spLocks/>
                </p:cNvSpPr>
                <p:nvPr/>
              </p:nvSpPr>
              <p:spPr bwMode="auto">
                <a:xfrm rot="1140000">
                  <a:off x="3796" y="4045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5" name="Arc 55"/>
                <p:cNvSpPr>
                  <a:spLocks/>
                </p:cNvSpPr>
                <p:nvPr/>
              </p:nvSpPr>
              <p:spPr bwMode="auto">
                <a:xfrm rot="1140000">
                  <a:off x="3649" y="4046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6" name="Arc 56"/>
                <p:cNvSpPr>
                  <a:spLocks/>
                </p:cNvSpPr>
                <p:nvPr/>
              </p:nvSpPr>
              <p:spPr bwMode="auto">
                <a:xfrm rot="1140000">
                  <a:off x="3689" y="4011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7" name="Arc 57"/>
                <p:cNvSpPr>
                  <a:spLocks/>
                </p:cNvSpPr>
                <p:nvPr/>
              </p:nvSpPr>
              <p:spPr bwMode="auto">
                <a:xfrm rot="1140000">
                  <a:off x="3711" y="4071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8" name="Arc 58"/>
                <p:cNvSpPr>
                  <a:spLocks/>
                </p:cNvSpPr>
                <p:nvPr/>
              </p:nvSpPr>
              <p:spPr bwMode="auto">
                <a:xfrm rot="1140000">
                  <a:off x="3717" y="4019"/>
                  <a:ext cx="21" cy="48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</a:path>
                    <a:path w="22652" h="21600" stroke="0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  <a:lnTo>
                        <a:pt x="1052" y="21600"/>
                      </a:lnTo>
                      <a:lnTo>
                        <a:pt x="-1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9" name="Arc 59"/>
                <p:cNvSpPr>
                  <a:spLocks/>
                </p:cNvSpPr>
                <p:nvPr/>
              </p:nvSpPr>
              <p:spPr bwMode="auto">
                <a:xfrm rot="-9660000">
                  <a:off x="3534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5443" name="Group 60"/>
            <p:cNvGrpSpPr>
              <a:grpSpLocks/>
            </p:cNvGrpSpPr>
            <p:nvPr/>
          </p:nvGrpSpPr>
          <p:grpSpPr bwMode="auto">
            <a:xfrm>
              <a:off x="3015" y="3961"/>
              <a:ext cx="981" cy="225"/>
              <a:chOff x="3015" y="3961"/>
              <a:chExt cx="981" cy="225"/>
            </a:xfrm>
          </p:grpSpPr>
          <p:grpSp>
            <p:nvGrpSpPr>
              <p:cNvPr id="95444" name="Group 61"/>
              <p:cNvGrpSpPr>
                <a:grpSpLocks/>
              </p:cNvGrpSpPr>
              <p:nvPr/>
            </p:nvGrpSpPr>
            <p:grpSpPr bwMode="auto">
              <a:xfrm>
                <a:off x="3015" y="3962"/>
                <a:ext cx="477" cy="224"/>
                <a:chOff x="3015" y="3962"/>
                <a:chExt cx="477" cy="224"/>
              </a:xfrm>
            </p:grpSpPr>
            <p:sp>
              <p:nvSpPr>
                <p:cNvPr id="95470" name="Arc 62"/>
                <p:cNvSpPr>
                  <a:spLocks/>
                </p:cNvSpPr>
                <p:nvPr/>
              </p:nvSpPr>
              <p:spPr bwMode="auto">
                <a:xfrm rot="9660000">
                  <a:off x="3412" y="3964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1" name="Arc 63"/>
                <p:cNvSpPr>
                  <a:spLocks/>
                </p:cNvSpPr>
                <p:nvPr/>
              </p:nvSpPr>
              <p:spPr bwMode="auto">
                <a:xfrm rot="9660000">
                  <a:off x="3415" y="4019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2" name="Arc 64"/>
                <p:cNvSpPr>
                  <a:spLocks/>
                </p:cNvSpPr>
                <p:nvPr/>
              </p:nvSpPr>
              <p:spPr bwMode="auto">
                <a:xfrm rot="9660000">
                  <a:off x="3368" y="398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3" name="Arc 65"/>
                <p:cNvSpPr>
                  <a:spLocks/>
                </p:cNvSpPr>
                <p:nvPr/>
              </p:nvSpPr>
              <p:spPr bwMode="auto">
                <a:xfrm rot="9660000">
                  <a:off x="3470" y="4001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4" name="Arc 66"/>
                <p:cNvSpPr>
                  <a:spLocks/>
                </p:cNvSpPr>
                <p:nvPr/>
              </p:nvSpPr>
              <p:spPr bwMode="auto">
                <a:xfrm rot="9660000">
                  <a:off x="3396" y="4023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5" name="Arc 67"/>
                <p:cNvSpPr>
                  <a:spLocks/>
                </p:cNvSpPr>
                <p:nvPr/>
              </p:nvSpPr>
              <p:spPr bwMode="auto">
                <a:xfrm rot="9660000">
                  <a:off x="3341" y="3991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6" name="Arc 68"/>
                <p:cNvSpPr>
                  <a:spLocks/>
                </p:cNvSpPr>
                <p:nvPr/>
              </p:nvSpPr>
              <p:spPr bwMode="auto">
                <a:xfrm rot="9660000">
                  <a:off x="3339" y="4046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7" name="Arc 69"/>
                <p:cNvSpPr>
                  <a:spLocks/>
                </p:cNvSpPr>
                <p:nvPr/>
              </p:nvSpPr>
              <p:spPr bwMode="auto">
                <a:xfrm rot="-1140000">
                  <a:off x="3075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8" name="Arc 70"/>
                <p:cNvSpPr>
                  <a:spLocks/>
                </p:cNvSpPr>
                <p:nvPr/>
              </p:nvSpPr>
              <p:spPr bwMode="auto">
                <a:xfrm rot="-1140000">
                  <a:off x="3035" y="409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9" name="Arc 71"/>
                <p:cNvSpPr>
                  <a:spLocks/>
                </p:cNvSpPr>
                <p:nvPr/>
              </p:nvSpPr>
              <p:spPr bwMode="auto">
                <a:xfrm rot="-1140000">
                  <a:off x="3018" y="4137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0" name="Arc 72"/>
                <p:cNvSpPr>
                  <a:spLocks/>
                </p:cNvSpPr>
                <p:nvPr/>
              </p:nvSpPr>
              <p:spPr bwMode="auto">
                <a:xfrm rot="-1140000">
                  <a:off x="3015" y="4099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1" name="Arc 73"/>
                <p:cNvSpPr>
                  <a:spLocks/>
                </p:cNvSpPr>
                <p:nvPr/>
              </p:nvSpPr>
              <p:spPr bwMode="auto">
                <a:xfrm rot="-1140000">
                  <a:off x="3158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2" name="Arc 74"/>
                <p:cNvSpPr>
                  <a:spLocks/>
                </p:cNvSpPr>
                <p:nvPr/>
              </p:nvSpPr>
              <p:spPr bwMode="auto">
                <a:xfrm rot="-1140000">
                  <a:off x="3117" y="4064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3" name="Arc 75"/>
                <p:cNvSpPr>
                  <a:spLocks/>
                </p:cNvSpPr>
                <p:nvPr/>
              </p:nvSpPr>
              <p:spPr bwMode="auto">
                <a:xfrm rot="-1140000">
                  <a:off x="3103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4" name="Arc 76"/>
                <p:cNvSpPr>
                  <a:spLocks/>
                </p:cNvSpPr>
                <p:nvPr/>
              </p:nvSpPr>
              <p:spPr bwMode="auto">
                <a:xfrm rot="-1140000">
                  <a:off x="3098" y="4072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5" name="Arc 77"/>
                <p:cNvSpPr>
                  <a:spLocks/>
                </p:cNvSpPr>
                <p:nvPr/>
              </p:nvSpPr>
              <p:spPr bwMode="auto">
                <a:xfrm rot="-1140000">
                  <a:off x="3233" y="407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6" name="Arc 78"/>
                <p:cNvSpPr>
                  <a:spLocks/>
                </p:cNvSpPr>
                <p:nvPr/>
              </p:nvSpPr>
              <p:spPr bwMode="auto">
                <a:xfrm rot="-1140000">
                  <a:off x="3192" y="4040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7" name="Arc 79"/>
                <p:cNvSpPr>
                  <a:spLocks/>
                </p:cNvSpPr>
                <p:nvPr/>
              </p:nvSpPr>
              <p:spPr bwMode="auto">
                <a:xfrm rot="-1140000">
                  <a:off x="3183" y="4098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8" name="Arc 80"/>
                <p:cNvSpPr>
                  <a:spLocks/>
                </p:cNvSpPr>
                <p:nvPr/>
              </p:nvSpPr>
              <p:spPr bwMode="auto">
                <a:xfrm rot="-1140000">
                  <a:off x="3175" y="404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9" name="Arc 81"/>
                <p:cNvSpPr>
                  <a:spLocks/>
                </p:cNvSpPr>
                <p:nvPr/>
              </p:nvSpPr>
              <p:spPr bwMode="auto">
                <a:xfrm rot="-1140000">
                  <a:off x="3315" y="4047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90" name="Arc 82"/>
                <p:cNvSpPr>
                  <a:spLocks/>
                </p:cNvSpPr>
                <p:nvPr/>
              </p:nvSpPr>
              <p:spPr bwMode="auto">
                <a:xfrm rot="-1140000">
                  <a:off x="3274" y="4011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91" name="Arc 83"/>
                <p:cNvSpPr>
                  <a:spLocks/>
                </p:cNvSpPr>
                <p:nvPr/>
              </p:nvSpPr>
              <p:spPr bwMode="auto">
                <a:xfrm rot="-1140000">
                  <a:off x="3261" y="407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92" name="Arc 84"/>
                <p:cNvSpPr>
                  <a:spLocks/>
                </p:cNvSpPr>
                <p:nvPr/>
              </p:nvSpPr>
              <p:spPr bwMode="auto">
                <a:xfrm rot="-1140000">
                  <a:off x="3257" y="4019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93" name="Arc 85"/>
                <p:cNvSpPr>
                  <a:spLocks/>
                </p:cNvSpPr>
                <p:nvPr/>
              </p:nvSpPr>
              <p:spPr bwMode="auto">
                <a:xfrm rot="9660000">
                  <a:off x="3438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5445" name="Group 86"/>
              <p:cNvGrpSpPr>
                <a:grpSpLocks/>
              </p:cNvGrpSpPr>
              <p:nvPr/>
            </p:nvGrpSpPr>
            <p:grpSpPr bwMode="auto">
              <a:xfrm>
                <a:off x="3519" y="3961"/>
                <a:ext cx="477" cy="224"/>
                <a:chOff x="3519" y="3961"/>
                <a:chExt cx="477" cy="224"/>
              </a:xfrm>
            </p:grpSpPr>
            <p:sp>
              <p:nvSpPr>
                <p:cNvPr id="95446" name="Arc 87"/>
                <p:cNvSpPr>
                  <a:spLocks/>
                </p:cNvSpPr>
                <p:nvPr/>
              </p:nvSpPr>
              <p:spPr bwMode="auto">
                <a:xfrm rot="-9660000">
                  <a:off x="3569" y="3964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47" name="Arc 88"/>
                <p:cNvSpPr>
                  <a:spLocks/>
                </p:cNvSpPr>
                <p:nvPr/>
              </p:nvSpPr>
              <p:spPr bwMode="auto">
                <a:xfrm rot="-9660000">
                  <a:off x="3567" y="4018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48" name="Arc 89"/>
                <p:cNvSpPr>
                  <a:spLocks/>
                </p:cNvSpPr>
                <p:nvPr/>
              </p:nvSpPr>
              <p:spPr bwMode="auto">
                <a:xfrm rot="-9660000">
                  <a:off x="3620" y="3987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49" name="Arc 90"/>
                <p:cNvSpPr>
                  <a:spLocks/>
                </p:cNvSpPr>
                <p:nvPr/>
              </p:nvSpPr>
              <p:spPr bwMode="auto">
                <a:xfrm rot="-9660000">
                  <a:off x="3519" y="4001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0" name="Arc 91"/>
                <p:cNvSpPr>
                  <a:spLocks/>
                </p:cNvSpPr>
                <p:nvPr/>
              </p:nvSpPr>
              <p:spPr bwMode="auto">
                <a:xfrm rot="-9660000">
                  <a:off x="3593" y="4024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1" name="Arc 92"/>
                <p:cNvSpPr>
                  <a:spLocks/>
                </p:cNvSpPr>
                <p:nvPr/>
              </p:nvSpPr>
              <p:spPr bwMode="auto">
                <a:xfrm rot="-9660000">
                  <a:off x="3642" y="3991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5" fill="none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</a:path>
                    <a:path w="21600" h="21585" stroke="0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  <a:lnTo>
                        <a:pt x="21600" y="0"/>
                      </a:lnTo>
                      <a:lnTo>
                        <a:pt x="20785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2" name="Arc 93"/>
                <p:cNvSpPr>
                  <a:spLocks/>
                </p:cNvSpPr>
                <p:nvPr/>
              </p:nvSpPr>
              <p:spPr bwMode="auto">
                <a:xfrm rot="-9660000">
                  <a:off x="3643" y="4045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3" name="Arc 94"/>
                <p:cNvSpPr>
                  <a:spLocks/>
                </p:cNvSpPr>
                <p:nvPr/>
              </p:nvSpPr>
              <p:spPr bwMode="auto">
                <a:xfrm rot="1140000">
                  <a:off x="3906" y="4124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4" name="Arc 95"/>
                <p:cNvSpPr>
                  <a:spLocks/>
                </p:cNvSpPr>
                <p:nvPr/>
              </p:nvSpPr>
              <p:spPr bwMode="auto">
                <a:xfrm rot="1140000">
                  <a:off x="3947" y="4089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5" name="Arc 96"/>
                <p:cNvSpPr>
                  <a:spLocks/>
                </p:cNvSpPr>
                <p:nvPr/>
              </p:nvSpPr>
              <p:spPr bwMode="auto">
                <a:xfrm rot="1140000">
                  <a:off x="3971" y="4136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6" name="Arc 97"/>
                <p:cNvSpPr>
                  <a:spLocks/>
                </p:cNvSpPr>
                <p:nvPr/>
              </p:nvSpPr>
              <p:spPr bwMode="auto">
                <a:xfrm rot="1140000">
                  <a:off x="3974" y="4097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7" name="Arc 98"/>
                <p:cNvSpPr>
                  <a:spLocks/>
                </p:cNvSpPr>
                <p:nvPr/>
              </p:nvSpPr>
              <p:spPr bwMode="auto">
                <a:xfrm rot="1140000">
                  <a:off x="3823" y="409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8" name="Arc 99"/>
                <p:cNvSpPr>
                  <a:spLocks/>
                </p:cNvSpPr>
                <p:nvPr/>
              </p:nvSpPr>
              <p:spPr bwMode="auto">
                <a:xfrm rot="1140000">
                  <a:off x="3865" y="4063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9" name="Arc 100"/>
                <p:cNvSpPr>
                  <a:spLocks/>
                </p:cNvSpPr>
                <p:nvPr/>
              </p:nvSpPr>
              <p:spPr bwMode="auto">
                <a:xfrm rot="1140000">
                  <a:off x="3886" y="412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0" name="Arc 101"/>
                <p:cNvSpPr>
                  <a:spLocks/>
                </p:cNvSpPr>
                <p:nvPr/>
              </p:nvSpPr>
              <p:spPr bwMode="auto">
                <a:xfrm rot="1140000">
                  <a:off x="3890" y="4071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1" name="Arc 102"/>
                <p:cNvSpPr>
                  <a:spLocks/>
                </p:cNvSpPr>
                <p:nvPr/>
              </p:nvSpPr>
              <p:spPr bwMode="auto">
                <a:xfrm rot="1140000">
                  <a:off x="3749" y="4074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2" name="Arc 103"/>
                <p:cNvSpPr>
                  <a:spLocks/>
                </p:cNvSpPr>
                <p:nvPr/>
              </p:nvSpPr>
              <p:spPr bwMode="auto">
                <a:xfrm rot="1140000">
                  <a:off x="3788" y="4039"/>
                  <a:ext cx="29" cy="49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3" name="Arc 104"/>
                <p:cNvSpPr>
                  <a:spLocks/>
                </p:cNvSpPr>
                <p:nvPr/>
              </p:nvSpPr>
              <p:spPr bwMode="auto">
                <a:xfrm rot="1140000">
                  <a:off x="3805" y="409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4" name="Arc 105"/>
                <p:cNvSpPr>
                  <a:spLocks/>
                </p:cNvSpPr>
                <p:nvPr/>
              </p:nvSpPr>
              <p:spPr bwMode="auto">
                <a:xfrm rot="1140000">
                  <a:off x="3813" y="4044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5" name="Arc 106"/>
                <p:cNvSpPr>
                  <a:spLocks/>
                </p:cNvSpPr>
                <p:nvPr/>
              </p:nvSpPr>
              <p:spPr bwMode="auto">
                <a:xfrm rot="1140000">
                  <a:off x="3666" y="4045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6" name="Arc 107"/>
                <p:cNvSpPr>
                  <a:spLocks/>
                </p:cNvSpPr>
                <p:nvPr/>
              </p:nvSpPr>
              <p:spPr bwMode="auto">
                <a:xfrm rot="1140000">
                  <a:off x="3706" y="401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7" name="Arc 108"/>
                <p:cNvSpPr>
                  <a:spLocks/>
                </p:cNvSpPr>
                <p:nvPr/>
              </p:nvSpPr>
              <p:spPr bwMode="auto">
                <a:xfrm rot="1140000">
                  <a:off x="3727" y="4070"/>
                  <a:ext cx="22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8" name="Arc 109"/>
                <p:cNvSpPr>
                  <a:spLocks/>
                </p:cNvSpPr>
                <p:nvPr/>
              </p:nvSpPr>
              <p:spPr bwMode="auto">
                <a:xfrm rot="1140000">
                  <a:off x="3733" y="4018"/>
                  <a:ext cx="22" cy="49"/>
                </a:xfrm>
                <a:custGeom>
                  <a:avLst/>
                  <a:gdLst>
                    <a:gd name="T0" fmla="*/ 0 w 22612"/>
                    <a:gd name="T1" fmla="*/ 0 h 21600"/>
                    <a:gd name="T2" fmla="*/ 0 w 22612"/>
                    <a:gd name="T3" fmla="*/ 0 h 21600"/>
                    <a:gd name="T4" fmla="*/ 0 w 2261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2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</a:path>
                    <a:path w="22612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9" name="Arc 110"/>
                <p:cNvSpPr>
                  <a:spLocks/>
                </p:cNvSpPr>
                <p:nvPr/>
              </p:nvSpPr>
              <p:spPr bwMode="auto">
                <a:xfrm rot="-9660000">
                  <a:off x="3550" y="396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9944" name="Group 111"/>
          <p:cNvGrpSpPr>
            <a:grpSpLocks/>
          </p:cNvGrpSpPr>
          <p:nvPr/>
        </p:nvGrpSpPr>
        <p:grpSpPr bwMode="auto">
          <a:xfrm>
            <a:off x="465138" y="5180013"/>
            <a:ext cx="1409700" cy="300037"/>
            <a:chOff x="249" y="3993"/>
            <a:chExt cx="999" cy="226"/>
          </a:xfrm>
        </p:grpSpPr>
        <p:grpSp>
          <p:nvGrpSpPr>
            <p:cNvPr id="95340" name="Group 112"/>
            <p:cNvGrpSpPr>
              <a:grpSpLocks/>
            </p:cNvGrpSpPr>
            <p:nvPr/>
          </p:nvGrpSpPr>
          <p:grpSpPr bwMode="auto">
            <a:xfrm>
              <a:off x="249" y="3993"/>
              <a:ext cx="982" cy="226"/>
              <a:chOff x="249" y="3993"/>
              <a:chExt cx="982" cy="226"/>
            </a:xfrm>
          </p:grpSpPr>
          <p:grpSp>
            <p:nvGrpSpPr>
              <p:cNvPr id="95392" name="Group 113"/>
              <p:cNvGrpSpPr>
                <a:grpSpLocks/>
              </p:cNvGrpSpPr>
              <p:nvPr/>
            </p:nvGrpSpPr>
            <p:grpSpPr bwMode="auto">
              <a:xfrm>
                <a:off x="249" y="3995"/>
                <a:ext cx="478" cy="224"/>
                <a:chOff x="249" y="3995"/>
                <a:chExt cx="478" cy="224"/>
              </a:xfrm>
            </p:grpSpPr>
            <p:sp>
              <p:nvSpPr>
                <p:cNvPr id="95418" name="Arc 114"/>
                <p:cNvSpPr>
                  <a:spLocks/>
                </p:cNvSpPr>
                <p:nvPr/>
              </p:nvSpPr>
              <p:spPr bwMode="auto">
                <a:xfrm rot="9660000">
                  <a:off x="648" y="3997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9" name="Arc 115"/>
                <p:cNvSpPr>
                  <a:spLocks/>
                </p:cNvSpPr>
                <p:nvPr/>
              </p:nvSpPr>
              <p:spPr bwMode="auto">
                <a:xfrm rot="9660000">
                  <a:off x="649" y="405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0" name="Arc 116"/>
                <p:cNvSpPr>
                  <a:spLocks/>
                </p:cNvSpPr>
                <p:nvPr/>
              </p:nvSpPr>
              <p:spPr bwMode="auto">
                <a:xfrm rot="9660000">
                  <a:off x="603" y="4020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1" name="Arc 117"/>
                <p:cNvSpPr>
                  <a:spLocks/>
                </p:cNvSpPr>
                <p:nvPr/>
              </p:nvSpPr>
              <p:spPr bwMode="auto">
                <a:xfrm rot="9660000">
                  <a:off x="705" y="4033"/>
                  <a:ext cx="22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2" name="Arc 118"/>
                <p:cNvSpPr>
                  <a:spLocks/>
                </p:cNvSpPr>
                <p:nvPr/>
              </p:nvSpPr>
              <p:spPr bwMode="auto">
                <a:xfrm rot="9660000">
                  <a:off x="631" y="4056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3" name="Arc 119"/>
                <p:cNvSpPr>
                  <a:spLocks/>
                </p:cNvSpPr>
                <p:nvPr/>
              </p:nvSpPr>
              <p:spPr bwMode="auto">
                <a:xfrm rot="9660000">
                  <a:off x="576" y="4023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4" name="Arc 120"/>
                <p:cNvSpPr>
                  <a:spLocks/>
                </p:cNvSpPr>
                <p:nvPr/>
              </p:nvSpPr>
              <p:spPr bwMode="auto">
                <a:xfrm rot="9660000">
                  <a:off x="575" y="4079"/>
                  <a:ext cx="27" cy="49"/>
                </a:xfrm>
                <a:custGeom>
                  <a:avLst/>
                  <a:gdLst>
                    <a:gd name="T0" fmla="*/ 0 w 21596"/>
                    <a:gd name="T1" fmla="*/ 0 h 21585"/>
                    <a:gd name="T2" fmla="*/ 0 w 21596"/>
                    <a:gd name="T3" fmla="*/ 0 h 21585"/>
                    <a:gd name="T4" fmla="*/ 0 w 21596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5" fill="none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</a:path>
                    <a:path w="21596" h="21585" stroke="0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  <a:lnTo>
                        <a:pt x="21596" y="21585"/>
                      </a:lnTo>
                      <a:lnTo>
                        <a:pt x="0" y="2114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5" name="Arc 121"/>
                <p:cNvSpPr>
                  <a:spLocks/>
                </p:cNvSpPr>
                <p:nvPr/>
              </p:nvSpPr>
              <p:spPr bwMode="auto">
                <a:xfrm rot="-1140000">
                  <a:off x="310" y="4157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6" name="Arc 122"/>
                <p:cNvSpPr>
                  <a:spLocks/>
                </p:cNvSpPr>
                <p:nvPr/>
              </p:nvSpPr>
              <p:spPr bwMode="auto">
                <a:xfrm rot="-1140000">
                  <a:off x="270" y="4123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7" name="Arc 123"/>
                <p:cNvSpPr>
                  <a:spLocks/>
                </p:cNvSpPr>
                <p:nvPr/>
              </p:nvSpPr>
              <p:spPr bwMode="auto">
                <a:xfrm rot="-1140000">
                  <a:off x="252" y="4169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8" name="Arc 124"/>
                <p:cNvSpPr>
                  <a:spLocks/>
                </p:cNvSpPr>
                <p:nvPr/>
              </p:nvSpPr>
              <p:spPr bwMode="auto">
                <a:xfrm rot="-1140000">
                  <a:off x="249" y="4131"/>
                  <a:ext cx="22" cy="49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9" name="Arc 125"/>
                <p:cNvSpPr>
                  <a:spLocks/>
                </p:cNvSpPr>
                <p:nvPr/>
              </p:nvSpPr>
              <p:spPr bwMode="auto">
                <a:xfrm rot="-1140000">
                  <a:off x="393" y="4132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0" name="Arc 126"/>
                <p:cNvSpPr>
                  <a:spLocks/>
                </p:cNvSpPr>
                <p:nvPr/>
              </p:nvSpPr>
              <p:spPr bwMode="auto">
                <a:xfrm rot="-1140000">
                  <a:off x="352" y="4096"/>
                  <a:ext cx="29" cy="50"/>
                </a:xfrm>
                <a:custGeom>
                  <a:avLst/>
                  <a:gdLst>
                    <a:gd name="T0" fmla="*/ 0 w 22371"/>
                    <a:gd name="T1" fmla="*/ 0 h 21600"/>
                    <a:gd name="T2" fmla="*/ 0 w 22371"/>
                    <a:gd name="T3" fmla="*/ 0 h 21600"/>
                    <a:gd name="T4" fmla="*/ 0 w 2237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71" h="21600" fill="none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</a:path>
                    <a:path w="22371" h="21600" stroke="0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  <a:lnTo>
                        <a:pt x="771" y="21600"/>
                      </a:lnTo>
                      <a:lnTo>
                        <a:pt x="-1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1" name="Arc 127"/>
                <p:cNvSpPr>
                  <a:spLocks/>
                </p:cNvSpPr>
                <p:nvPr/>
              </p:nvSpPr>
              <p:spPr bwMode="auto">
                <a:xfrm rot="-1140000">
                  <a:off x="338" y="415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2" name="Arc 128"/>
                <p:cNvSpPr>
                  <a:spLocks/>
                </p:cNvSpPr>
                <p:nvPr/>
              </p:nvSpPr>
              <p:spPr bwMode="auto">
                <a:xfrm rot="-1140000">
                  <a:off x="333" y="410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3" name="Arc 129"/>
                <p:cNvSpPr>
                  <a:spLocks/>
                </p:cNvSpPr>
                <p:nvPr/>
              </p:nvSpPr>
              <p:spPr bwMode="auto">
                <a:xfrm rot="-1140000">
                  <a:off x="468" y="4108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4" name="Arc 130"/>
                <p:cNvSpPr>
                  <a:spLocks/>
                </p:cNvSpPr>
                <p:nvPr/>
              </p:nvSpPr>
              <p:spPr bwMode="auto">
                <a:xfrm rot="-1140000">
                  <a:off x="428" y="4072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5" name="Arc 131"/>
                <p:cNvSpPr>
                  <a:spLocks/>
                </p:cNvSpPr>
                <p:nvPr/>
              </p:nvSpPr>
              <p:spPr bwMode="auto">
                <a:xfrm rot="-1140000">
                  <a:off x="419" y="413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6" name="Arc 132"/>
                <p:cNvSpPr>
                  <a:spLocks/>
                </p:cNvSpPr>
                <p:nvPr/>
              </p:nvSpPr>
              <p:spPr bwMode="auto">
                <a:xfrm rot="-1140000">
                  <a:off x="411" y="4078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7" name="Arc 133"/>
                <p:cNvSpPr>
                  <a:spLocks/>
                </p:cNvSpPr>
                <p:nvPr/>
              </p:nvSpPr>
              <p:spPr bwMode="auto">
                <a:xfrm rot="-1140000">
                  <a:off x="550" y="4080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8" name="Arc 134"/>
                <p:cNvSpPr>
                  <a:spLocks/>
                </p:cNvSpPr>
                <p:nvPr/>
              </p:nvSpPr>
              <p:spPr bwMode="auto">
                <a:xfrm rot="-1140000">
                  <a:off x="510" y="4043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9" name="Arc 135"/>
                <p:cNvSpPr>
                  <a:spLocks/>
                </p:cNvSpPr>
                <p:nvPr/>
              </p:nvSpPr>
              <p:spPr bwMode="auto">
                <a:xfrm rot="-1140000">
                  <a:off x="496" y="410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40" name="Arc 136"/>
                <p:cNvSpPr>
                  <a:spLocks/>
                </p:cNvSpPr>
                <p:nvPr/>
              </p:nvSpPr>
              <p:spPr bwMode="auto">
                <a:xfrm rot="-1140000">
                  <a:off x="491" y="405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</a:path>
                    <a:path w="21600" h="21574" stroke="0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  <a:lnTo>
                        <a:pt x="21600" y="21574"/>
                      </a:lnTo>
                      <a:lnTo>
                        <a:pt x="-1" y="215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41" name="Arc 137"/>
                <p:cNvSpPr>
                  <a:spLocks/>
                </p:cNvSpPr>
                <p:nvPr/>
              </p:nvSpPr>
              <p:spPr bwMode="auto">
                <a:xfrm rot="9660000">
                  <a:off x="673" y="3995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5393" name="Group 138"/>
              <p:cNvGrpSpPr>
                <a:grpSpLocks/>
              </p:cNvGrpSpPr>
              <p:nvPr/>
            </p:nvGrpSpPr>
            <p:grpSpPr bwMode="auto">
              <a:xfrm>
                <a:off x="753" y="3993"/>
                <a:ext cx="478" cy="225"/>
                <a:chOff x="753" y="3993"/>
                <a:chExt cx="478" cy="225"/>
              </a:xfrm>
            </p:grpSpPr>
            <p:sp>
              <p:nvSpPr>
                <p:cNvPr id="95394" name="Arc 139"/>
                <p:cNvSpPr>
                  <a:spLocks/>
                </p:cNvSpPr>
                <p:nvPr/>
              </p:nvSpPr>
              <p:spPr bwMode="auto">
                <a:xfrm rot="-9660000">
                  <a:off x="804" y="3997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95" name="Arc 140"/>
                <p:cNvSpPr>
                  <a:spLocks/>
                </p:cNvSpPr>
                <p:nvPr/>
              </p:nvSpPr>
              <p:spPr bwMode="auto">
                <a:xfrm rot="-9660000">
                  <a:off x="803" y="405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96" name="Arc 141"/>
                <p:cNvSpPr>
                  <a:spLocks/>
                </p:cNvSpPr>
                <p:nvPr/>
              </p:nvSpPr>
              <p:spPr bwMode="auto">
                <a:xfrm rot="-9660000">
                  <a:off x="855" y="4019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97" name="Arc 142"/>
                <p:cNvSpPr>
                  <a:spLocks/>
                </p:cNvSpPr>
                <p:nvPr/>
              </p:nvSpPr>
              <p:spPr bwMode="auto">
                <a:xfrm rot="-9660000">
                  <a:off x="753" y="4032"/>
                  <a:ext cx="22" cy="50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98" name="Arc 143"/>
                <p:cNvSpPr>
                  <a:spLocks/>
                </p:cNvSpPr>
                <p:nvPr/>
              </p:nvSpPr>
              <p:spPr bwMode="auto">
                <a:xfrm rot="-9660000">
                  <a:off x="828" y="4056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99" name="Arc 144"/>
                <p:cNvSpPr>
                  <a:spLocks/>
                </p:cNvSpPr>
                <p:nvPr/>
              </p:nvSpPr>
              <p:spPr bwMode="auto">
                <a:xfrm rot="-9660000">
                  <a:off x="877" y="4024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0" name="Arc 145"/>
                <p:cNvSpPr>
                  <a:spLocks/>
                </p:cNvSpPr>
                <p:nvPr/>
              </p:nvSpPr>
              <p:spPr bwMode="auto">
                <a:xfrm rot="-9660000">
                  <a:off x="878" y="4078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1" name="Arc 146"/>
                <p:cNvSpPr>
                  <a:spLocks/>
                </p:cNvSpPr>
                <p:nvPr/>
              </p:nvSpPr>
              <p:spPr bwMode="auto">
                <a:xfrm rot="1140000">
                  <a:off x="1142" y="415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2" name="Arc 147"/>
                <p:cNvSpPr>
                  <a:spLocks/>
                </p:cNvSpPr>
                <p:nvPr/>
              </p:nvSpPr>
              <p:spPr bwMode="auto">
                <a:xfrm rot="1140000">
                  <a:off x="1182" y="4122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3" name="Arc 148"/>
                <p:cNvSpPr>
                  <a:spLocks/>
                </p:cNvSpPr>
                <p:nvPr/>
              </p:nvSpPr>
              <p:spPr bwMode="auto">
                <a:xfrm rot="1140000">
                  <a:off x="1207" y="4169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4" name="Arc 149"/>
                <p:cNvSpPr>
                  <a:spLocks/>
                </p:cNvSpPr>
                <p:nvPr/>
              </p:nvSpPr>
              <p:spPr bwMode="auto">
                <a:xfrm rot="1140000">
                  <a:off x="1209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5" name="Arc 150"/>
                <p:cNvSpPr>
                  <a:spLocks/>
                </p:cNvSpPr>
                <p:nvPr/>
              </p:nvSpPr>
              <p:spPr bwMode="auto">
                <a:xfrm rot="1140000">
                  <a:off x="1059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6" name="Arc 151"/>
                <p:cNvSpPr>
                  <a:spLocks/>
                </p:cNvSpPr>
                <p:nvPr/>
              </p:nvSpPr>
              <p:spPr bwMode="auto">
                <a:xfrm rot="1140000">
                  <a:off x="1100" y="4096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7" name="Arc 152"/>
                <p:cNvSpPr>
                  <a:spLocks/>
                </p:cNvSpPr>
                <p:nvPr/>
              </p:nvSpPr>
              <p:spPr bwMode="auto">
                <a:xfrm rot="1140000">
                  <a:off x="1121" y="4153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8" name="Arc 153"/>
                <p:cNvSpPr>
                  <a:spLocks/>
                </p:cNvSpPr>
                <p:nvPr/>
              </p:nvSpPr>
              <p:spPr bwMode="auto">
                <a:xfrm rot="1140000">
                  <a:off x="1126" y="4104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9" name="Arc 154"/>
                <p:cNvSpPr>
                  <a:spLocks/>
                </p:cNvSpPr>
                <p:nvPr/>
              </p:nvSpPr>
              <p:spPr bwMode="auto">
                <a:xfrm rot="1140000">
                  <a:off x="984" y="4107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0" name="Arc 155"/>
                <p:cNvSpPr>
                  <a:spLocks/>
                </p:cNvSpPr>
                <p:nvPr/>
              </p:nvSpPr>
              <p:spPr bwMode="auto">
                <a:xfrm rot="1140000">
                  <a:off x="1023" y="4072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1" name="Arc 156"/>
                <p:cNvSpPr>
                  <a:spLocks/>
                </p:cNvSpPr>
                <p:nvPr/>
              </p:nvSpPr>
              <p:spPr bwMode="auto">
                <a:xfrm rot="1140000">
                  <a:off x="1040" y="4130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2" name="Arc 157"/>
                <p:cNvSpPr>
                  <a:spLocks/>
                </p:cNvSpPr>
                <p:nvPr/>
              </p:nvSpPr>
              <p:spPr bwMode="auto">
                <a:xfrm rot="1140000">
                  <a:off x="1048" y="4077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3" name="Arc 158"/>
                <p:cNvSpPr>
                  <a:spLocks/>
                </p:cNvSpPr>
                <p:nvPr/>
              </p:nvSpPr>
              <p:spPr bwMode="auto">
                <a:xfrm rot="1140000">
                  <a:off x="901" y="407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4" name="Arc 159"/>
                <p:cNvSpPr>
                  <a:spLocks/>
                </p:cNvSpPr>
                <p:nvPr/>
              </p:nvSpPr>
              <p:spPr bwMode="auto">
                <a:xfrm rot="1140000">
                  <a:off x="942" y="4043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5" name="Arc 160"/>
                <p:cNvSpPr>
                  <a:spLocks/>
                </p:cNvSpPr>
                <p:nvPr/>
              </p:nvSpPr>
              <p:spPr bwMode="auto">
                <a:xfrm rot="1140000">
                  <a:off x="962" y="4102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6" name="Arc 161"/>
                <p:cNvSpPr>
                  <a:spLocks/>
                </p:cNvSpPr>
                <p:nvPr/>
              </p:nvSpPr>
              <p:spPr bwMode="auto">
                <a:xfrm rot="1140000">
                  <a:off x="969" y="4050"/>
                  <a:ext cx="21" cy="49"/>
                </a:xfrm>
                <a:custGeom>
                  <a:avLst/>
                  <a:gdLst>
                    <a:gd name="T0" fmla="*/ 0 w 22637"/>
                    <a:gd name="T1" fmla="*/ 0 h 21600"/>
                    <a:gd name="T2" fmla="*/ 0 w 22637"/>
                    <a:gd name="T3" fmla="*/ 0 h 21600"/>
                    <a:gd name="T4" fmla="*/ 0 w 2263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37" h="21600" fill="none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</a:path>
                    <a:path w="22637" h="21600" stroke="0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  <a:lnTo>
                        <a:pt x="1042" y="2160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7" name="Arc 162"/>
                <p:cNvSpPr>
                  <a:spLocks/>
                </p:cNvSpPr>
                <p:nvPr/>
              </p:nvSpPr>
              <p:spPr bwMode="auto">
                <a:xfrm rot="-9660000">
                  <a:off x="785" y="3993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5341" name="Group 163"/>
            <p:cNvGrpSpPr>
              <a:grpSpLocks/>
            </p:cNvGrpSpPr>
            <p:nvPr/>
          </p:nvGrpSpPr>
          <p:grpSpPr bwMode="auto">
            <a:xfrm>
              <a:off x="266" y="3993"/>
              <a:ext cx="982" cy="225"/>
              <a:chOff x="266" y="3993"/>
              <a:chExt cx="982" cy="225"/>
            </a:xfrm>
          </p:grpSpPr>
          <p:grpSp>
            <p:nvGrpSpPr>
              <p:cNvPr id="95342" name="Group 164"/>
              <p:cNvGrpSpPr>
                <a:grpSpLocks/>
              </p:cNvGrpSpPr>
              <p:nvPr/>
            </p:nvGrpSpPr>
            <p:grpSpPr bwMode="auto">
              <a:xfrm>
                <a:off x="266" y="3994"/>
                <a:ext cx="478" cy="224"/>
                <a:chOff x="266" y="3994"/>
                <a:chExt cx="478" cy="224"/>
              </a:xfrm>
            </p:grpSpPr>
            <p:sp>
              <p:nvSpPr>
                <p:cNvPr id="95368" name="Arc 165"/>
                <p:cNvSpPr>
                  <a:spLocks/>
                </p:cNvSpPr>
                <p:nvPr/>
              </p:nvSpPr>
              <p:spPr bwMode="auto">
                <a:xfrm rot="9660000">
                  <a:off x="663" y="3996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9" name="Arc 166"/>
                <p:cNvSpPr>
                  <a:spLocks/>
                </p:cNvSpPr>
                <p:nvPr/>
              </p:nvSpPr>
              <p:spPr bwMode="auto">
                <a:xfrm rot="9660000">
                  <a:off x="667" y="4051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0" name="Arc 167"/>
                <p:cNvSpPr>
                  <a:spLocks/>
                </p:cNvSpPr>
                <p:nvPr/>
              </p:nvSpPr>
              <p:spPr bwMode="auto">
                <a:xfrm rot="9660000">
                  <a:off x="620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1" name="Arc 168"/>
                <p:cNvSpPr>
                  <a:spLocks/>
                </p:cNvSpPr>
                <p:nvPr/>
              </p:nvSpPr>
              <p:spPr bwMode="auto">
                <a:xfrm rot="9660000">
                  <a:off x="722" y="4032"/>
                  <a:ext cx="22" cy="50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2" name="Arc 169"/>
                <p:cNvSpPr>
                  <a:spLocks/>
                </p:cNvSpPr>
                <p:nvPr/>
              </p:nvSpPr>
              <p:spPr bwMode="auto">
                <a:xfrm rot="9660000">
                  <a:off x="647" y="4055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3" name="Arc 170"/>
                <p:cNvSpPr>
                  <a:spLocks/>
                </p:cNvSpPr>
                <p:nvPr/>
              </p:nvSpPr>
              <p:spPr bwMode="auto">
                <a:xfrm rot="9660000">
                  <a:off x="5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4" name="Arc 171"/>
                <p:cNvSpPr>
                  <a:spLocks/>
                </p:cNvSpPr>
                <p:nvPr/>
              </p:nvSpPr>
              <p:spPr bwMode="auto">
                <a:xfrm rot="9660000">
                  <a:off x="591" y="4078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5" name="Arc 172"/>
                <p:cNvSpPr>
                  <a:spLocks/>
                </p:cNvSpPr>
                <p:nvPr/>
              </p:nvSpPr>
              <p:spPr bwMode="auto">
                <a:xfrm rot="-1140000">
                  <a:off x="327" y="4156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6" name="Arc 173"/>
                <p:cNvSpPr>
                  <a:spLocks/>
                </p:cNvSpPr>
                <p:nvPr/>
              </p:nvSpPr>
              <p:spPr bwMode="auto">
                <a:xfrm rot="-1140000">
                  <a:off x="287" y="4122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7" name="Arc 174"/>
                <p:cNvSpPr>
                  <a:spLocks/>
                </p:cNvSpPr>
                <p:nvPr/>
              </p:nvSpPr>
              <p:spPr bwMode="auto">
                <a:xfrm rot="-1140000">
                  <a:off x="269" y="4169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8" name="Arc 175"/>
                <p:cNvSpPr>
                  <a:spLocks/>
                </p:cNvSpPr>
                <p:nvPr/>
              </p:nvSpPr>
              <p:spPr bwMode="auto">
                <a:xfrm rot="-1140000">
                  <a:off x="266" y="4130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9" name="Arc 176"/>
                <p:cNvSpPr>
                  <a:spLocks/>
                </p:cNvSpPr>
                <p:nvPr/>
              </p:nvSpPr>
              <p:spPr bwMode="auto">
                <a:xfrm rot="-1140000">
                  <a:off x="410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0" name="Arc 177"/>
                <p:cNvSpPr>
                  <a:spLocks/>
                </p:cNvSpPr>
                <p:nvPr/>
              </p:nvSpPr>
              <p:spPr bwMode="auto">
                <a:xfrm rot="-1140000">
                  <a:off x="369" y="4096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1" name="Arc 178"/>
                <p:cNvSpPr>
                  <a:spLocks/>
                </p:cNvSpPr>
                <p:nvPr/>
              </p:nvSpPr>
              <p:spPr bwMode="auto">
                <a:xfrm rot="-1140000">
                  <a:off x="355" y="415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2" name="Arc 179"/>
                <p:cNvSpPr>
                  <a:spLocks/>
                </p:cNvSpPr>
                <p:nvPr/>
              </p:nvSpPr>
              <p:spPr bwMode="auto">
                <a:xfrm rot="-1140000">
                  <a:off x="350" y="410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3" name="Arc 180"/>
                <p:cNvSpPr>
                  <a:spLocks/>
                </p:cNvSpPr>
                <p:nvPr/>
              </p:nvSpPr>
              <p:spPr bwMode="auto">
                <a:xfrm rot="-1140000">
                  <a:off x="484" y="4107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4" name="Arc 181"/>
                <p:cNvSpPr>
                  <a:spLocks/>
                </p:cNvSpPr>
                <p:nvPr/>
              </p:nvSpPr>
              <p:spPr bwMode="auto">
                <a:xfrm rot="-1140000">
                  <a:off x="444" y="4071"/>
                  <a:ext cx="30" cy="50"/>
                </a:xfrm>
                <a:custGeom>
                  <a:avLst/>
                  <a:gdLst>
                    <a:gd name="T0" fmla="*/ 0 w 22333"/>
                    <a:gd name="T1" fmla="*/ 0 h 21600"/>
                    <a:gd name="T2" fmla="*/ 0 w 22333"/>
                    <a:gd name="T3" fmla="*/ 0 h 21600"/>
                    <a:gd name="T4" fmla="*/ 0 w 2233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3" h="21600" fill="none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</a:path>
                    <a:path w="22333" h="21600" stroke="0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  <a:lnTo>
                        <a:pt x="737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5" name="Arc 182"/>
                <p:cNvSpPr>
                  <a:spLocks/>
                </p:cNvSpPr>
                <p:nvPr/>
              </p:nvSpPr>
              <p:spPr bwMode="auto">
                <a:xfrm rot="-1140000">
                  <a:off x="436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6" name="Arc 183"/>
                <p:cNvSpPr>
                  <a:spLocks/>
                </p:cNvSpPr>
                <p:nvPr/>
              </p:nvSpPr>
              <p:spPr bwMode="auto">
                <a:xfrm rot="-1140000">
                  <a:off x="427" y="4077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7" name="Arc 184"/>
                <p:cNvSpPr>
                  <a:spLocks/>
                </p:cNvSpPr>
                <p:nvPr/>
              </p:nvSpPr>
              <p:spPr bwMode="auto">
                <a:xfrm rot="-1140000">
                  <a:off x="566" y="4079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8" name="Arc 185"/>
                <p:cNvSpPr>
                  <a:spLocks/>
                </p:cNvSpPr>
                <p:nvPr/>
              </p:nvSpPr>
              <p:spPr bwMode="auto">
                <a:xfrm rot="-1140000">
                  <a:off x="526" y="4042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9" name="Arc 186"/>
                <p:cNvSpPr>
                  <a:spLocks/>
                </p:cNvSpPr>
                <p:nvPr/>
              </p:nvSpPr>
              <p:spPr bwMode="auto">
                <a:xfrm rot="-1140000">
                  <a:off x="512" y="4101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90" name="Arc 187"/>
                <p:cNvSpPr>
                  <a:spLocks/>
                </p:cNvSpPr>
                <p:nvPr/>
              </p:nvSpPr>
              <p:spPr bwMode="auto">
                <a:xfrm rot="-1140000">
                  <a:off x="507" y="4051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91" name="Arc 188"/>
                <p:cNvSpPr>
                  <a:spLocks/>
                </p:cNvSpPr>
                <p:nvPr/>
              </p:nvSpPr>
              <p:spPr bwMode="auto">
                <a:xfrm rot="9660000">
                  <a:off x="690" y="399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5343" name="Group 189"/>
              <p:cNvGrpSpPr>
                <a:grpSpLocks/>
              </p:cNvGrpSpPr>
              <p:nvPr/>
            </p:nvGrpSpPr>
            <p:grpSpPr bwMode="auto">
              <a:xfrm>
                <a:off x="771" y="3993"/>
                <a:ext cx="477" cy="224"/>
                <a:chOff x="771" y="3993"/>
                <a:chExt cx="477" cy="224"/>
              </a:xfrm>
            </p:grpSpPr>
            <p:sp>
              <p:nvSpPr>
                <p:cNvPr id="95344" name="Arc 190"/>
                <p:cNvSpPr>
                  <a:spLocks/>
                </p:cNvSpPr>
                <p:nvPr/>
              </p:nvSpPr>
              <p:spPr bwMode="auto">
                <a:xfrm rot="-9660000">
                  <a:off x="821" y="3996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45" name="Arc 191"/>
                <p:cNvSpPr>
                  <a:spLocks/>
                </p:cNvSpPr>
                <p:nvPr/>
              </p:nvSpPr>
              <p:spPr bwMode="auto">
                <a:xfrm rot="-9660000">
                  <a:off x="819" y="4050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46" name="Arc 192"/>
                <p:cNvSpPr>
                  <a:spLocks/>
                </p:cNvSpPr>
                <p:nvPr/>
              </p:nvSpPr>
              <p:spPr bwMode="auto">
                <a:xfrm rot="-9660000">
                  <a:off x="872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47" name="Arc 193"/>
                <p:cNvSpPr>
                  <a:spLocks/>
                </p:cNvSpPr>
                <p:nvPr/>
              </p:nvSpPr>
              <p:spPr bwMode="auto">
                <a:xfrm rot="-9660000">
                  <a:off x="771" y="4033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48" name="Arc 194"/>
                <p:cNvSpPr>
                  <a:spLocks/>
                </p:cNvSpPr>
                <p:nvPr/>
              </p:nvSpPr>
              <p:spPr bwMode="auto">
                <a:xfrm rot="-9660000">
                  <a:off x="845" y="405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49" name="Arc 195"/>
                <p:cNvSpPr>
                  <a:spLocks/>
                </p:cNvSpPr>
                <p:nvPr/>
              </p:nvSpPr>
              <p:spPr bwMode="auto">
                <a:xfrm rot="-9660000">
                  <a:off x="8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0" name="Arc 196"/>
                <p:cNvSpPr>
                  <a:spLocks/>
                </p:cNvSpPr>
                <p:nvPr/>
              </p:nvSpPr>
              <p:spPr bwMode="auto">
                <a:xfrm rot="-9660000">
                  <a:off x="895" y="4077"/>
                  <a:ext cx="28" cy="49"/>
                </a:xfrm>
                <a:custGeom>
                  <a:avLst/>
                  <a:gdLst>
                    <a:gd name="T0" fmla="*/ 0 w 22385"/>
                    <a:gd name="T1" fmla="*/ 0 h 21600"/>
                    <a:gd name="T2" fmla="*/ 0 w 22385"/>
                    <a:gd name="T3" fmla="*/ 0 h 21600"/>
                    <a:gd name="T4" fmla="*/ 0 w 2238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85" h="21600" fill="none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</a:path>
                    <a:path w="22385" h="21600" stroke="0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  <a:lnTo>
                        <a:pt x="785" y="2160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1" name="Arc 197"/>
                <p:cNvSpPr>
                  <a:spLocks/>
                </p:cNvSpPr>
                <p:nvPr/>
              </p:nvSpPr>
              <p:spPr bwMode="auto">
                <a:xfrm rot="1140000">
                  <a:off x="1158" y="4155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2" name="Arc 198"/>
                <p:cNvSpPr>
                  <a:spLocks/>
                </p:cNvSpPr>
                <p:nvPr/>
              </p:nvSpPr>
              <p:spPr bwMode="auto">
                <a:xfrm rot="1140000">
                  <a:off x="1198" y="4121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3" name="Arc 199"/>
                <p:cNvSpPr>
                  <a:spLocks/>
                </p:cNvSpPr>
                <p:nvPr/>
              </p:nvSpPr>
              <p:spPr bwMode="auto">
                <a:xfrm rot="1140000">
                  <a:off x="1223" y="416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4" name="Arc 200"/>
                <p:cNvSpPr>
                  <a:spLocks/>
                </p:cNvSpPr>
                <p:nvPr/>
              </p:nvSpPr>
              <p:spPr bwMode="auto">
                <a:xfrm rot="1140000">
                  <a:off x="1226" y="4129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5" name="Arc 201"/>
                <p:cNvSpPr>
                  <a:spLocks/>
                </p:cNvSpPr>
                <p:nvPr/>
              </p:nvSpPr>
              <p:spPr bwMode="auto">
                <a:xfrm rot="1140000">
                  <a:off x="1075" y="4130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6" name="Arc 202"/>
                <p:cNvSpPr>
                  <a:spLocks/>
                </p:cNvSpPr>
                <p:nvPr/>
              </p:nvSpPr>
              <p:spPr bwMode="auto">
                <a:xfrm rot="1140000">
                  <a:off x="1116" y="409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7" name="Arc 203"/>
                <p:cNvSpPr>
                  <a:spLocks/>
                </p:cNvSpPr>
                <p:nvPr/>
              </p:nvSpPr>
              <p:spPr bwMode="auto">
                <a:xfrm rot="1140000">
                  <a:off x="1137" y="4152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8" name="Arc 204"/>
                <p:cNvSpPr>
                  <a:spLocks/>
                </p:cNvSpPr>
                <p:nvPr/>
              </p:nvSpPr>
              <p:spPr bwMode="auto">
                <a:xfrm rot="1140000">
                  <a:off x="1142" y="4103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9" name="Arc 205"/>
                <p:cNvSpPr>
                  <a:spLocks/>
                </p:cNvSpPr>
                <p:nvPr/>
              </p:nvSpPr>
              <p:spPr bwMode="auto">
                <a:xfrm rot="1140000">
                  <a:off x="1001" y="410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0" name="Arc 206"/>
                <p:cNvSpPr>
                  <a:spLocks/>
                </p:cNvSpPr>
                <p:nvPr/>
              </p:nvSpPr>
              <p:spPr bwMode="auto">
                <a:xfrm rot="1140000">
                  <a:off x="1040" y="4071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1" name="Arc 207"/>
                <p:cNvSpPr>
                  <a:spLocks/>
                </p:cNvSpPr>
                <p:nvPr/>
              </p:nvSpPr>
              <p:spPr bwMode="auto">
                <a:xfrm rot="1140000">
                  <a:off x="1056" y="4129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2" name="Arc 208"/>
                <p:cNvSpPr>
                  <a:spLocks/>
                </p:cNvSpPr>
                <p:nvPr/>
              </p:nvSpPr>
              <p:spPr bwMode="auto">
                <a:xfrm rot="1140000">
                  <a:off x="1065" y="4076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3" name="Arc 209"/>
                <p:cNvSpPr>
                  <a:spLocks/>
                </p:cNvSpPr>
                <p:nvPr/>
              </p:nvSpPr>
              <p:spPr bwMode="auto">
                <a:xfrm rot="1140000">
                  <a:off x="918" y="4077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4" name="Arc 210"/>
                <p:cNvSpPr>
                  <a:spLocks/>
                </p:cNvSpPr>
                <p:nvPr/>
              </p:nvSpPr>
              <p:spPr bwMode="auto">
                <a:xfrm rot="1140000">
                  <a:off x="959" y="4042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5" name="Arc 211"/>
                <p:cNvSpPr>
                  <a:spLocks/>
                </p:cNvSpPr>
                <p:nvPr/>
              </p:nvSpPr>
              <p:spPr bwMode="auto">
                <a:xfrm rot="1140000">
                  <a:off x="979" y="4101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6" name="Arc 212"/>
                <p:cNvSpPr>
                  <a:spLocks/>
                </p:cNvSpPr>
                <p:nvPr/>
              </p:nvSpPr>
              <p:spPr bwMode="auto">
                <a:xfrm rot="1140000">
                  <a:off x="985" y="4050"/>
                  <a:ext cx="22" cy="48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7" name="Arc 213"/>
                <p:cNvSpPr>
                  <a:spLocks/>
                </p:cNvSpPr>
                <p:nvPr/>
              </p:nvSpPr>
              <p:spPr bwMode="auto">
                <a:xfrm rot="-9660000">
                  <a:off x="802" y="399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9945" name="Group 214"/>
          <p:cNvGrpSpPr>
            <a:grpSpLocks/>
          </p:cNvGrpSpPr>
          <p:nvPr/>
        </p:nvGrpSpPr>
        <p:grpSpPr bwMode="auto">
          <a:xfrm>
            <a:off x="5916613" y="1576388"/>
            <a:ext cx="576262" cy="520700"/>
            <a:chOff x="4102" y="1044"/>
            <a:chExt cx="408" cy="393"/>
          </a:xfrm>
        </p:grpSpPr>
        <p:sp>
          <p:nvSpPr>
            <p:cNvPr id="3460311" name="Oval 215"/>
            <p:cNvSpPr>
              <a:spLocks noChangeArrowheads="1"/>
            </p:cNvSpPr>
            <p:nvPr/>
          </p:nvSpPr>
          <p:spPr bwMode="auto">
            <a:xfrm>
              <a:off x="4102" y="1044"/>
              <a:ext cx="408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 useBgFill="1">
          <p:nvSpPr>
            <p:cNvPr id="3460312" name="Oval 216"/>
            <p:cNvSpPr>
              <a:spLocks noChangeArrowheads="1"/>
            </p:cNvSpPr>
            <p:nvPr/>
          </p:nvSpPr>
          <p:spPr bwMode="auto">
            <a:xfrm>
              <a:off x="4117" y="1061"/>
              <a:ext cx="380" cy="361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9946" name="Group 217"/>
          <p:cNvGrpSpPr>
            <a:grpSpLocks/>
          </p:cNvGrpSpPr>
          <p:nvPr/>
        </p:nvGrpSpPr>
        <p:grpSpPr bwMode="auto">
          <a:xfrm>
            <a:off x="5822950" y="1498600"/>
            <a:ext cx="765175" cy="706438"/>
            <a:chOff x="4035" y="985"/>
            <a:chExt cx="543" cy="534"/>
          </a:xfrm>
        </p:grpSpPr>
        <p:grpSp>
          <p:nvGrpSpPr>
            <p:cNvPr id="95280" name="Group 218"/>
            <p:cNvGrpSpPr>
              <a:grpSpLocks/>
            </p:cNvGrpSpPr>
            <p:nvPr/>
          </p:nvGrpSpPr>
          <p:grpSpPr bwMode="auto">
            <a:xfrm>
              <a:off x="4105" y="1041"/>
              <a:ext cx="56" cy="82"/>
              <a:chOff x="4105" y="1041"/>
              <a:chExt cx="56" cy="82"/>
            </a:xfrm>
          </p:grpSpPr>
          <p:grpSp>
            <p:nvGrpSpPr>
              <p:cNvPr id="95334" name="Group 219"/>
              <p:cNvGrpSpPr>
                <a:grpSpLocks/>
              </p:cNvGrpSpPr>
              <p:nvPr/>
            </p:nvGrpSpPr>
            <p:grpSpPr bwMode="auto">
              <a:xfrm>
                <a:off x="4105" y="1041"/>
                <a:ext cx="50" cy="51"/>
                <a:chOff x="4105" y="1041"/>
                <a:chExt cx="50" cy="51"/>
              </a:xfrm>
            </p:grpSpPr>
            <p:sp>
              <p:nvSpPr>
                <p:cNvPr id="3460316" name="Oval 220"/>
                <p:cNvSpPr>
                  <a:spLocks noChangeArrowheads="1"/>
                </p:cNvSpPr>
                <p:nvPr/>
              </p:nvSpPr>
              <p:spPr bwMode="auto">
                <a:xfrm>
                  <a:off x="4117" y="104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317" name="Oval 221"/>
                <p:cNvSpPr>
                  <a:spLocks noChangeArrowheads="1"/>
                </p:cNvSpPr>
                <p:nvPr/>
              </p:nvSpPr>
              <p:spPr bwMode="auto">
                <a:xfrm>
                  <a:off x="4105" y="105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318" name="Rectangle 222"/>
              <p:cNvSpPr>
                <a:spLocks noChangeArrowheads="1"/>
              </p:cNvSpPr>
              <p:nvPr/>
            </p:nvSpPr>
            <p:spPr bwMode="auto">
              <a:xfrm rot="19380000">
                <a:off x="4140" y="1050"/>
                <a:ext cx="21" cy="7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81" name="Group 223"/>
            <p:cNvGrpSpPr>
              <a:grpSpLocks/>
            </p:cNvGrpSpPr>
            <p:nvPr/>
          </p:nvGrpSpPr>
          <p:grpSpPr bwMode="auto">
            <a:xfrm>
              <a:off x="4200" y="985"/>
              <a:ext cx="63" cy="42"/>
              <a:chOff x="4200" y="985"/>
              <a:chExt cx="63" cy="42"/>
            </a:xfrm>
          </p:grpSpPr>
          <p:sp>
            <p:nvSpPr>
              <p:cNvPr id="3460320" name="Oval 224"/>
              <p:cNvSpPr>
                <a:spLocks noChangeArrowheads="1"/>
              </p:cNvSpPr>
              <p:nvPr/>
            </p:nvSpPr>
            <p:spPr bwMode="auto">
              <a:xfrm>
                <a:off x="4222" y="985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21" name="Oval 225"/>
              <p:cNvSpPr>
                <a:spLocks noChangeArrowheads="1"/>
              </p:cNvSpPr>
              <p:nvPr/>
            </p:nvSpPr>
            <p:spPr bwMode="auto">
              <a:xfrm>
                <a:off x="4196" y="99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82" name="Group 226"/>
            <p:cNvGrpSpPr>
              <a:grpSpLocks/>
            </p:cNvGrpSpPr>
            <p:nvPr/>
          </p:nvGrpSpPr>
          <p:grpSpPr bwMode="auto">
            <a:xfrm>
              <a:off x="4294" y="985"/>
              <a:ext cx="65" cy="35"/>
              <a:chOff x="4294" y="985"/>
              <a:chExt cx="65" cy="35"/>
            </a:xfrm>
          </p:grpSpPr>
          <p:sp>
            <p:nvSpPr>
              <p:cNvPr id="3460323" name="Oval 227"/>
              <p:cNvSpPr>
                <a:spLocks noChangeArrowheads="1"/>
              </p:cNvSpPr>
              <p:nvPr/>
            </p:nvSpPr>
            <p:spPr bwMode="auto">
              <a:xfrm>
                <a:off x="4327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24" name="Oval 228"/>
              <p:cNvSpPr>
                <a:spLocks noChangeArrowheads="1"/>
              </p:cNvSpPr>
              <p:nvPr/>
            </p:nvSpPr>
            <p:spPr bwMode="auto">
              <a:xfrm>
                <a:off x="4294" y="985"/>
                <a:ext cx="33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83" name="Group 229"/>
            <p:cNvGrpSpPr>
              <a:grpSpLocks/>
            </p:cNvGrpSpPr>
            <p:nvPr/>
          </p:nvGrpSpPr>
          <p:grpSpPr bwMode="auto">
            <a:xfrm>
              <a:off x="4405" y="1008"/>
              <a:ext cx="58" cy="48"/>
              <a:chOff x="4405" y="1008"/>
              <a:chExt cx="58" cy="48"/>
            </a:xfrm>
          </p:grpSpPr>
          <p:sp>
            <p:nvSpPr>
              <p:cNvPr id="3460326" name="Oval 230"/>
              <p:cNvSpPr>
                <a:spLocks noChangeArrowheads="1"/>
              </p:cNvSpPr>
              <p:nvPr/>
            </p:nvSpPr>
            <p:spPr bwMode="auto">
              <a:xfrm>
                <a:off x="4425" y="102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27" name="Oval 231"/>
              <p:cNvSpPr>
                <a:spLocks noChangeArrowheads="1"/>
              </p:cNvSpPr>
              <p:nvPr/>
            </p:nvSpPr>
            <p:spPr bwMode="auto">
              <a:xfrm>
                <a:off x="4405" y="100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328" name="Oval 232"/>
            <p:cNvSpPr>
              <a:spLocks noChangeArrowheads="1"/>
            </p:cNvSpPr>
            <p:nvPr/>
          </p:nvSpPr>
          <p:spPr bwMode="auto">
            <a:xfrm>
              <a:off x="4049" y="1145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29" name="Oval 233"/>
            <p:cNvSpPr>
              <a:spLocks noChangeArrowheads="1"/>
            </p:cNvSpPr>
            <p:nvPr/>
          </p:nvSpPr>
          <p:spPr bwMode="auto">
            <a:xfrm>
              <a:off x="4044" y="116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95286" name="Group 234"/>
            <p:cNvGrpSpPr>
              <a:grpSpLocks/>
            </p:cNvGrpSpPr>
            <p:nvPr/>
          </p:nvGrpSpPr>
          <p:grpSpPr bwMode="auto">
            <a:xfrm>
              <a:off x="4144" y="1436"/>
              <a:ext cx="59" cy="49"/>
              <a:chOff x="4144" y="1436"/>
              <a:chExt cx="59" cy="49"/>
            </a:xfrm>
          </p:grpSpPr>
          <p:sp>
            <p:nvSpPr>
              <p:cNvPr id="3460331" name="Oval 235"/>
              <p:cNvSpPr>
                <a:spLocks noChangeArrowheads="1"/>
              </p:cNvSpPr>
              <p:nvPr/>
            </p:nvSpPr>
            <p:spPr bwMode="auto">
              <a:xfrm>
                <a:off x="4166" y="1452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32" name="Oval 236"/>
              <p:cNvSpPr>
                <a:spLocks noChangeArrowheads="1"/>
              </p:cNvSpPr>
              <p:nvPr/>
            </p:nvSpPr>
            <p:spPr bwMode="auto">
              <a:xfrm>
                <a:off x="4144" y="143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87" name="Group 237"/>
            <p:cNvGrpSpPr>
              <a:grpSpLocks/>
            </p:cNvGrpSpPr>
            <p:nvPr/>
          </p:nvGrpSpPr>
          <p:grpSpPr bwMode="auto">
            <a:xfrm>
              <a:off x="4237" y="1477"/>
              <a:ext cx="67" cy="42"/>
              <a:chOff x="4237" y="1477"/>
              <a:chExt cx="67" cy="42"/>
            </a:xfrm>
          </p:grpSpPr>
          <p:sp>
            <p:nvSpPr>
              <p:cNvPr id="3460334" name="Oval 238"/>
              <p:cNvSpPr>
                <a:spLocks noChangeArrowheads="1"/>
              </p:cNvSpPr>
              <p:nvPr/>
            </p:nvSpPr>
            <p:spPr bwMode="auto">
              <a:xfrm>
                <a:off x="4266" y="148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35" name="Oval 239"/>
              <p:cNvSpPr>
                <a:spLocks noChangeArrowheads="1"/>
              </p:cNvSpPr>
              <p:nvPr/>
            </p:nvSpPr>
            <p:spPr bwMode="auto">
              <a:xfrm>
                <a:off x="4237" y="1477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88" name="Group 240"/>
            <p:cNvGrpSpPr>
              <a:grpSpLocks/>
            </p:cNvGrpSpPr>
            <p:nvPr/>
          </p:nvGrpSpPr>
          <p:grpSpPr bwMode="auto">
            <a:xfrm>
              <a:off x="4360" y="1453"/>
              <a:ext cx="66" cy="50"/>
              <a:chOff x="4360" y="1453"/>
              <a:chExt cx="66" cy="50"/>
            </a:xfrm>
          </p:grpSpPr>
          <p:sp>
            <p:nvSpPr>
              <p:cNvPr id="3460337" name="Oval 241"/>
              <p:cNvSpPr>
                <a:spLocks noChangeArrowheads="1"/>
              </p:cNvSpPr>
              <p:nvPr/>
            </p:nvSpPr>
            <p:spPr bwMode="auto">
              <a:xfrm>
                <a:off x="4390" y="1453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38" name="Oval 242"/>
              <p:cNvSpPr>
                <a:spLocks noChangeArrowheads="1"/>
              </p:cNvSpPr>
              <p:nvPr/>
            </p:nvSpPr>
            <p:spPr bwMode="auto">
              <a:xfrm>
                <a:off x="4356" y="1469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89" name="Group 243"/>
            <p:cNvGrpSpPr>
              <a:grpSpLocks/>
            </p:cNvGrpSpPr>
            <p:nvPr/>
          </p:nvGrpSpPr>
          <p:grpSpPr bwMode="auto">
            <a:xfrm>
              <a:off x="4468" y="1368"/>
              <a:ext cx="60" cy="62"/>
              <a:chOff x="4468" y="1368"/>
              <a:chExt cx="60" cy="62"/>
            </a:xfrm>
          </p:grpSpPr>
          <p:sp>
            <p:nvSpPr>
              <p:cNvPr id="3460340" name="Oval 244"/>
              <p:cNvSpPr>
                <a:spLocks noChangeArrowheads="1"/>
              </p:cNvSpPr>
              <p:nvPr/>
            </p:nvSpPr>
            <p:spPr bwMode="auto">
              <a:xfrm>
                <a:off x="4490" y="136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41" name="Oval 245"/>
              <p:cNvSpPr>
                <a:spLocks noChangeArrowheads="1"/>
              </p:cNvSpPr>
              <p:nvPr/>
            </p:nvSpPr>
            <p:spPr bwMode="auto">
              <a:xfrm>
                <a:off x="4468" y="139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90" name="Group 246"/>
            <p:cNvGrpSpPr>
              <a:grpSpLocks/>
            </p:cNvGrpSpPr>
            <p:nvPr/>
          </p:nvGrpSpPr>
          <p:grpSpPr bwMode="auto">
            <a:xfrm>
              <a:off x="4537" y="1252"/>
              <a:ext cx="41" cy="70"/>
              <a:chOff x="4537" y="1252"/>
              <a:chExt cx="41" cy="70"/>
            </a:xfrm>
          </p:grpSpPr>
          <p:sp>
            <p:nvSpPr>
              <p:cNvPr id="3460343" name="Oval 247"/>
              <p:cNvSpPr>
                <a:spLocks noChangeArrowheads="1"/>
              </p:cNvSpPr>
              <p:nvPr/>
            </p:nvSpPr>
            <p:spPr bwMode="auto">
              <a:xfrm>
                <a:off x="4542" y="125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44" name="Oval 248"/>
              <p:cNvSpPr>
                <a:spLocks noChangeArrowheads="1"/>
              </p:cNvSpPr>
              <p:nvPr/>
            </p:nvSpPr>
            <p:spPr bwMode="auto">
              <a:xfrm>
                <a:off x="4537" y="128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91" name="Group 249"/>
            <p:cNvGrpSpPr>
              <a:grpSpLocks/>
            </p:cNvGrpSpPr>
            <p:nvPr/>
          </p:nvGrpSpPr>
          <p:grpSpPr bwMode="auto">
            <a:xfrm>
              <a:off x="4522" y="1140"/>
              <a:ext cx="44" cy="62"/>
              <a:chOff x="4522" y="1140"/>
              <a:chExt cx="44" cy="62"/>
            </a:xfrm>
          </p:grpSpPr>
          <p:sp>
            <p:nvSpPr>
              <p:cNvPr id="3460346" name="Oval 250"/>
              <p:cNvSpPr>
                <a:spLocks noChangeArrowheads="1"/>
              </p:cNvSpPr>
              <p:nvPr/>
            </p:nvSpPr>
            <p:spPr bwMode="auto">
              <a:xfrm>
                <a:off x="4522" y="114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47" name="Oval 251"/>
              <p:cNvSpPr>
                <a:spLocks noChangeArrowheads="1"/>
              </p:cNvSpPr>
              <p:nvPr/>
            </p:nvSpPr>
            <p:spPr bwMode="auto">
              <a:xfrm>
                <a:off x="4530" y="116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92" name="Group 252"/>
            <p:cNvGrpSpPr>
              <a:grpSpLocks/>
            </p:cNvGrpSpPr>
            <p:nvPr/>
          </p:nvGrpSpPr>
          <p:grpSpPr bwMode="auto">
            <a:xfrm>
              <a:off x="4480" y="1068"/>
              <a:ext cx="49" cy="55"/>
              <a:chOff x="4480" y="1068"/>
              <a:chExt cx="49" cy="55"/>
            </a:xfrm>
          </p:grpSpPr>
          <p:sp>
            <p:nvSpPr>
              <p:cNvPr id="3460349" name="Oval 253"/>
              <p:cNvSpPr>
                <a:spLocks noChangeArrowheads="1"/>
              </p:cNvSpPr>
              <p:nvPr/>
            </p:nvSpPr>
            <p:spPr bwMode="auto">
              <a:xfrm>
                <a:off x="4480" y="1068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50" name="Oval 254"/>
              <p:cNvSpPr>
                <a:spLocks noChangeArrowheads="1"/>
              </p:cNvSpPr>
              <p:nvPr/>
            </p:nvSpPr>
            <p:spPr bwMode="auto">
              <a:xfrm>
                <a:off x="4492" y="108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351" name="Rectangle 255"/>
            <p:cNvSpPr>
              <a:spLocks noChangeArrowheads="1"/>
            </p:cNvSpPr>
            <p:nvPr/>
          </p:nvSpPr>
          <p:spPr bwMode="auto">
            <a:xfrm rot="1920000">
              <a:off x="4417" y="10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52" name="Rectangle 256"/>
            <p:cNvSpPr>
              <a:spLocks noChangeArrowheads="1"/>
            </p:cNvSpPr>
            <p:nvPr/>
          </p:nvSpPr>
          <p:spPr bwMode="auto">
            <a:xfrm rot="1680000">
              <a:off x="4180" y="1392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53" name="Rectangle 257"/>
            <p:cNvSpPr>
              <a:spLocks noChangeArrowheads="1"/>
            </p:cNvSpPr>
            <p:nvPr/>
          </p:nvSpPr>
          <p:spPr bwMode="auto">
            <a:xfrm rot="240000">
              <a:off x="4316" y="987"/>
              <a:ext cx="26" cy="7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54" name="Rectangle 258"/>
            <p:cNvSpPr>
              <a:spLocks noChangeArrowheads="1"/>
            </p:cNvSpPr>
            <p:nvPr/>
          </p:nvSpPr>
          <p:spPr bwMode="auto">
            <a:xfrm rot="6420000">
              <a:off x="4082" y="1141"/>
              <a:ext cx="1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55" name="Rectangle 259"/>
            <p:cNvSpPr>
              <a:spLocks noChangeArrowheads="1"/>
            </p:cNvSpPr>
            <p:nvPr/>
          </p:nvSpPr>
          <p:spPr bwMode="auto">
            <a:xfrm rot="20760000">
              <a:off x="4227" y="991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95298" name="Group 260"/>
            <p:cNvGrpSpPr>
              <a:grpSpLocks/>
            </p:cNvGrpSpPr>
            <p:nvPr/>
          </p:nvGrpSpPr>
          <p:grpSpPr bwMode="auto">
            <a:xfrm>
              <a:off x="4035" y="1274"/>
              <a:ext cx="96" cy="59"/>
              <a:chOff x="4035" y="1274"/>
              <a:chExt cx="96" cy="59"/>
            </a:xfrm>
          </p:grpSpPr>
          <p:grpSp>
            <p:nvGrpSpPr>
              <p:cNvPr id="95310" name="Group 261"/>
              <p:cNvGrpSpPr>
                <a:grpSpLocks/>
              </p:cNvGrpSpPr>
              <p:nvPr/>
            </p:nvGrpSpPr>
            <p:grpSpPr bwMode="auto">
              <a:xfrm>
                <a:off x="4035" y="1274"/>
                <a:ext cx="49" cy="59"/>
                <a:chOff x="4035" y="1274"/>
                <a:chExt cx="49" cy="59"/>
              </a:xfrm>
            </p:grpSpPr>
            <p:sp>
              <p:nvSpPr>
                <p:cNvPr id="3460358" name="Oval 262"/>
                <p:cNvSpPr>
                  <a:spLocks noChangeArrowheads="1"/>
                </p:cNvSpPr>
                <p:nvPr/>
              </p:nvSpPr>
              <p:spPr bwMode="auto">
                <a:xfrm>
                  <a:off x="4035" y="1274"/>
                  <a:ext cx="36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359" name="Oval 263"/>
                <p:cNvSpPr>
                  <a:spLocks noChangeArrowheads="1"/>
                </p:cNvSpPr>
                <p:nvPr/>
              </p:nvSpPr>
              <p:spPr bwMode="auto">
                <a:xfrm>
                  <a:off x="4046" y="1299"/>
                  <a:ext cx="3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360" name="Rectangle 264"/>
              <p:cNvSpPr>
                <a:spLocks noChangeArrowheads="1"/>
              </p:cNvSpPr>
              <p:nvPr/>
            </p:nvSpPr>
            <p:spPr bwMode="auto">
              <a:xfrm rot="4320000">
                <a:off x="4078" y="1255"/>
                <a:ext cx="22" cy="81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99" name="Group 265"/>
            <p:cNvGrpSpPr>
              <a:grpSpLocks/>
            </p:cNvGrpSpPr>
            <p:nvPr/>
          </p:nvGrpSpPr>
          <p:grpSpPr bwMode="auto">
            <a:xfrm>
              <a:off x="4081" y="1365"/>
              <a:ext cx="87" cy="52"/>
              <a:chOff x="4081" y="1365"/>
              <a:chExt cx="87" cy="52"/>
            </a:xfrm>
          </p:grpSpPr>
          <p:grpSp>
            <p:nvGrpSpPr>
              <p:cNvPr id="95306" name="Group 266"/>
              <p:cNvGrpSpPr>
                <a:grpSpLocks/>
              </p:cNvGrpSpPr>
              <p:nvPr/>
            </p:nvGrpSpPr>
            <p:grpSpPr bwMode="auto">
              <a:xfrm>
                <a:off x="4081" y="1365"/>
                <a:ext cx="49" cy="52"/>
                <a:chOff x="4081" y="1365"/>
                <a:chExt cx="49" cy="52"/>
              </a:xfrm>
            </p:grpSpPr>
            <p:sp>
              <p:nvSpPr>
                <p:cNvPr id="3460363" name="Oval 267"/>
                <p:cNvSpPr>
                  <a:spLocks noChangeArrowheads="1"/>
                </p:cNvSpPr>
                <p:nvPr/>
              </p:nvSpPr>
              <p:spPr bwMode="auto">
                <a:xfrm>
                  <a:off x="4088" y="1380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364" name="Oval 268"/>
                <p:cNvSpPr>
                  <a:spLocks noChangeArrowheads="1"/>
                </p:cNvSpPr>
                <p:nvPr/>
              </p:nvSpPr>
              <p:spPr bwMode="auto">
                <a:xfrm>
                  <a:off x="4081" y="1365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365" name="Rectangle 269"/>
              <p:cNvSpPr>
                <a:spLocks noChangeArrowheads="1"/>
              </p:cNvSpPr>
              <p:nvPr/>
            </p:nvSpPr>
            <p:spPr bwMode="auto">
              <a:xfrm rot="3000000">
                <a:off x="4125" y="1333"/>
                <a:ext cx="19" cy="7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366" name="Rectangle 270"/>
            <p:cNvSpPr>
              <a:spLocks noChangeArrowheads="1"/>
            </p:cNvSpPr>
            <p:nvPr/>
          </p:nvSpPr>
          <p:spPr bwMode="auto">
            <a:xfrm rot="660000">
              <a:off x="4270" y="1431"/>
              <a:ext cx="18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67" name="Rectangle 271"/>
            <p:cNvSpPr>
              <a:spLocks noChangeArrowheads="1"/>
            </p:cNvSpPr>
            <p:nvPr/>
          </p:nvSpPr>
          <p:spPr bwMode="auto">
            <a:xfrm rot="2880000">
              <a:off x="4478" y="1067"/>
              <a:ext cx="24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68" name="Rectangle 272"/>
            <p:cNvSpPr>
              <a:spLocks noChangeArrowheads="1"/>
            </p:cNvSpPr>
            <p:nvPr/>
          </p:nvSpPr>
          <p:spPr bwMode="auto">
            <a:xfrm rot="4080000">
              <a:off x="4511" y="1140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69" name="Rectangle 273"/>
            <p:cNvSpPr>
              <a:spLocks noChangeArrowheads="1"/>
            </p:cNvSpPr>
            <p:nvPr/>
          </p:nvSpPr>
          <p:spPr bwMode="auto">
            <a:xfrm rot="20520000">
              <a:off x="4376" y="1409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70" name="Rectangle 274"/>
            <p:cNvSpPr>
              <a:spLocks noChangeArrowheads="1"/>
            </p:cNvSpPr>
            <p:nvPr/>
          </p:nvSpPr>
          <p:spPr bwMode="auto">
            <a:xfrm rot="18720000">
              <a:off x="4462" y="1342"/>
              <a:ext cx="20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71" name="Rectangle 275"/>
            <p:cNvSpPr>
              <a:spLocks noChangeArrowheads="1"/>
            </p:cNvSpPr>
            <p:nvPr/>
          </p:nvSpPr>
          <p:spPr bwMode="auto">
            <a:xfrm rot="5880000">
              <a:off x="4522" y="1236"/>
              <a:ext cx="23" cy="8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9947" name="Group 276"/>
          <p:cNvGrpSpPr>
            <a:grpSpLocks/>
          </p:cNvGrpSpPr>
          <p:nvPr/>
        </p:nvGrpSpPr>
        <p:grpSpPr bwMode="auto">
          <a:xfrm>
            <a:off x="2854325" y="1687513"/>
            <a:ext cx="173038" cy="522287"/>
            <a:chOff x="1932" y="1128"/>
            <a:chExt cx="122" cy="394"/>
          </a:xfrm>
        </p:grpSpPr>
        <p:sp>
          <p:nvSpPr>
            <p:cNvPr id="95272" name="Line 277"/>
            <p:cNvSpPr>
              <a:spLocks noChangeShapeType="1"/>
            </p:cNvSpPr>
            <p:nvPr/>
          </p:nvSpPr>
          <p:spPr bwMode="auto">
            <a:xfrm>
              <a:off x="1952" y="1280"/>
              <a:ext cx="27" cy="154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3" name="Line 278"/>
            <p:cNvSpPr>
              <a:spLocks noChangeShapeType="1"/>
            </p:cNvSpPr>
            <p:nvPr/>
          </p:nvSpPr>
          <p:spPr bwMode="auto">
            <a:xfrm flipH="1">
              <a:off x="1963" y="1434"/>
              <a:ext cx="14" cy="32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4" name="Line 279"/>
            <p:cNvSpPr>
              <a:spLocks noChangeShapeType="1"/>
            </p:cNvSpPr>
            <p:nvPr/>
          </p:nvSpPr>
          <p:spPr bwMode="auto">
            <a:xfrm>
              <a:off x="1963" y="1458"/>
              <a:ext cx="8" cy="35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5" name="Arc 280"/>
            <p:cNvSpPr>
              <a:spLocks/>
            </p:cNvSpPr>
            <p:nvPr/>
          </p:nvSpPr>
          <p:spPr bwMode="auto">
            <a:xfrm>
              <a:off x="1957" y="1490"/>
              <a:ext cx="15" cy="32"/>
            </a:xfrm>
            <a:custGeom>
              <a:avLst/>
              <a:gdLst>
                <a:gd name="T0" fmla="*/ 0 w 21590"/>
                <a:gd name="T1" fmla="*/ 0 h 21554"/>
                <a:gd name="T2" fmla="*/ 0 w 21590"/>
                <a:gd name="T3" fmla="*/ 0 h 21554"/>
                <a:gd name="T4" fmla="*/ 0 w 21590"/>
                <a:gd name="T5" fmla="*/ 0 h 215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0" h="21554" fill="none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</a:path>
                <a:path w="21590" h="21554" stroke="0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  <a:lnTo>
                    <a:pt x="21590" y="21554"/>
                  </a:lnTo>
                  <a:lnTo>
                    <a:pt x="0" y="2089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6" name="Arc 281"/>
            <p:cNvSpPr>
              <a:spLocks/>
            </p:cNvSpPr>
            <p:nvPr/>
          </p:nvSpPr>
          <p:spPr bwMode="auto">
            <a:xfrm>
              <a:off x="1932" y="1237"/>
              <a:ext cx="45" cy="49"/>
            </a:xfrm>
            <a:custGeom>
              <a:avLst/>
              <a:gdLst>
                <a:gd name="T0" fmla="*/ 0 w 36115"/>
                <a:gd name="T1" fmla="*/ 0 h 43186"/>
                <a:gd name="T2" fmla="*/ 0 w 36115"/>
                <a:gd name="T3" fmla="*/ 0 h 43186"/>
                <a:gd name="T4" fmla="*/ 0 w 36115"/>
                <a:gd name="T5" fmla="*/ 0 h 431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15" h="43186" fill="none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</a:path>
                <a:path w="36115" h="43186" stroke="0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  <a:lnTo>
                    <a:pt x="14515" y="21586"/>
                  </a:lnTo>
                  <a:lnTo>
                    <a:pt x="152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7" name="Arc 282"/>
            <p:cNvSpPr>
              <a:spLocks/>
            </p:cNvSpPr>
            <p:nvPr/>
          </p:nvSpPr>
          <p:spPr bwMode="auto">
            <a:xfrm>
              <a:off x="1950" y="1197"/>
              <a:ext cx="44" cy="48"/>
            </a:xfrm>
            <a:custGeom>
              <a:avLst/>
              <a:gdLst>
                <a:gd name="T0" fmla="*/ 0 w 36100"/>
                <a:gd name="T1" fmla="*/ 0 h 43185"/>
                <a:gd name="T2" fmla="*/ 0 w 36100"/>
                <a:gd name="T3" fmla="*/ 0 h 43185"/>
                <a:gd name="T4" fmla="*/ 0 w 36100"/>
                <a:gd name="T5" fmla="*/ 0 h 43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00" h="43185" fill="none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</a:path>
                <a:path w="36100" h="43185" stroke="0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  <a:lnTo>
                    <a:pt x="14500" y="21585"/>
                  </a:lnTo>
                  <a:lnTo>
                    <a:pt x="15314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8" name="Arc 283"/>
            <p:cNvSpPr>
              <a:spLocks/>
            </p:cNvSpPr>
            <p:nvPr/>
          </p:nvSpPr>
          <p:spPr bwMode="auto">
            <a:xfrm>
              <a:off x="1964" y="1158"/>
              <a:ext cx="44" cy="47"/>
            </a:xfrm>
            <a:custGeom>
              <a:avLst/>
              <a:gdLst>
                <a:gd name="T0" fmla="*/ 0 w 36263"/>
                <a:gd name="T1" fmla="*/ 0 h 41355"/>
                <a:gd name="T2" fmla="*/ 0 w 36263"/>
                <a:gd name="T3" fmla="*/ 0 h 41355"/>
                <a:gd name="T4" fmla="*/ 0 w 36263"/>
                <a:gd name="T5" fmla="*/ 0 h 4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63" h="41355" fill="none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</a:path>
                <a:path w="36263" h="41355" stroke="0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  <a:lnTo>
                    <a:pt x="14663" y="19755"/>
                  </a:lnTo>
                  <a:lnTo>
                    <a:pt x="233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9" name="Arc 284"/>
            <p:cNvSpPr>
              <a:spLocks/>
            </p:cNvSpPr>
            <p:nvPr/>
          </p:nvSpPr>
          <p:spPr bwMode="auto">
            <a:xfrm>
              <a:off x="1990" y="1128"/>
              <a:ext cx="64" cy="46"/>
            </a:xfrm>
            <a:custGeom>
              <a:avLst/>
              <a:gdLst>
                <a:gd name="T0" fmla="*/ 0 w 40969"/>
                <a:gd name="T1" fmla="*/ 0 h 24899"/>
                <a:gd name="T2" fmla="*/ 0 w 40969"/>
                <a:gd name="T3" fmla="*/ 0 h 24899"/>
                <a:gd name="T4" fmla="*/ 0 w 40969"/>
                <a:gd name="T5" fmla="*/ 0 h 248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969" h="24899" fill="none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</a:path>
                <a:path w="40969" h="24899" stroke="0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  <a:lnTo>
                    <a:pt x="19369" y="3299"/>
                  </a:lnTo>
                  <a:lnTo>
                    <a:pt x="40715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9948" name="Group 285"/>
          <p:cNvGrpSpPr>
            <a:grpSpLocks/>
          </p:cNvGrpSpPr>
          <p:nvPr/>
        </p:nvGrpSpPr>
        <p:grpSpPr bwMode="auto">
          <a:xfrm>
            <a:off x="2486025" y="1968500"/>
            <a:ext cx="341313" cy="273050"/>
            <a:chOff x="1671" y="1340"/>
            <a:chExt cx="241" cy="206"/>
          </a:xfrm>
        </p:grpSpPr>
        <p:sp>
          <p:nvSpPr>
            <p:cNvPr id="95258" name="Arc 286"/>
            <p:cNvSpPr>
              <a:spLocks/>
            </p:cNvSpPr>
            <p:nvPr/>
          </p:nvSpPr>
          <p:spPr bwMode="auto">
            <a:xfrm rot="-840000">
              <a:off x="1679" y="1444"/>
              <a:ext cx="19" cy="102"/>
            </a:xfrm>
            <a:custGeom>
              <a:avLst/>
              <a:gdLst>
                <a:gd name="T0" fmla="*/ 0 w 21600"/>
                <a:gd name="T1" fmla="*/ 0 h 20444"/>
                <a:gd name="T2" fmla="*/ 0 w 21600"/>
                <a:gd name="T3" fmla="*/ 0 h 20444"/>
                <a:gd name="T4" fmla="*/ 0 w 21600"/>
                <a:gd name="T5" fmla="*/ 0 h 204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444" fill="none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</a:path>
                <a:path w="21600" h="20444" stroke="0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59" name="Arc 287"/>
            <p:cNvSpPr>
              <a:spLocks/>
            </p:cNvSpPr>
            <p:nvPr/>
          </p:nvSpPr>
          <p:spPr bwMode="auto">
            <a:xfrm rot="-840000">
              <a:off x="1671" y="1383"/>
              <a:ext cx="16" cy="59"/>
            </a:xfrm>
            <a:custGeom>
              <a:avLst/>
              <a:gdLst>
                <a:gd name="T0" fmla="*/ 0 w 21600"/>
                <a:gd name="T1" fmla="*/ 0 h 21555"/>
                <a:gd name="T2" fmla="*/ 0 w 21600"/>
                <a:gd name="T3" fmla="*/ 0 h 21555"/>
                <a:gd name="T4" fmla="*/ 0 w 21600"/>
                <a:gd name="T5" fmla="*/ 0 h 215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55" fill="none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</a:path>
                <a:path w="21600" h="21555" stroke="0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  <a:lnTo>
                    <a:pt x="21600" y="21555"/>
                  </a:lnTo>
                  <a:lnTo>
                    <a:pt x="-1" y="2155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0" name="Arc 288"/>
            <p:cNvSpPr>
              <a:spLocks/>
            </p:cNvSpPr>
            <p:nvPr/>
          </p:nvSpPr>
          <p:spPr bwMode="auto">
            <a:xfrm rot="-840000">
              <a:off x="1690" y="1380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1" name="Arc 289"/>
            <p:cNvSpPr>
              <a:spLocks/>
            </p:cNvSpPr>
            <p:nvPr/>
          </p:nvSpPr>
          <p:spPr bwMode="auto">
            <a:xfrm rot="-840000">
              <a:off x="1725" y="1445"/>
              <a:ext cx="23" cy="93"/>
            </a:xfrm>
            <a:custGeom>
              <a:avLst/>
              <a:gdLst>
                <a:gd name="T0" fmla="*/ 0 w 27621"/>
                <a:gd name="T1" fmla="*/ 0 h 21600"/>
                <a:gd name="T2" fmla="*/ 0 w 27621"/>
                <a:gd name="T3" fmla="*/ 0 h 21600"/>
                <a:gd name="T4" fmla="*/ 0 w 276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21" h="21600" fill="none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</a:path>
                <a:path w="27621" h="21600" stroke="0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7620" y="20743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2" name="Arc 290"/>
            <p:cNvSpPr>
              <a:spLocks/>
            </p:cNvSpPr>
            <p:nvPr/>
          </p:nvSpPr>
          <p:spPr bwMode="auto">
            <a:xfrm rot="9960000">
              <a:off x="1802" y="1359"/>
              <a:ext cx="19" cy="103"/>
            </a:xfrm>
            <a:custGeom>
              <a:avLst/>
              <a:gdLst>
                <a:gd name="T0" fmla="*/ 0 w 21600"/>
                <a:gd name="T1" fmla="*/ 0 h 20580"/>
                <a:gd name="T2" fmla="*/ 0 w 21600"/>
                <a:gd name="T3" fmla="*/ 0 h 20580"/>
                <a:gd name="T4" fmla="*/ 0 w 21600"/>
                <a:gd name="T5" fmla="*/ 0 h 205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580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</a:path>
                <a:path w="21600" h="20580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  <a:lnTo>
                    <a:pt x="0" y="205"/>
                  </a:lnTo>
                  <a:lnTo>
                    <a:pt x="21599" y="-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3" name="Arc 291"/>
            <p:cNvSpPr>
              <a:spLocks/>
            </p:cNvSpPr>
            <p:nvPr/>
          </p:nvSpPr>
          <p:spPr bwMode="auto">
            <a:xfrm rot="9960000">
              <a:off x="1816" y="1464"/>
              <a:ext cx="16" cy="58"/>
            </a:xfrm>
            <a:custGeom>
              <a:avLst/>
              <a:gdLst>
                <a:gd name="T0" fmla="*/ 0 w 21600"/>
                <a:gd name="T1" fmla="*/ 0 h 21558"/>
                <a:gd name="T2" fmla="*/ 0 w 21600"/>
                <a:gd name="T3" fmla="*/ 0 h 21558"/>
                <a:gd name="T4" fmla="*/ 0 w 21600"/>
                <a:gd name="T5" fmla="*/ 0 h 215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58" fill="none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</a:path>
                <a:path w="21600" h="21558" stroke="0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  <a:lnTo>
                    <a:pt x="21600" y="21558"/>
                  </a:lnTo>
                  <a:lnTo>
                    <a:pt x="-1" y="21557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4" name="Arc 292"/>
            <p:cNvSpPr>
              <a:spLocks/>
            </p:cNvSpPr>
            <p:nvPr/>
          </p:nvSpPr>
          <p:spPr bwMode="auto">
            <a:xfrm rot="9960000">
              <a:off x="1790" y="1433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5" name="Arc 293"/>
            <p:cNvSpPr>
              <a:spLocks/>
            </p:cNvSpPr>
            <p:nvPr/>
          </p:nvSpPr>
          <p:spPr bwMode="auto">
            <a:xfrm rot="9960000">
              <a:off x="1745" y="1435"/>
              <a:ext cx="19" cy="98"/>
            </a:xfrm>
            <a:custGeom>
              <a:avLst/>
              <a:gdLst>
                <a:gd name="T0" fmla="*/ 0 w 21600"/>
                <a:gd name="T1" fmla="*/ 0 h 19605"/>
                <a:gd name="T2" fmla="*/ 0 w 21600"/>
                <a:gd name="T3" fmla="*/ 0 h 19605"/>
                <a:gd name="T4" fmla="*/ 0 w 21600"/>
                <a:gd name="T5" fmla="*/ 0 h 196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605" fill="none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</a:path>
                <a:path w="21600" h="19605" stroke="0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  <a:lnTo>
                    <a:pt x="21600" y="19605"/>
                  </a:lnTo>
                  <a:lnTo>
                    <a:pt x="-1" y="1960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6" name="Arc 294"/>
            <p:cNvSpPr>
              <a:spLocks/>
            </p:cNvSpPr>
            <p:nvPr/>
          </p:nvSpPr>
          <p:spPr bwMode="auto">
            <a:xfrm rot="9960000">
              <a:off x="1737" y="1369"/>
              <a:ext cx="17" cy="60"/>
            </a:xfrm>
            <a:custGeom>
              <a:avLst/>
              <a:gdLst>
                <a:gd name="T0" fmla="*/ 0 w 23027"/>
                <a:gd name="T1" fmla="*/ 0 h 21981"/>
                <a:gd name="T2" fmla="*/ 0 w 23027"/>
                <a:gd name="T3" fmla="*/ 0 h 21981"/>
                <a:gd name="T4" fmla="*/ 0 w 23027"/>
                <a:gd name="T5" fmla="*/ 0 h 219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027" h="21981" fill="none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</a:path>
                <a:path w="23027" h="21981" stroke="0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  <a:lnTo>
                    <a:pt x="1427" y="381"/>
                  </a:lnTo>
                  <a:lnTo>
                    <a:pt x="23023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7" name="Arc 295"/>
            <p:cNvSpPr>
              <a:spLocks/>
            </p:cNvSpPr>
            <p:nvPr/>
          </p:nvSpPr>
          <p:spPr bwMode="auto">
            <a:xfrm rot="9960000">
              <a:off x="1754" y="1366"/>
              <a:ext cx="24" cy="93"/>
            </a:xfrm>
            <a:custGeom>
              <a:avLst/>
              <a:gdLst>
                <a:gd name="T0" fmla="*/ 0 w 27359"/>
                <a:gd name="T1" fmla="*/ 0 h 21833"/>
                <a:gd name="T2" fmla="*/ 0 w 27359"/>
                <a:gd name="T3" fmla="*/ 0 h 21833"/>
                <a:gd name="T4" fmla="*/ 0 w 27359"/>
                <a:gd name="T5" fmla="*/ 0 h 218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359" h="21833" fill="none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</a:path>
                <a:path w="27359" h="21833" stroke="0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  <a:lnTo>
                    <a:pt x="21600" y="233"/>
                  </a:lnTo>
                  <a:lnTo>
                    <a:pt x="27359" y="2105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8" name="Arc 296"/>
            <p:cNvSpPr>
              <a:spLocks/>
            </p:cNvSpPr>
            <p:nvPr/>
          </p:nvSpPr>
          <p:spPr bwMode="auto">
            <a:xfrm rot="-840000">
              <a:off x="1816" y="1352"/>
              <a:ext cx="24" cy="93"/>
            </a:xfrm>
            <a:custGeom>
              <a:avLst/>
              <a:gdLst>
                <a:gd name="T0" fmla="*/ 0 w 28430"/>
                <a:gd name="T1" fmla="*/ 0 h 21600"/>
                <a:gd name="T2" fmla="*/ 0 w 28430"/>
                <a:gd name="T3" fmla="*/ 0 h 21600"/>
                <a:gd name="T4" fmla="*/ 0 w 284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430" h="21600" fill="none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</a:path>
                <a:path w="28430" h="21600" stroke="0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  <a:lnTo>
                    <a:pt x="6831" y="21600"/>
                  </a:lnTo>
                  <a:lnTo>
                    <a:pt x="0" y="110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9" name="Arc 297"/>
            <p:cNvSpPr>
              <a:spLocks/>
            </p:cNvSpPr>
            <p:nvPr/>
          </p:nvSpPr>
          <p:spPr bwMode="auto">
            <a:xfrm rot="-840000">
              <a:off x="1851" y="1418"/>
              <a:ext cx="23" cy="92"/>
            </a:xfrm>
            <a:custGeom>
              <a:avLst/>
              <a:gdLst>
                <a:gd name="T0" fmla="*/ 0 w 27657"/>
                <a:gd name="T1" fmla="*/ 0 h 21836"/>
                <a:gd name="T2" fmla="*/ 0 w 27657"/>
                <a:gd name="T3" fmla="*/ 0 h 21836"/>
                <a:gd name="T4" fmla="*/ 0 w 27657"/>
                <a:gd name="T5" fmla="*/ 0 h 218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57" h="21836" fill="none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</a:path>
                <a:path w="27657" h="21836" stroke="0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  <a:lnTo>
                    <a:pt x="21600" y="236"/>
                  </a:lnTo>
                  <a:lnTo>
                    <a:pt x="27657" y="20969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0" name="Arc 298"/>
            <p:cNvSpPr>
              <a:spLocks/>
            </p:cNvSpPr>
            <p:nvPr/>
          </p:nvSpPr>
          <p:spPr bwMode="auto">
            <a:xfrm rot="9960000">
              <a:off x="1872" y="1407"/>
              <a:ext cx="18" cy="99"/>
            </a:xfrm>
            <a:custGeom>
              <a:avLst/>
              <a:gdLst>
                <a:gd name="T0" fmla="*/ 0 w 21599"/>
                <a:gd name="T1" fmla="*/ 0 h 19623"/>
                <a:gd name="T2" fmla="*/ 0 w 21599"/>
                <a:gd name="T3" fmla="*/ 0 h 19623"/>
                <a:gd name="T4" fmla="*/ 0 w 21599"/>
                <a:gd name="T5" fmla="*/ 0 h 196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9" h="19623" fill="none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</a:path>
                <a:path w="21599" h="19623" stroke="0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  <a:lnTo>
                    <a:pt x="21599" y="19623"/>
                  </a:lnTo>
                  <a:lnTo>
                    <a:pt x="-1" y="1942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1" name="Arc 299"/>
            <p:cNvSpPr>
              <a:spLocks/>
            </p:cNvSpPr>
            <p:nvPr/>
          </p:nvSpPr>
          <p:spPr bwMode="auto">
            <a:xfrm rot="9960000">
              <a:off x="1863" y="1340"/>
              <a:ext cx="49" cy="59"/>
            </a:xfrm>
            <a:custGeom>
              <a:avLst/>
              <a:gdLst>
                <a:gd name="T0" fmla="*/ 0 w 40443"/>
                <a:gd name="T1" fmla="*/ 0 h 21969"/>
                <a:gd name="T2" fmla="*/ 0 w 40443"/>
                <a:gd name="T3" fmla="*/ 0 h 21969"/>
                <a:gd name="T4" fmla="*/ 0 w 40443"/>
                <a:gd name="T5" fmla="*/ 0 h 219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443" h="21969" fill="none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</a:path>
                <a:path w="40443" h="21969" stroke="0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  <a:lnTo>
                    <a:pt x="18843" y="369"/>
                  </a:lnTo>
                  <a:lnTo>
                    <a:pt x="40439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0396" name="Oval 300"/>
          <p:cNvSpPr>
            <a:spLocks noChangeArrowheads="1"/>
          </p:cNvSpPr>
          <p:nvPr/>
        </p:nvSpPr>
        <p:spPr bwMode="auto">
          <a:xfrm>
            <a:off x="1670050" y="2093913"/>
            <a:ext cx="839788" cy="758825"/>
          </a:xfrm>
          <a:prstGeom prst="ellipse">
            <a:avLst/>
          </a:prstGeom>
          <a:solidFill>
            <a:srgbClr val="3A006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39950" name="Group 301"/>
          <p:cNvGrpSpPr>
            <a:grpSpLocks/>
          </p:cNvGrpSpPr>
          <p:nvPr/>
        </p:nvGrpSpPr>
        <p:grpSpPr bwMode="auto">
          <a:xfrm>
            <a:off x="1787525" y="2220913"/>
            <a:ext cx="576263" cy="520700"/>
            <a:chOff x="1535" y="671"/>
            <a:chExt cx="409" cy="393"/>
          </a:xfrm>
        </p:grpSpPr>
        <p:sp>
          <p:nvSpPr>
            <p:cNvPr id="3460398" name="Oval 302"/>
            <p:cNvSpPr>
              <a:spLocks noChangeArrowheads="1"/>
            </p:cNvSpPr>
            <p:nvPr/>
          </p:nvSpPr>
          <p:spPr bwMode="auto">
            <a:xfrm>
              <a:off x="1535" y="671"/>
              <a:ext cx="409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 useBgFill="1">
          <p:nvSpPr>
            <p:cNvPr id="3460399" name="Oval 303"/>
            <p:cNvSpPr>
              <a:spLocks noChangeArrowheads="1"/>
            </p:cNvSpPr>
            <p:nvPr/>
          </p:nvSpPr>
          <p:spPr bwMode="auto">
            <a:xfrm>
              <a:off x="1550" y="688"/>
              <a:ext cx="377" cy="361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9951" name="Group 304"/>
          <p:cNvGrpSpPr>
            <a:grpSpLocks/>
          </p:cNvGrpSpPr>
          <p:nvPr/>
        </p:nvGrpSpPr>
        <p:grpSpPr bwMode="auto">
          <a:xfrm>
            <a:off x="1693863" y="2122488"/>
            <a:ext cx="765175" cy="704850"/>
            <a:chOff x="1109" y="1456"/>
            <a:chExt cx="543" cy="533"/>
          </a:xfrm>
        </p:grpSpPr>
        <p:grpSp>
          <p:nvGrpSpPr>
            <p:cNvPr id="40926" name="Group 305"/>
            <p:cNvGrpSpPr>
              <a:grpSpLocks/>
            </p:cNvGrpSpPr>
            <p:nvPr/>
          </p:nvGrpSpPr>
          <p:grpSpPr bwMode="auto">
            <a:xfrm>
              <a:off x="1179" y="1511"/>
              <a:ext cx="56" cy="82"/>
              <a:chOff x="1179" y="1511"/>
              <a:chExt cx="56" cy="82"/>
            </a:xfrm>
          </p:grpSpPr>
          <p:grpSp>
            <p:nvGrpSpPr>
              <p:cNvPr id="95252" name="Group 306"/>
              <p:cNvGrpSpPr>
                <a:grpSpLocks/>
              </p:cNvGrpSpPr>
              <p:nvPr/>
            </p:nvGrpSpPr>
            <p:grpSpPr bwMode="auto">
              <a:xfrm>
                <a:off x="1179" y="1511"/>
                <a:ext cx="50" cy="51"/>
                <a:chOff x="1179" y="1511"/>
                <a:chExt cx="50" cy="51"/>
              </a:xfrm>
            </p:grpSpPr>
            <p:sp>
              <p:nvSpPr>
                <p:cNvPr id="3460403" name="Oval 307"/>
                <p:cNvSpPr>
                  <a:spLocks noChangeArrowheads="1"/>
                </p:cNvSpPr>
                <p:nvPr/>
              </p:nvSpPr>
              <p:spPr bwMode="auto">
                <a:xfrm>
                  <a:off x="1191" y="151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404" name="Oval 308"/>
                <p:cNvSpPr>
                  <a:spLocks noChangeArrowheads="1"/>
                </p:cNvSpPr>
                <p:nvPr/>
              </p:nvSpPr>
              <p:spPr bwMode="auto">
                <a:xfrm>
                  <a:off x="1179" y="152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405" name="Rectangle 309"/>
              <p:cNvSpPr>
                <a:spLocks noChangeArrowheads="1"/>
              </p:cNvSpPr>
              <p:nvPr/>
            </p:nvSpPr>
            <p:spPr bwMode="auto">
              <a:xfrm rot="19380000">
                <a:off x="1214" y="1518"/>
                <a:ext cx="21" cy="7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27" name="Group 310"/>
            <p:cNvGrpSpPr>
              <a:grpSpLocks/>
            </p:cNvGrpSpPr>
            <p:nvPr/>
          </p:nvGrpSpPr>
          <p:grpSpPr bwMode="auto">
            <a:xfrm>
              <a:off x="1274" y="1456"/>
              <a:ext cx="63" cy="41"/>
              <a:chOff x="1274" y="1456"/>
              <a:chExt cx="63" cy="41"/>
            </a:xfrm>
          </p:grpSpPr>
          <p:sp>
            <p:nvSpPr>
              <p:cNvPr id="3460407" name="Oval 311"/>
              <p:cNvSpPr>
                <a:spLocks noChangeArrowheads="1"/>
              </p:cNvSpPr>
              <p:nvPr/>
            </p:nvSpPr>
            <p:spPr bwMode="auto">
              <a:xfrm>
                <a:off x="1296" y="145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08" name="Oval 312"/>
              <p:cNvSpPr>
                <a:spLocks noChangeArrowheads="1"/>
              </p:cNvSpPr>
              <p:nvPr/>
            </p:nvSpPr>
            <p:spPr bwMode="auto">
              <a:xfrm>
                <a:off x="1270" y="146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28" name="Group 313"/>
            <p:cNvGrpSpPr>
              <a:grpSpLocks/>
            </p:cNvGrpSpPr>
            <p:nvPr/>
          </p:nvGrpSpPr>
          <p:grpSpPr bwMode="auto">
            <a:xfrm>
              <a:off x="1368" y="1456"/>
              <a:ext cx="65" cy="34"/>
              <a:chOff x="1368" y="1456"/>
              <a:chExt cx="65" cy="34"/>
            </a:xfrm>
          </p:grpSpPr>
          <p:sp>
            <p:nvSpPr>
              <p:cNvPr id="3460410" name="Oval 314"/>
              <p:cNvSpPr>
                <a:spLocks noChangeArrowheads="1"/>
              </p:cNvSpPr>
              <p:nvPr/>
            </p:nvSpPr>
            <p:spPr bwMode="auto">
              <a:xfrm>
                <a:off x="1394" y="1456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11" name="Oval 315"/>
              <p:cNvSpPr>
                <a:spLocks noChangeArrowheads="1"/>
              </p:cNvSpPr>
              <p:nvPr/>
            </p:nvSpPr>
            <p:spPr bwMode="auto">
              <a:xfrm>
                <a:off x="1368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29" name="Group 316"/>
            <p:cNvGrpSpPr>
              <a:grpSpLocks/>
            </p:cNvGrpSpPr>
            <p:nvPr/>
          </p:nvGrpSpPr>
          <p:grpSpPr bwMode="auto">
            <a:xfrm>
              <a:off x="1479" y="1478"/>
              <a:ext cx="58" cy="48"/>
              <a:chOff x="1479" y="1478"/>
              <a:chExt cx="58" cy="48"/>
            </a:xfrm>
          </p:grpSpPr>
          <p:sp>
            <p:nvSpPr>
              <p:cNvPr id="3460413" name="Oval 317"/>
              <p:cNvSpPr>
                <a:spLocks noChangeArrowheads="1"/>
              </p:cNvSpPr>
              <p:nvPr/>
            </p:nvSpPr>
            <p:spPr bwMode="auto">
              <a:xfrm>
                <a:off x="1499" y="149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14" name="Oval 318"/>
              <p:cNvSpPr>
                <a:spLocks noChangeArrowheads="1"/>
              </p:cNvSpPr>
              <p:nvPr/>
            </p:nvSpPr>
            <p:spPr bwMode="auto">
              <a:xfrm>
                <a:off x="1479" y="147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415" name="Oval 319"/>
            <p:cNvSpPr>
              <a:spLocks noChangeArrowheads="1"/>
            </p:cNvSpPr>
            <p:nvPr/>
          </p:nvSpPr>
          <p:spPr bwMode="auto">
            <a:xfrm>
              <a:off x="1123" y="161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16" name="Oval 320"/>
            <p:cNvSpPr>
              <a:spLocks noChangeArrowheads="1"/>
            </p:cNvSpPr>
            <p:nvPr/>
          </p:nvSpPr>
          <p:spPr bwMode="auto">
            <a:xfrm>
              <a:off x="1118" y="163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40932" name="Group 321"/>
            <p:cNvGrpSpPr>
              <a:grpSpLocks/>
            </p:cNvGrpSpPr>
            <p:nvPr/>
          </p:nvGrpSpPr>
          <p:grpSpPr bwMode="auto">
            <a:xfrm>
              <a:off x="1218" y="1906"/>
              <a:ext cx="59" cy="49"/>
              <a:chOff x="1218" y="1906"/>
              <a:chExt cx="59" cy="49"/>
            </a:xfrm>
          </p:grpSpPr>
          <p:sp>
            <p:nvSpPr>
              <p:cNvPr id="3460418" name="Oval 322"/>
              <p:cNvSpPr>
                <a:spLocks noChangeArrowheads="1"/>
              </p:cNvSpPr>
              <p:nvPr/>
            </p:nvSpPr>
            <p:spPr bwMode="auto">
              <a:xfrm>
                <a:off x="1240" y="1922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19" name="Oval 323"/>
              <p:cNvSpPr>
                <a:spLocks noChangeArrowheads="1"/>
              </p:cNvSpPr>
              <p:nvPr/>
            </p:nvSpPr>
            <p:spPr bwMode="auto">
              <a:xfrm>
                <a:off x="1218" y="190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33" name="Group 324"/>
            <p:cNvGrpSpPr>
              <a:grpSpLocks/>
            </p:cNvGrpSpPr>
            <p:nvPr/>
          </p:nvGrpSpPr>
          <p:grpSpPr bwMode="auto">
            <a:xfrm>
              <a:off x="1311" y="1947"/>
              <a:ext cx="67" cy="42"/>
              <a:chOff x="1311" y="1947"/>
              <a:chExt cx="67" cy="42"/>
            </a:xfrm>
          </p:grpSpPr>
          <p:sp>
            <p:nvSpPr>
              <p:cNvPr id="3460421" name="Oval 325"/>
              <p:cNvSpPr>
                <a:spLocks noChangeArrowheads="1"/>
              </p:cNvSpPr>
              <p:nvPr/>
            </p:nvSpPr>
            <p:spPr bwMode="auto">
              <a:xfrm>
                <a:off x="1340" y="195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22" name="Oval 326"/>
              <p:cNvSpPr>
                <a:spLocks noChangeArrowheads="1"/>
              </p:cNvSpPr>
              <p:nvPr/>
            </p:nvSpPr>
            <p:spPr bwMode="auto">
              <a:xfrm>
                <a:off x="1311" y="1947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34" name="Group 327"/>
            <p:cNvGrpSpPr>
              <a:grpSpLocks/>
            </p:cNvGrpSpPr>
            <p:nvPr/>
          </p:nvGrpSpPr>
          <p:grpSpPr bwMode="auto">
            <a:xfrm>
              <a:off x="1434" y="1923"/>
              <a:ext cx="65" cy="50"/>
              <a:chOff x="1434" y="1923"/>
              <a:chExt cx="65" cy="50"/>
            </a:xfrm>
          </p:grpSpPr>
          <p:sp>
            <p:nvSpPr>
              <p:cNvPr id="3460424" name="Oval 328"/>
              <p:cNvSpPr>
                <a:spLocks noChangeArrowheads="1"/>
              </p:cNvSpPr>
              <p:nvPr/>
            </p:nvSpPr>
            <p:spPr bwMode="auto">
              <a:xfrm>
                <a:off x="1464" y="1923"/>
                <a:ext cx="35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25" name="Oval 329"/>
              <p:cNvSpPr>
                <a:spLocks noChangeArrowheads="1"/>
              </p:cNvSpPr>
              <p:nvPr/>
            </p:nvSpPr>
            <p:spPr bwMode="auto">
              <a:xfrm>
                <a:off x="1430" y="1939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35" name="Group 330"/>
            <p:cNvGrpSpPr>
              <a:grpSpLocks/>
            </p:cNvGrpSpPr>
            <p:nvPr/>
          </p:nvGrpSpPr>
          <p:grpSpPr bwMode="auto">
            <a:xfrm>
              <a:off x="1542" y="1838"/>
              <a:ext cx="60" cy="62"/>
              <a:chOff x="1542" y="1838"/>
              <a:chExt cx="60" cy="62"/>
            </a:xfrm>
          </p:grpSpPr>
          <p:sp>
            <p:nvSpPr>
              <p:cNvPr id="3460427" name="Oval 331"/>
              <p:cNvSpPr>
                <a:spLocks noChangeArrowheads="1"/>
              </p:cNvSpPr>
              <p:nvPr/>
            </p:nvSpPr>
            <p:spPr bwMode="auto">
              <a:xfrm>
                <a:off x="1564" y="183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28" name="Oval 332"/>
              <p:cNvSpPr>
                <a:spLocks noChangeArrowheads="1"/>
              </p:cNvSpPr>
              <p:nvPr/>
            </p:nvSpPr>
            <p:spPr bwMode="auto">
              <a:xfrm>
                <a:off x="1542" y="186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36" name="Group 333"/>
            <p:cNvGrpSpPr>
              <a:grpSpLocks/>
            </p:cNvGrpSpPr>
            <p:nvPr/>
          </p:nvGrpSpPr>
          <p:grpSpPr bwMode="auto">
            <a:xfrm>
              <a:off x="1611" y="1722"/>
              <a:ext cx="41" cy="70"/>
              <a:chOff x="1611" y="1722"/>
              <a:chExt cx="41" cy="70"/>
            </a:xfrm>
          </p:grpSpPr>
          <p:sp>
            <p:nvSpPr>
              <p:cNvPr id="3460430" name="Oval 334"/>
              <p:cNvSpPr>
                <a:spLocks noChangeArrowheads="1"/>
              </p:cNvSpPr>
              <p:nvPr/>
            </p:nvSpPr>
            <p:spPr bwMode="auto">
              <a:xfrm>
                <a:off x="1616" y="1722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31" name="Oval 335"/>
              <p:cNvSpPr>
                <a:spLocks noChangeArrowheads="1"/>
              </p:cNvSpPr>
              <p:nvPr/>
            </p:nvSpPr>
            <p:spPr bwMode="auto">
              <a:xfrm>
                <a:off x="1611" y="175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37" name="Group 336"/>
            <p:cNvGrpSpPr>
              <a:grpSpLocks/>
            </p:cNvGrpSpPr>
            <p:nvPr/>
          </p:nvGrpSpPr>
          <p:grpSpPr bwMode="auto">
            <a:xfrm>
              <a:off x="1596" y="1610"/>
              <a:ext cx="44" cy="62"/>
              <a:chOff x="1596" y="1610"/>
              <a:chExt cx="44" cy="62"/>
            </a:xfrm>
          </p:grpSpPr>
          <p:sp>
            <p:nvSpPr>
              <p:cNvPr id="3460433" name="Oval 337"/>
              <p:cNvSpPr>
                <a:spLocks noChangeArrowheads="1"/>
              </p:cNvSpPr>
              <p:nvPr/>
            </p:nvSpPr>
            <p:spPr bwMode="auto">
              <a:xfrm>
                <a:off x="1596" y="161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34" name="Oval 338"/>
              <p:cNvSpPr>
                <a:spLocks noChangeArrowheads="1"/>
              </p:cNvSpPr>
              <p:nvPr/>
            </p:nvSpPr>
            <p:spPr bwMode="auto">
              <a:xfrm>
                <a:off x="1604" y="163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38" name="Group 339"/>
            <p:cNvGrpSpPr>
              <a:grpSpLocks/>
            </p:cNvGrpSpPr>
            <p:nvPr/>
          </p:nvGrpSpPr>
          <p:grpSpPr bwMode="auto">
            <a:xfrm>
              <a:off x="1554" y="1539"/>
              <a:ext cx="49" cy="54"/>
              <a:chOff x="1554" y="1539"/>
              <a:chExt cx="49" cy="54"/>
            </a:xfrm>
          </p:grpSpPr>
          <p:sp>
            <p:nvSpPr>
              <p:cNvPr id="3460436" name="Oval 340"/>
              <p:cNvSpPr>
                <a:spLocks noChangeArrowheads="1"/>
              </p:cNvSpPr>
              <p:nvPr/>
            </p:nvSpPr>
            <p:spPr bwMode="auto">
              <a:xfrm>
                <a:off x="1554" y="153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37" name="Oval 341"/>
              <p:cNvSpPr>
                <a:spLocks noChangeArrowheads="1"/>
              </p:cNvSpPr>
              <p:nvPr/>
            </p:nvSpPr>
            <p:spPr bwMode="auto">
              <a:xfrm>
                <a:off x="1566" y="155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438" name="Rectangle 342"/>
            <p:cNvSpPr>
              <a:spLocks noChangeArrowheads="1"/>
            </p:cNvSpPr>
            <p:nvPr/>
          </p:nvSpPr>
          <p:spPr bwMode="auto">
            <a:xfrm rot="1920000">
              <a:off x="1491" y="148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39" name="Rectangle 343"/>
            <p:cNvSpPr>
              <a:spLocks noChangeArrowheads="1"/>
            </p:cNvSpPr>
            <p:nvPr/>
          </p:nvSpPr>
          <p:spPr bwMode="auto">
            <a:xfrm rot="1680000">
              <a:off x="1254" y="1862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40" name="Rectangle 344"/>
            <p:cNvSpPr>
              <a:spLocks noChangeArrowheads="1"/>
            </p:cNvSpPr>
            <p:nvPr/>
          </p:nvSpPr>
          <p:spPr bwMode="auto">
            <a:xfrm rot="240000">
              <a:off x="1390" y="1457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41" name="Rectangle 345"/>
            <p:cNvSpPr>
              <a:spLocks noChangeArrowheads="1"/>
            </p:cNvSpPr>
            <p:nvPr/>
          </p:nvSpPr>
          <p:spPr bwMode="auto">
            <a:xfrm rot="6420000">
              <a:off x="1156" y="1611"/>
              <a:ext cx="1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42" name="Rectangle 346"/>
            <p:cNvSpPr>
              <a:spLocks noChangeArrowheads="1"/>
            </p:cNvSpPr>
            <p:nvPr/>
          </p:nvSpPr>
          <p:spPr bwMode="auto">
            <a:xfrm rot="20760000">
              <a:off x="1301" y="1461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40944" name="Group 347"/>
            <p:cNvGrpSpPr>
              <a:grpSpLocks/>
            </p:cNvGrpSpPr>
            <p:nvPr/>
          </p:nvGrpSpPr>
          <p:grpSpPr bwMode="auto">
            <a:xfrm>
              <a:off x="1109" y="1744"/>
              <a:ext cx="96" cy="59"/>
              <a:chOff x="1109" y="1744"/>
              <a:chExt cx="96" cy="59"/>
            </a:xfrm>
          </p:grpSpPr>
          <p:grpSp>
            <p:nvGrpSpPr>
              <p:cNvPr id="40956" name="Group 348"/>
              <p:cNvGrpSpPr>
                <a:grpSpLocks/>
              </p:cNvGrpSpPr>
              <p:nvPr/>
            </p:nvGrpSpPr>
            <p:grpSpPr bwMode="auto">
              <a:xfrm>
                <a:off x="1109" y="1744"/>
                <a:ext cx="49" cy="59"/>
                <a:chOff x="1109" y="1744"/>
                <a:chExt cx="49" cy="59"/>
              </a:xfrm>
            </p:grpSpPr>
            <p:sp>
              <p:nvSpPr>
                <p:cNvPr id="3460445" name="Oval 349"/>
                <p:cNvSpPr>
                  <a:spLocks noChangeArrowheads="1"/>
                </p:cNvSpPr>
                <p:nvPr/>
              </p:nvSpPr>
              <p:spPr bwMode="auto">
                <a:xfrm>
                  <a:off x="1109" y="1744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446" name="Oval 350"/>
                <p:cNvSpPr>
                  <a:spLocks noChangeArrowheads="1"/>
                </p:cNvSpPr>
                <p:nvPr/>
              </p:nvSpPr>
              <p:spPr bwMode="auto">
                <a:xfrm>
                  <a:off x="1120" y="1771"/>
                  <a:ext cx="34" cy="3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447" name="Rectangle 351"/>
              <p:cNvSpPr>
                <a:spLocks noChangeArrowheads="1"/>
              </p:cNvSpPr>
              <p:nvPr/>
            </p:nvSpPr>
            <p:spPr bwMode="auto">
              <a:xfrm rot="4320000">
                <a:off x="1152" y="1726"/>
                <a:ext cx="22" cy="8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45" name="Group 352"/>
            <p:cNvGrpSpPr>
              <a:grpSpLocks/>
            </p:cNvGrpSpPr>
            <p:nvPr/>
          </p:nvGrpSpPr>
          <p:grpSpPr bwMode="auto">
            <a:xfrm>
              <a:off x="1155" y="1835"/>
              <a:ext cx="87" cy="52"/>
              <a:chOff x="1155" y="1835"/>
              <a:chExt cx="87" cy="52"/>
            </a:xfrm>
          </p:grpSpPr>
          <p:grpSp>
            <p:nvGrpSpPr>
              <p:cNvPr id="40952" name="Group 353"/>
              <p:cNvGrpSpPr>
                <a:grpSpLocks/>
              </p:cNvGrpSpPr>
              <p:nvPr/>
            </p:nvGrpSpPr>
            <p:grpSpPr bwMode="auto">
              <a:xfrm>
                <a:off x="1155" y="1835"/>
                <a:ext cx="49" cy="52"/>
                <a:chOff x="1155" y="1835"/>
                <a:chExt cx="49" cy="52"/>
              </a:xfrm>
            </p:grpSpPr>
            <p:sp>
              <p:nvSpPr>
                <p:cNvPr id="3460450" name="Oval 354"/>
                <p:cNvSpPr>
                  <a:spLocks noChangeArrowheads="1"/>
                </p:cNvSpPr>
                <p:nvPr/>
              </p:nvSpPr>
              <p:spPr bwMode="auto">
                <a:xfrm>
                  <a:off x="1162" y="1850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451" name="Oval 355"/>
                <p:cNvSpPr>
                  <a:spLocks noChangeArrowheads="1"/>
                </p:cNvSpPr>
                <p:nvPr/>
              </p:nvSpPr>
              <p:spPr bwMode="auto">
                <a:xfrm>
                  <a:off x="1155" y="1835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452" name="Rectangle 356"/>
              <p:cNvSpPr>
                <a:spLocks noChangeArrowheads="1"/>
              </p:cNvSpPr>
              <p:nvPr/>
            </p:nvSpPr>
            <p:spPr bwMode="auto">
              <a:xfrm rot="3000000">
                <a:off x="1193" y="1801"/>
                <a:ext cx="18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453" name="Rectangle 357"/>
            <p:cNvSpPr>
              <a:spLocks noChangeArrowheads="1"/>
            </p:cNvSpPr>
            <p:nvPr/>
          </p:nvSpPr>
          <p:spPr bwMode="auto">
            <a:xfrm rot="660000">
              <a:off x="1344" y="1901"/>
              <a:ext cx="18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54" name="Rectangle 358"/>
            <p:cNvSpPr>
              <a:spLocks noChangeArrowheads="1"/>
            </p:cNvSpPr>
            <p:nvPr/>
          </p:nvSpPr>
          <p:spPr bwMode="auto">
            <a:xfrm rot="2880000">
              <a:off x="1552" y="1537"/>
              <a:ext cx="24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55" name="Rectangle 359"/>
            <p:cNvSpPr>
              <a:spLocks noChangeArrowheads="1"/>
            </p:cNvSpPr>
            <p:nvPr/>
          </p:nvSpPr>
          <p:spPr bwMode="auto">
            <a:xfrm rot="4080000">
              <a:off x="1585" y="1617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56" name="Rectangle 360"/>
            <p:cNvSpPr>
              <a:spLocks noChangeArrowheads="1"/>
            </p:cNvSpPr>
            <p:nvPr/>
          </p:nvSpPr>
          <p:spPr bwMode="auto">
            <a:xfrm rot="20520000">
              <a:off x="1450" y="1879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57" name="Rectangle 361"/>
            <p:cNvSpPr>
              <a:spLocks noChangeArrowheads="1"/>
            </p:cNvSpPr>
            <p:nvPr/>
          </p:nvSpPr>
          <p:spPr bwMode="auto">
            <a:xfrm rot="18720000">
              <a:off x="1544" y="1813"/>
              <a:ext cx="20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58" name="Rectangle 362"/>
            <p:cNvSpPr>
              <a:spLocks noChangeArrowheads="1"/>
            </p:cNvSpPr>
            <p:nvPr/>
          </p:nvSpPr>
          <p:spPr bwMode="auto">
            <a:xfrm rot="5880000">
              <a:off x="1596" y="1712"/>
              <a:ext cx="23" cy="8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0459" name="AutoShape 363"/>
          <p:cNvSpPr>
            <a:spLocks noChangeArrowheads="1"/>
          </p:cNvSpPr>
          <p:nvPr/>
        </p:nvSpPr>
        <p:spPr bwMode="auto">
          <a:xfrm rot="4800000" flipH="1" flipV="1">
            <a:off x="1933575" y="2278063"/>
            <a:ext cx="312737" cy="369888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39953" name="Group 364"/>
          <p:cNvGrpSpPr>
            <a:grpSpLocks/>
          </p:cNvGrpSpPr>
          <p:nvPr/>
        </p:nvGrpSpPr>
        <p:grpSpPr bwMode="auto">
          <a:xfrm>
            <a:off x="1933575" y="2368550"/>
            <a:ext cx="236538" cy="157163"/>
            <a:chOff x="1279" y="1642"/>
            <a:chExt cx="168" cy="119"/>
          </a:xfrm>
        </p:grpSpPr>
        <p:sp>
          <p:nvSpPr>
            <p:cNvPr id="40914" name="Arc 365"/>
            <p:cNvSpPr>
              <a:spLocks/>
            </p:cNvSpPr>
            <p:nvPr/>
          </p:nvSpPr>
          <p:spPr bwMode="auto">
            <a:xfrm>
              <a:off x="1335" y="1670"/>
              <a:ext cx="25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5" name="Arc 366"/>
            <p:cNvSpPr>
              <a:spLocks/>
            </p:cNvSpPr>
            <p:nvPr/>
          </p:nvSpPr>
          <p:spPr bwMode="auto">
            <a:xfrm>
              <a:off x="1407" y="1669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6" name="Arc 367"/>
            <p:cNvSpPr>
              <a:spLocks/>
            </p:cNvSpPr>
            <p:nvPr/>
          </p:nvSpPr>
          <p:spPr bwMode="auto">
            <a:xfrm>
              <a:off x="1378" y="1642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7" name="Arc 368"/>
            <p:cNvSpPr>
              <a:spLocks/>
            </p:cNvSpPr>
            <p:nvPr/>
          </p:nvSpPr>
          <p:spPr bwMode="auto">
            <a:xfrm>
              <a:off x="1359" y="164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8" name="Arc 369"/>
            <p:cNvSpPr>
              <a:spLocks/>
            </p:cNvSpPr>
            <p:nvPr/>
          </p:nvSpPr>
          <p:spPr bwMode="auto">
            <a:xfrm>
              <a:off x="1307" y="1669"/>
              <a:ext cx="33" cy="27"/>
            </a:xfrm>
            <a:custGeom>
              <a:avLst/>
              <a:gdLst>
                <a:gd name="T0" fmla="*/ 0 w 21600"/>
                <a:gd name="T1" fmla="*/ 0 h 21590"/>
                <a:gd name="T2" fmla="*/ 0 w 21600"/>
                <a:gd name="T3" fmla="*/ 0 h 21590"/>
                <a:gd name="T4" fmla="*/ 0 w 21600"/>
                <a:gd name="T5" fmla="*/ 0 h 21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0" fill="none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</a:path>
                <a:path w="21600" h="21590" stroke="0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  <a:lnTo>
                    <a:pt x="21600" y="0"/>
                  </a:lnTo>
                  <a:lnTo>
                    <a:pt x="20936" y="2158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9" name="Arc 370"/>
            <p:cNvSpPr>
              <a:spLocks/>
            </p:cNvSpPr>
            <p:nvPr/>
          </p:nvSpPr>
          <p:spPr bwMode="auto">
            <a:xfrm>
              <a:off x="1279" y="1643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20" name="Arc 371"/>
            <p:cNvSpPr>
              <a:spLocks/>
            </p:cNvSpPr>
            <p:nvPr/>
          </p:nvSpPr>
          <p:spPr bwMode="auto">
            <a:xfrm>
              <a:off x="1413" y="1733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21" name="Arc 372"/>
            <p:cNvSpPr>
              <a:spLocks/>
            </p:cNvSpPr>
            <p:nvPr/>
          </p:nvSpPr>
          <p:spPr bwMode="auto">
            <a:xfrm>
              <a:off x="1384" y="1706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22" name="Arc 373"/>
            <p:cNvSpPr>
              <a:spLocks/>
            </p:cNvSpPr>
            <p:nvPr/>
          </p:nvSpPr>
          <p:spPr bwMode="auto">
            <a:xfrm>
              <a:off x="1342" y="1733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23" name="Arc 374"/>
            <p:cNvSpPr>
              <a:spLocks/>
            </p:cNvSpPr>
            <p:nvPr/>
          </p:nvSpPr>
          <p:spPr bwMode="auto">
            <a:xfrm>
              <a:off x="1361" y="1707"/>
              <a:ext cx="25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6" h="21583" fill="none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</a:path>
                <a:path w="21586" h="21583" stroke="0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  <a:lnTo>
                    <a:pt x="21586" y="21583"/>
                  </a:lnTo>
                  <a:lnTo>
                    <a:pt x="0" y="2079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24" name="Arc 375"/>
            <p:cNvSpPr>
              <a:spLocks/>
            </p:cNvSpPr>
            <p:nvPr/>
          </p:nvSpPr>
          <p:spPr bwMode="auto">
            <a:xfrm>
              <a:off x="1313" y="1733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25" name="Arc 376"/>
            <p:cNvSpPr>
              <a:spLocks/>
            </p:cNvSpPr>
            <p:nvPr/>
          </p:nvSpPr>
          <p:spPr bwMode="auto">
            <a:xfrm>
              <a:off x="1286" y="1706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0473" name="AutoShape 377"/>
          <p:cNvSpPr>
            <a:spLocks noChangeArrowheads="1"/>
          </p:cNvSpPr>
          <p:nvPr/>
        </p:nvSpPr>
        <p:spPr bwMode="auto">
          <a:xfrm rot="4800000" flipH="1" flipV="1">
            <a:off x="1357313" y="2727325"/>
            <a:ext cx="312738" cy="369887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39955" name="Group 378"/>
          <p:cNvGrpSpPr>
            <a:grpSpLocks/>
          </p:cNvGrpSpPr>
          <p:nvPr/>
        </p:nvGrpSpPr>
        <p:grpSpPr bwMode="auto">
          <a:xfrm>
            <a:off x="1357313" y="2819400"/>
            <a:ext cx="238125" cy="157163"/>
            <a:chOff x="871" y="1983"/>
            <a:chExt cx="168" cy="119"/>
          </a:xfrm>
        </p:grpSpPr>
        <p:sp>
          <p:nvSpPr>
            <p:cNvPr id="40902" name="Arc 379"/>
            <p:cNvSpPr>
              <a:spLocks/>
            </p:cNvSpPr>
            <p:nvPr/>
          </p:nvSpPr>
          <p:spPr bwMode="auto">
            <a:xfrm>
              <a:off x="927" y="2011"/>
              <a:ext cx="25" cy="27"/>
            </a:xfrm>
            <a:custGeom>
              <a:avLst/>
              <a:gdLst>
                <a:gd name="T0" fmla="*/ 0 w 21600"/>
                <a:gd name="T1" fmla="*/ 0 h 22415"/>
                <a:gd name="T2" fmla="*/ 0 w 21600"/>
                <a:gd name="T3" fmla="*/ 0 h 22415"/>
                <a:gd name="T4" fmla="*/ 0 w 21600"/>
                <a:gd name="T5" fmla="*/ 0 h 224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415" fill="none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</a:path>
                <a:path w="21600" h="22415" stroke="0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  <a:lnTo>
                    <a:pt x="0" y="815"/>
                  </a:lnTo>
                  <a:lnTo>
                    <a:pt x="21584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3" name="Arc 380"/>
            <p:cNvSpPr>
              <a:spLocks/>
            </p:cNvSpPr>
            <p:nvPr/>
          </p:nvSpPr>
          <p:spPr bwMode="auto">
            <a:xfrm>
              <a:off x="998" y="2010"/>
              <a:ext cx="35" cy="28"/>
            </a:xfrm>
            <a:custGeom>
              <a:avLst/>
              <a:gdLst>
                <a:gd name="T0" fmla="*/ 0 w 21600"/>
                <a:gd name="T1" fmla="*/ 0 h 22365"/>
                <a:gd name="T2" fmla="*/ 0 w 21600"/>
                <a:gd name="T3" fmla="*/ 0 h 22365"/>
                <a:gd name="T4" fmla="*/ 0 w 21600"/>
                <a:gd name="T5" fmla="*/ 0 h 223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5" fill="none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5" stroke="0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4"/>
                  </a:lnTo>
                  <a:lnTo>
                    <a:pt x="20963" y="2236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4" name="Arc 381"/>
            <p:cNvSpPr>
              <a:spLocks/>
            </p:cNvSpPr>
            <p:nvPr/>
          </p:nvSpPr>
          <p:spPr bwMode="auto">
            <a:xfrm>
              <a:off x="970" y="1983"/>
              <a:ext cx="35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5" name="Arc 382"/>
            <p:cNvSpPr>
              <a:spLocks/>
            </p:cNvSpPr>
            <p:nvPr/>
          </p:nvSpPr>
          <p:spPr bwMode="auto">
            <a:xfrm>
              <a:off x="951" y="198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6" name="Arc 383"/>
            <p:cNvSpPr>
              <a:spLocks/>
            </p:cNvSpPr>
            <p:nvPr/>
          </p:nvSpPr>
          <p:spPr bwMode="auto">
            <a:xfrm>
              <a:off x="899" y="2010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7" name="Arc 384"/>
            <p:cNvSpPr>
              <a:spLocks/>
            </p:cNvSpPr>
            <p:nvPr/>
          </p:nvSpPr>
          <p:spPr bwMode="auto">
            <a:xfrm>
              <a:off x="871" y="1983"/>
              <a:ext cx="33" cy="27"/>
            </a:xfrm>
            <a:custGeom>
              <a:avLst/>
              <a:gdLst>
                <a:gd name="T0" fmla="*/ 0 w 22236"/>
                <a:gd name="T1" fmla="*/ 0 h 21600"/>
                <a:gd name="T2" fmla="*/ 0 w 22236"/>
                <a:gd name="T3" fmla="*/ 0 h 21600"/>
                <a:gd name="T4" fmla="*/ 0 w 2223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6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</a:path>
                <a:path w="22236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8" name="Arc 385"/>
            <p:cNvSpPr>
              <a:spLocks/>
            </p:cNvSpPr>
            <p:nvPr/>
          </p:nvSpPr>
          <p:spPr bwMode="auto">
            <a:xfrm>
              <a:off x="1005" y="207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9" name="Arc 386"/>
            <p:cNvSpPr>
              <a:spLocks/>
            </p:cNvSpPr>
            <p:nvPr/>
          </p:nvSpPr>
          <p:spPr bwMode="auto">
            <a:xfrm>
              <a:off x="975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0" name="Arc 387"/>
            <p:cNvSpPr>
              <a:spLocks/>
            </p:cNvSpPr>
            <p:nvPr/>
          </p:nvSpPr>
          <p:spPr bwMode="auto">
            <a:xfrm>
              <a:off x="934" y="207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1" name="Arc 388"/>
            <p:cNvSpPr>
              <a:spLocks/>
            </p:cNvSpPr>
            <p:nvPr/>
          </p:nvSpPr>
          <p:spPr bwMode="auto">
            <a:xfrm>
              <a:off x="953" y="2047"/>
              <a:ext cx="25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2" name="Arc 389"/>
            <p:cNvSpPr>
              <a:spLocks/>
            </p:cNvSpPr>
            <p:nvPr/>
          </p:nvSpPr>
          <p:spPr bwMode="auto">
            <a:xfrm>
              <a:off x="905" y="2074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3" name="Arc 390"/>
            <p:cNvSpPr>
              <a:spLocks/>
            </p:cNvSpPr>
            <p:nvPr/>
          </p:nvSpPr>
          <p:spPr bwMode="auto">
            <a:xfrm>
              <a:off x="877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956" name="AutoShape 391"/>
          <p:cNvSpPr>
            <a:spLocks noChangeArrowheads="1"/>
          </p:cNvSpPr>
          <p:nvPr/>
        </p:nvSpPr>
        <p:spPr bwMode="auto">
          <a:xfrm rot="1920000">
            <a:off x="793750" y="4749800"/>
            <a:ext cx="71438" cy="48895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57" name="AutoShape 392"/>
          <p:cNvSpPr>
            <a:spLocks noChangeArrowheads="1"/>
          </p:cNvSpPr>
          <p:nvPr/>
        </p:nvSpPr>
        <p:spPr bwMode="auto">
          <a:xfrm rot="3540000">
            <a:off x="1554957" y="4139406"/>
            <a:ext cx="82550" cy="522287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58" name="AutoShape 393"/>
          <p:cNvSpPr>
            <a:spLocks noChangeArrowheads="1"/>
          </p:cNvSpPr>
          <p:nvPr/>
        </p:nvSpPr>
        <p:spPr bwMode="auto">
          <a:xfrm rot="4320000">
            <a:off x="2477295" y="3755231"/>
            <a:ext cx="87312" cy="5238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59" name="AutoShape 394"/>
          <p:cNvSpPr>
            <a:spLocks noChangeArrowheads="1"/>
          </p:cNvSpPr>
          <p:nvPr/>
        </p:nvSpPr>
        <p:spPr bwMode="auto">
          <a:xfrm rot="4860000">
            <a:off x="3457575" y="3543301"/>
            <a:ext cx="73025" cy="52070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60" name="AutoShape 395"/>
          <p:cNvSpPr>
            <a:spLocks noChangeArrowheads="1"/>
          </p:cNvSpPr>
          <p:nvPr/>
        </p:nvSpPr>
        <p:spPr bwMode="auto">
          <a:xfrm rot="-120000">
            <a:off x="4286250" y="3703638"/>
            <a:ext cx="598488" cy="8731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61" name="AutoShape 396"/>
          <p:cNvSpPr>
            <a:spLocks noChangeArrowheads="1"/>
          </p:cNvSpPr>
          <p:nvPr/>
        </p:nvSpPr>
        <p:spPr bwMode="auto">
          <a:xfrm rot="5700000">
            <a:off x="5513387" y="3516313"/>
            <a:ext cx="74613" cy="5222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62" name="AutoShape 397"/>
          <p:cNvSpPr>
            <a:spLocks noChangeArrowheads="1"/>
          </p:cNvSpPr>
          <p:nvPr/>
        </p:nvSpPr>
        <p:spPr bwMode="auto">
          <a:xfrm rot="6180000">
            <a:off x="6559551" y="3738562"/>
            <a:ext cx="101600" cy="5238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63" name="AutoShape 398"/>
          <p:cNvSpPr>
            <a:spLocks noChangeArrowheads="1"/>
          </p:cNvSpPr>
          <p:nvPr/>
        </p:nvSpPr>
        <p:spPr bwMode="auto">
          <a:xfrm rot="6900000">
            <a:off x="7703344" y="4126707"/>
            <a:ext cx="66675" cy="522287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64" name="AutoShape 399"/>
          <p:cNvSpPr>
            <a:spLocks noChangeArrowheads="1"/>
          </p:cNvSpPr>
          <p:nvPr/>
        </p:nvSpPr>
        <p:spPr bwMode="auto">
          <a:xfrm rot="8880000">
            <a:off x="8577263" y="4910138"/>
            <a:ext cx="96837" cy="48895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65" name="AutoShape 400"/>
          <p:cNvSpPr>
            <a:spLocks noChangeArrowheads="1"/>
          </p:cNvSpPr>
          <p:nvPr/>
        </p:nvSpPr>
        <p:spPr bwMode="auto">
          <a:xfrm>
            <a:off x="4686300" y="3995738"/>
            <a:ext cx="488950" cy="504825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grpSp>
        <p:nvGrpSpPr>
          <p:cNvPr id="39966" name="Group 401"/>
          <p:cNvGrpSpPr>
            <a:grpSpLocks/>
          </p:cNvGrpSpPr>
          <p:nvPr/>
        </p:nvGrpSpPr>
        <p:grpSpPr bwMode="auto">
          <a:xfrm>
            <a:off x="6242050" y="3227388"/>
            <a:ext cx="360363" cy="322262"/>
            <a:chOff x="4332" y="2291"/>
            <a:chExt cx="256" cy="244"/>
          </a:xfrm>
        </p:grpSpPr>
        <p:sp>
          <p:nvSpPr>
            <p:cNvPr id="40899" name="Line 402"/>
            <p:cNvSpPr>
              <a:spLocks noChangeShapeType="1"/>
            </p:cNvSpPr>
            <p:nvPr/>
          </p:nvSpPr>
          <p:spPr bwMode="auto">
            <a:xfrm>
              <a:off x="4332" y="2291"/>
              <a:ext cx="77" cy="7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0" name="Arc 403"/>
            <p:cNvSpPr>
              <a:spLocks/>
            </p:cNvSpPr>
            <p:nvPr/>
          </p:nvSpPr>
          <p:spPr bwMode="auto">
            <a:xfrm>
              <a:off x="4404" y="2306"/>
              <a:ext cx="66" cy="83"/>
            </a:xfrm>
            <a:custGeom>
              <a:avLst/>
              <a:gdLst>
                <a:gd name="T0" fmla="*/ 0 w 19729"/>
                <a:gd name="T1" fmla="*/ 0 h 21600"/>
                <a:gd name="T2" fmla="*/ 0 w 19729"/>
                <a:gd name="T3" fmla="*/ 0 h 21600"/>
                <a:gd name="T4" fmla="*/ 0 w 19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29" h="21600" fill="none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</a:path>
                <a:path w="19729" h="21600" stroke="0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  <a:lnTo>
                    <a:pt x="16095" y="0"/>
                  </a:lnTo>
                  <a:lnTo>
                    <a:pt x="19729" y="21292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1" name="Arc 404"/>
            <p:cNvSpPr>
              <a:spLocks/>
            </p:cNvSpPr>
            <p:nvPr/>
          </p:nvSpPr>
          <p:spPr bwMode="auto">
            <a:xfrm>
              <a:off x="4467" y="2384"/>
              <a:ext cx="121" cy="151"/>
            </a:xfrm>
            <a:custGeom>
              <a:avLst/>
              <a:gdLst>
                <a:gd name="T0" fmla="*/ 0 w 19511"/>
                <a:gd name="T1" fmla="*/ 0 h 21600"/>
                <a:gd name="T2" fmla="*/ 0 w 19511"/>
                <a:gd name="T3" fmla="*/ 0 h 21600"/>
                <a:gd name="T4" fmla="*/ 0 w 1951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11" h="21600" fill="none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</a:path>
                <a:path w="19511" h="21600" stroke="0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  <a:lnTo>
                    <a:pt x="3859" y="21600"/>
                  </a:lnTo>
                  <a:lnTo>
                    <a:pt x="-1" y="347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967" name="Oval 405"/>
          <p:cNvSpPr>
            <a:spLocks noChangeArrowheads="1"/>
          </p:cNvSpPr>
          <p:nvPr/>
        </p:nvSpPr>
        <p:spPr bwMode="auto">
          <a:xfrm>
            <a:off x="6577013" y="3403600"/>
            <a:ext cx="68262" cy="55563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7C80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68" name="Oval 406"/>
          <p:cNvSpPr>
            <a:spLocks noChangeArrowheads="1"/>
          </p:cNvSpPr>
          <p:nvPr/>
        </p:nvSpPr>
        <p:spPr bwMode="auto">
          <a:xfrm>
            <a:off x="6210300" y="3195638"/>
            <a:ext cx="68263" cy="55562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7C80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grpSp>
        <p:nvGrpSpPr>
          <p:cNvPr id="39969" name="Group 407"/>
          <p:cNvGrpSpPr>
            <a:grpSpLocks/>
          </p:cNvGrpSpPr>
          <p:nvPr/>
        </p:nvGrpSpPr>
        <p:grpSpPr bwMode="auto">
          <a:xfrm>
            <a:off x="5599113" y="4237038"/>
            <a:ext cx="576262" cy="55562"/>
            <a:chOff x="3877" y="3055"/>
            <a:chExt cx="408" cy="42"/>
          </a:xfrm>
        </p:grpSpPr>
        <p:sp>
          <p:nvSpPr>
            <p:cNvPr id="40896" name="Line 408"/>
            <p:cNvSpPr>
              <a:spLocks noChangeShapeType="1"/>
            </p:cNvSpPr>
            <p:nvPr/>
          </p:nvSpPr>
          <p:spPr bwMode="auto">
            <a:xfrm>
              <a:off x="3909" y="3077"/>
              <a:ext cx="337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97" name="Oval 409"/>
            <p:cNvSpPr>
              <a:spLocks noChangeArrowheads="1"/>
            </p:cNvSpPr>
            <p:nvPr/>
          </p:nvSpPr>
          <p:spPr bwMode="auto">
            <a:xfrm>
              <a:off x="423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sp>
          <p:nvSpPr>
            <p:cNvPr id="40898" name="Oval 410"/>
            <p:cNvSpPr>
              <a:spLocks noChangeArrowheads="1"/>
            </p:cNvSpPr>
            <p:nvPr/>
          </p:nvSpPr>
          <p:spPr bwMode="auto">
            <a:xfrm>
              <a:off x="387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</p:grpSp>
      <p:grpSp>
        <p:nvGrpSpPr>
          <p:cNvPr id="39970" name="Group 411"/>
          <p:cNvGrpSpPr>
            <a:grpSpLocks/>
          </p:cNvGrpSpPr>
          <p:nvPr/>
        </p:nvGrpSpPr>
        <p:grpSpPr bwMode="auto">
          <a:xfrm>
            <a:off x="5900738" y="5022850"/>
            <a:ext cx="482600" cy="142875"/>
            <a:chOff x="4091" y="3649"/>
            <a:chExt cx="341" cy="108"/>
          </a:xfrm>
        </p:grpSpPr>
        <p:sp>
          <p:nvSpPr>
            <p:cNvPr id="40890" name="Line 412"/>
            <p:cNvSpPr>
              <a:spLocks noChangeShapeType="1"/>
            </p:cNvSpPr>
            <p:nvPr/>
          </p:nvSpPr>
          <p:spPr bwMode="auto">
            <a:xfrm>
              <a:off x="4222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91" name="Line 413"/>
            <p:cNvSpPr>
              <a:spLocks noChangeShapeType="1"/>
            </p:cNvSpPr>
            <p:nvPr/>
          </p:nvSpPr>
          <p:spPr bwMode="auto">
            <a:xfrm flipH="1">
              <a:off x="4255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92" name="Line 414"/>
            <p:cNvSpPr>
              <a:spLocks noChangeShapeType="1"/>
            </p:cNvSpPr>
            <p:nvPr/>
          </p:nvSpPr>
          <p:spPr bwMode="auto">
            <a:xfrm>
              <a:off x="4288" y="367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93" name="Line 415"/>
            <p:cNvSpPr>
              <a:spLocks noChangeShapeType="1"/>
            </p:cNvSpPr>
            <p:nvPr/>
          </p:nvSpPr>
          <p:spPr bwMode="auto">
            <a:xfrm>
              <a:off x="4122" y="367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94" name="Oval 416"/>
            <p:cNvSpPr>
              <a:spLocks noChangeArrowheads="1"/>
            </p:cNvSpPr>
            <p:nvPr/>
          </p:nvSpPr>
          <p:spPr bwMode="auto">
            <a:xfrm>
              <a:off x="4091" y="3654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sp>
          <p:nvSpPr>
            <p:cNvPr id="40895" name="Oval 417"/>
            <p:cNvSpPr>
              <a:spLocks noChangeArrowheads="1"/>
            </p:cNvSpPr>
            <p:nvPr/>
          </p:nvSpPr>
          <p:spPr bwMode="auto">
            <a:xfrm>
              <a:off x="4384" y="3649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</p:grpSp>
      <p:grpSp>
        <p:nvGrpSpPr>
          <p:cNvPr id="39971" name="Group 418"/>
          <p:cNvGrpSpPr>
            <a:grpSpLocks/>
          </p:cNvGrpSpPr>
          <p:nvPr/>
        </p:nvGrpSpPr>
        <p:grpSpPr bwMode="auto">
          <a:xfrm>
            <a:off x="6042025" y="4722813"/>
            <a:ext cx="481013" cy="142875"/>
            <a:chOff x="4191" y="3422"/>
            <a:chExt cx="340" cy="108"/>
          </a:xfrm>
        </p:grpSpPr>
        <p:sp>
          <p:nvSpPr>
            <p:cNvPr id="40884" name="Line 419"/>
            <p:cNvSpPr>
              <a:spLocks noChangeShapeType="1"/>
            </p:cNvSpPr>
            <p:nvPr/>
          </p:nvSpPr>
          <p:spPr bwMode="auto">
            <a:xfrm>
              <a:off x="4321" y="3449"/>
              <a:ext cx="34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85" name="Line 420"/>
            <p:cNvSpPr>
              <a:spLocks noChangeShapeType="1"/>
            </p:cNvSpPr>
            <p:nvPr/>
          </p:nvSpPr>
          <p:spPr bwMode="auto">
            <a:xfrm flipH="1">
              <a:off x="4355" y="3449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86" name="Line 421"/>
            <p:cNvSpPr>
              <a:spLocks noChangeShapeType="1"/>
            </p:cNvSpPr>
            <p:nvPr/>
          </p:nvSpPr>
          <p:spPr bwMode="auto">
            <a:xfrm>
              <a:off x="4388" y="3443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87" name="Line 422"/>
            <p:cNvSpPr>
              <a:spLocks noChangeShapeType="1"/>
            </p:cNvSpPr>
            <p:nvPr/>
          </p:nvSpPr>
          <p:spPr bwMode="auto">
            <a:xfrm>
              <a:off x="4222" y="3449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88" name="Oval 423"/>
            <p:cNvSpPr>
              <a:spLocks noChangeArrowheads="1"/>
            </p:cNvSpPr>
            <p:nvPr/>
          </p:nvSpPr>
          <p:spPr bwMode="auto">
            <a:xfrm>
              <a:off x="4191" y="3427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sp>
          <p:nvSpPr>
            <p:cNvPr id="40889" name="Oval 424"/>
            <p:cNvSpPr>
              <a:spLocks noChangeArrowheads="1"/>
            </p:cNvSpPr>
            <p:nvPr/>
          </p:nvSpPr>
          <p:spPr bwMode="auto">
            <a:xfrm>
              <a:off x="4484" y="3422"/>
              <a:ext cx="47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</p:grpSp>
      <p:grpSp>
        <p:nvGrpSpPr>
          <p:cNvPr id="39972" name="Group 425"/>
          <p:cNvGrpSpPr>
            <a:grpSpLocks/>
          </p:cNvGrpSpPr>
          <p:nvPr/>
        </p:nvGrpSpPr>
        <p:grpSpPr bwMode="auto">
          <a:xfrm>
            <a:off x="7786688" y="3863975"/>
            <a:ext cx="481012" cy="142875"/>
            <a:chOff x="5427" y="2773"/>
            <a:chExt cx="341" cy="108"/>
          </a:xfrm>
        </p:grpSpPr>
        <p:sp>
          <p:nvSpPr>
            <p:cNvPr id="40878" name="Line 426"/>
            <p:cNvSpPr>
              <a:spLocks noChangeShapeType="1"/>
            </p:cNvSpPr>
            <p:nvPr/>
          </p:nvSpPr>
          <p:spPr bwMode="auto">
            <a:xfrm>
              <a:off x="5558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79" name="Line 427"/>
            <p:cNvSpPr>
              <a:spLocks noChangeShapeType="1"/>
            </p:cNvSpPr>
            <p:nvPr/>
          </p:nvSpPr>
          <p:spPr bwMode="auto">
            <a:xfrm flipH="1">
              <a:off x="5591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80" name="Line 428"/>
            <p:cNvSpPr>
              <a:spLocks noChangeShapeType="1"/>
            </p:cNvSpPr>
            <p:nvPr/>
          </p:nvSpPr>
          <p:spPr bwMode="auto">
            <a:xfrm>
              <a:off x="5624" y="2794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81" name="Line 429"/>
            <p:cNvSpPr>
              <a:spLocks noChangeShapeType="1"/>
            </p:cNvSpPr>
            <p:nvPr/>
          </p:nvSpPr>
          <p:spPr bwMode="auto">
            <a:xfrm>
              <a:off x="5458" y="2800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82" name="Oval 430"/>
            <p:cNvSpPr>
              <a:spLocks noChangeArrowheads="1"/>
            </p:cNvSpPr>
            <p:nvPr/>
          </p:nvSpPr>
          <p:spPr bwMode="auto">
            <a:xfrm>
              <a:off x="5427" y="2778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sp>
          <p:nvSpPr>
            <p:cNvPr id="40883" name="Oval 431"/>
            <p:cNvSpPr>
              <a:spLocks noChangeArrowheads="1"/>
            </p:cNvSpPr>
            <p:nvPr/>
          </p:nvSpPr>
          <p:spPr bwMode="auto">
            <a:xfrm>
              <a:off x="5720" y="2773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</p:grpSp>
      <p:grpSp>
        <p:nvGrpSpPr>
          <p:cNvPr id="39973" name="Group 432"/>
          <p:cNvGrpSpPr>
            <a:grpSpLocks/>
          </p:cNvGrpSpPr>
          <p:nvPr/>
        </p:nvGrpSpPr>
        <p:grpSpPr bwMode="auto">
          <a:xfrm>
            <a:off x="7137400" y="3600450"/>
            <a:ext cx="760413" cy="65088"/>
            <a:chOff x="4967" y="2574"/>
            <a:chExt cx="539" cy="49"/>
          </a:xfrm>
        </p:grpSpPr>
        <p:sp>
          <p:nvSpPr>
            <p:cNvPr id="40875" name="Line 433"/>
            <p:cNvSpPr>
              <a:spLocks noChangeShapeType="1"/>
            </p:cNvSpPr>
            <p:nvPr/>
          </p:nvSpPr>
          <p:spPr bwMode="auto">
            <a:xfrm>
              <a:off x="5009" y="2600"/>
              <a:ext cx="446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76" name="Oval 434"/>
            <p:cNvSpPr>
              <a:spLocks noChangeArrowheads="1"/>
            </p:cNvSpPr>
            <p:nvPr/>
          </p:nvSpPr>
          <p:spPr bwMode="auto">
            <a:xfrm>
              <a:off x="5443" y="2574"/>
              <a:ext cx="63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sp>
          <p:nvSpPr>
            <p:cNvPr id="40877" name="Oval 435"/>
            <p:cNvSpPr>
              <a:spLocks noChangeArrowheads="1"/>
            </p:cNvSpPr>
            <p:nvPr/>
          </p:nvSpPr>
          <p:spPr bwMode="auto">
            <a:xfrm>
              <a:off x="4967" y="2574"/>
              <a:ext cx="64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</p:grpSp>
      <p:sp>
        <p:nvSpPr>
          <p:cNvPr id="3460532" name="Arc 436"/>
          <p:cNvSpPr>
            <a:spLocks/>
          </p:cNvSpPr>
          <p:nvPr/>
        </p:nvSpPr>
        <p:spPr bwMode="auto">
          <a:xfrm>
            <a:off x="6534150" y="2070100"/>
            <a:ext cx="555625" cy="777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33" name="Arc 437"/>
          <p:cNvSpPr>
            <a:spLocks/>
          </p:cNvSpPr>
          <p:nvPr/>
        </p:nvSpPr>
        <p:spPr bwMode="auto">
          <a:xfrm rot="2700000">
            <a:off x="7639844" y="2553494"/>
            <a:ext cx="438150" cy="7778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535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</a:path>
              <a:path w="21600" h="21600" stroke="0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34" name="Arc 438"/>
          <p:cNvSpPr>
            <a:spLocks/>
          </p:cNvSpPr>
          <p:nvPr/>
        </p:nvSpPr>
        <p:spPr bwMode="auto">
          <a:xfrm rot="12840000">
            <a:off x="7018338" y="2035175"/>
            <a:ext cx="546100" cy="233363"/>
          </a:xfrm>
          <a:custGeom>
            <a:avLst/>
            <a:gdLst>
              <a:gd name="G0" fmla="+- 0 0 0"/>
              <a:gd name="G1" fmla="+- 117 0 0"/>
              <a:gd name="G2" fmla="+- 21600 0 0"/>
              <a:gd name="T0" fmla="*/ 21600 w 21600"/>
              <a:gd name="T1" fmla="*/ 0 h 20745"/>
              <a:gd name="T2" fmla="*/ 6406 w 21600"/>
              <a:gd name="T3" fmla="*/ 20745 h 20745"/>
              <a:gd name="T4" fmla="*/ 0 w 21600"/>
              <a:gd name="T5" fmla="*/ 117 h 20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45" fill="none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</a:path>
              <a:path w="21600" h="20745" stroke="0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  <a:lnTo>
                  <a:pt x="0" y="117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35" name="Arc 439"/>
          <p:cNvSpPr>
            <a:spLocks/>
          </p:cNvSpPr>
          <p:nvPr/>
        </p:nvSpPr>
        <p:spPr bwMode="auto">
          <a:xfrm rot="2040000">
            <a:off x="7310438" y="2171700"/>
            <a:ext cx="498475" cy="227013"/>
          </a:xfrm>
          <a:custGeom>
            <a:avLst/>
            <a:gdLst>
              <a:gd name="G0" fmla="+- 58 0 0"/>
              <a:gd name="G1" fmla="+- 21600 0 0"/>
              <a:gd name="G2" fmla="+- 21600 0 0"/>
              <a:gd name="T0" fmla="*/ 0 w 20633"/>
              <a:gd name="T1" fmla="*/ 0 h 21600"/>
              <a:gd name="T2" fmla="*/ 20633 w 20633"/>
              <a:gd name="T3" fmla="*/ 15024 h 21600"/>
              <a:gd name="T4" fmla="*/ 58 w 206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33" h="21600" fill="none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</a:path>
              <a:path w="20633" h="21600" stroke="0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  <a:lnTo>
                  <a:pt x="58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36" name="Rectangle 440"/>
          <p:cNvSpPr>
            <a:spLocks noChangeArrowheads="1"/>
          </p:cNvSpPr>
          <p:nvPr/>
        </p:nvSpPr>
        <p:spPr bwMode="auto">
          <a:xfrm>
            <a:off x="6630988" y="2109788"/>
            <a:ext cx="657225" cy="357187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37" name="Rectangle 441"/>
          <p:cNvSpPr>
            <a:spLocks noChangeArrowheads="1"/>
          </p:cNvSpPr>
          <p:nvPr/>
        </p:nvSpPr>
        <p:spPr bwMode="auto">
          <a:xfrm rot="1560000">
            <a:off x="7202488" y="2335213"/>
            <a:ext cx="477837" cy="358775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38" name="Oval 442"/>
          <p:cNvSpPr>
            <a:spLocks noChangeArrowheads="1"/>
          </p:cNvSpPr>
          <p:nvPr/>
        </p:nvSpPr>
        <p:spPr bwMode="auto">
          <a:xfrm>
            <a:off x="7188200" y="205105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39" name="Oval 443"/>
          <p:cNvSpPr>
            <a:spLocks noChangeArrowheads="1"/>
          </p:cNvSpPr>
          <p:nvPr/>
        </p:nvSpPr>
        <p:spPr bwMode="auto">
          <a:xfrm>
            <a:off x="7092950" y="2219325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0" name="Oval 444"/>
          <p:cNvSpPr>
            <a:spLocks noChangeArrowheads="1"/>
          </p:cNvSpPr>
          <p:nvPr/>
        </p:nvSpPr>
        <p:spPr bwMode="auto">
          <a:xfrm>
            <a:off x="7265988" y="2078038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1" name="Oval 445"/>
          <p:cNvSpPr>
            <a:spLocks noChangeArrowheads="1"/>
          </p:cNvSpPr>
          <p:nvPr/>
        </p:nvSpPr>
        <p:spPr bwMode="auto">
          <a:xfrm>
            <a:off x="7245350" y="2159000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2" name="Oval 446"/>
          <p:cNvSpPr>
            <a:spLocks noChangeArrowheads="1"/>
          </p:cNvSpPr>
          <p:nvPr/>
        </p:nvSpPr>
        <p:spPr bwMode="auto">
          <a:xfrm>
            <a:off x="7150100" y="21494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3" name="Oval 447"/>
          <p:cNvSpPr>
            <a:spLocks noChangeArrowheads="1"/>
          </p:cNvSpPr>
          <p:nvPr/>
        </p:nvSpPr>
        <p:spPr bwMode="auto">
          <a:xfrm>
            <a:off x="7200900" y="2265363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4" name="Oval 448"/>
          <p:cNvSpPr>
            <a:spLocks noChangeArrowheads="1"/>
          </p:cNvSpPr>
          <p:nvPr/>
        </p:nvSpPr>
        <p:spPr bwMode="auto">
          <a:xfrm>
            <a:off x="7156450" y="23463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5" name="Oval 449"/>
          <p:cNvSpPr>
            <a:spLocks noChangeArrowheads="1"/>
          </p:cNvSpPr>
          <p:nvPr/>
        </p:nvSpPr>
        <p:spPr bwMode="auto">
          <a:xfrm>
            <a:off x="7108825" y="24257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6" name="Oval 450"/>
          <p:cNvSpPr>
            <a:spLocks noChangeArrowheads="1"/>
          </p:cNvSpPr>
          <p:nvPr/>
        </p:nvSpPr>
        <p:spPr bwMode="auto">
          <a:xfrm>
            <a:off x="7062788" y="2528888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7" name="Oval 451"/>
          <p:cNvSpPr>
            <a:spLocks noChangeArrowheads="1"/>
          </p:cNvSpPr>
          <p:nvPr/>
        </p:nvSpPr>
        <p:spPr bwMode="auto">
          <a:xfrm>
            <a:off x="7005638" y="26225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8" name="Oval 452"/>
          <p:cNvSpPr>
            <a:spLocks noChangeArrowheads="1"/>
          </p:cNvSpPr>
          <p:nvPr/>
        </p:nvSpPr>
        <p:spPr bwMode="auto">
          <a:xfrm>
            <a:off x="7337425" y="207645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9" name="Oval 453"/>
          <p:cNvSpPr>
            <a:spLocks noChangeArrowheads="1"/>
          </p:cNvSpPr>
          <p:nvPr/>
        </p:nvSpPr>
        <p:spPr bwMode="auto">
          <a:xfrm>
            <a:off x="7339013" y="21701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0" name="Oval 454"/>
          <p:cNvSpPr>
            <a:spLocks noChangeArrowheads="1"/>
          </p:cNvSpPr>
          <p:nvPr/>
        </p:nvSpPr>
        <p:spPr bwMode="auto">
          <a:xfrm>
            <a:off x="7331075" y="227330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1" name="Oval 455"/>
          <p:cNvSpPr>
            <a:spLocks noChangeArrowheads="1"/>
          </p:cNvSpPr>
          <p:nvPr/>
        </p:nvSpPr>
        <p:spPr bwMode="auto">
          <a:xfrm>
            <a:off x="7321550" y="23764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2" name="Oval 456"/>
          <p:cNvSpPr>
            <a:spLocks noChangeArrowheads="1"/>
          </p:cNvSpPr>
          <p:nvPr/>
        </p:nvSpPr>
        <p:spPr bwMode="auto">
          <a:xfrm>
            <a:off x="7299325" y="24574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3" name="Oval 457"/>
          <p:cNvSpPr>
            <a:spLocks noChangeArrowheads="1"/>
          </p:cNvSpPr>
          <p:nvPr/>
        </p:nvSpPr>
        <p:spPr bwMode="auto">
          <a:xfrm>
            <a:off x="7240588" y="253841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4" name="Oval 458"/>
          <p:cNvSpPr>
            <a:spLocks noChangeArrowheads="1"/>
          </p:cNvSpPr>
          <p:nvPr/>
        </p:nvSpPr>
        <p:spPr bwMode="auto">
          <a:xfrm>
            <a:off x="7183438" y="26416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5" name="Oval 459"/>
          <p:cNvSpPr>
            <a:spLocks noChangeArrowheads="1"/>
          </p:cNvSpPr>
          <p:nvPr/>
        </p:nvSpPr>
        <p:spPr bwMode="auto">
          <a:xfrm>
            <a:off x="7113588" y="2711450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6" name="Oval 460"/>
          <p:cNvSpPr>
            <a:spLocks noChangeArrowheads="1"/>
          </p:cNvSpPr>
          <p:nvPr/>
        </p:nvSpPr>
        <p:spPr bwMode="auto">
          <a:xfrm>
            <a:off x="7518400" y="2703513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7" name="Oval 461"/>
          <p:cNvSpPr>
            <a:spLocks noChangeArrowheads="1"/>
          </p:cNvSpPr>
          <p:nvPr/>
        </p:nvSpPr>
        <p:spPr bwMode="auto">
          <a:xfrm>
            <a:off x="7558088" y="277336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8" name="Oval 462"/>
          <p:cNvSpPr>
            <a:spLocks noChangeArrowheads="1"/>
          </p:cNvSpPr>
          <p:nvPr/>
        </p:nvSpPr>
        <p:spPr bwMode="auto">
          <a:xfrm>
            <a:off x="7621588" y="283210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9" name="Oval 463"/>
          <p:cNvSpPr>
            <a:spLocks noChangeArrowheads="1"/>
          </p:cNvSpPr>
          <p:nvPr/>
        </p:nvSpPr>
        <p:spPr bwMode="auto">
          <a:xfrm>
            <a:off x="7419975" y="3513138"/>
            <a:ext cx="119063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0" name="Oval 464"/>
          <p:cNvSpPr>
            <a:spLocks noChangeArrowheads="1"/>
          </p:cNvSpPr>
          <p:nvPr/>
        </p:nvSpPr>
        <p:spPr bwMode="auto">
          <a:xfrm>
            <a:off x="7653338" y="3463925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1" name="Oval 465"/>
          <p:cNvSpPr>
            <a:spLocks noChangeArrowheads="1"/>
          </p:cNvSpPr>
          <p:nvPr/>
        </p:nvSpPr>
        <p:spPr bwMode="auto">
          <a:xfrm>
            <a:off x="7424738" y="211296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2" name="Oval 466"/>
          <p:cNvSpPr>
            <a:spLocks noChangeArrowheads="1"/>
          </p:cNvSpPr>
          <p:nvPr/>
        </p:nvSpPr>
        <p:spPr bwMode="auto">
          <a:xfrm>
            <a:off x="7426325" y="220345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3" name="Oval 467"/>
          <p:cNvSpPr>
            <a:spLocks noChangeArrowheads="1"/>
          </p:cNvSpPr>
          <p:nvPr/>
        </p:nvSpPr>
        <p:spPr bwMode="auto">
          <a:xfrm>
            <a:off x="7442200" y="23082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4" name="Oval 468"/>
          <p:cNvSpPr>
            <a:spLocks noChangeArrowheads="1"/>
          </p:cNvSpPr>
          <p:nvPr/>
        </p:nvSpPr>
        <p:spPr bwMode="auto">
          <a:xfrm>
            <a:off x="7445375" y="243363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5" name="Oval 469"/>
          <p:cNvSpPr>
            <a:spLocks noChangeArrowheads="1"/>
          </p:cNvSpPr>
          <p:nvPr/>
        </p:nvSpPr>
        <p:spPr bwMode="auto">
          <a:xfrm>
            <a:off x="7437438" y="2527300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6" name="Oval 470"/>
          <p:cNvSpPr>
            <a:spLocks noChangeArrowheads="1"/>
          </p:cNvSpPr>
          <p:nvPr/>
        </p:nvSpPr>
        <p:spPr bwMode="auto">
          <a:xfrm>
            <a:off x="7475538" y="26289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7" name="Oval 471"/>
          <p:cNvSpPr>
            <a:spLocks noChangeArrowheads="1"/>
          </p:cNvSpPr>
          <p:nvPr/>
        </p:nvSpPr>
        <p:spPr bwMode="auto">
          <a:xfrm>
            <a:off x="7419975" y="34940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8" name="Oval 472"/>
          <p:cNvSpPr>
            <a:spLocks noChangeArrowheads="1"/>
          </p:cNvSpPr>
          <p:nvPr/>
        </p:nvSpPr>
        <p:spPr bwMode="auto">
          <a:xfrm>
            <a:off x="7385050" y="34067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9" name="Oval 473"/>
          <p:cNvSpPr>
            <a:spLocks noChangeArrowheads="1"/>
          </p:cNvSpPr>
          <p:nvPr/>
        </p:nvSpPr>
        <p:spPr bwMode="auto">
          <a:xfrm>
            <a:off x="7640638" y="3514725"/>
            <a:ext cx="120650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0" name="Oval 474"/>
          <p:cNvSpPr>
            <a:spLocks noChangeArrowheads="1"/>
          </p:cNvSpPr>
          <p:nvPr/>
        </p:nvSpPr>
        <p:spPr bwMode="auto">
          <a:xfrm>
            <a:off x="7021513" y="3140075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1" name="Oval 475"/>
          <p:cNvSpPr>
            <a:spLocks noChangeArrowheads="1"/>
          </p:cNvSpPr>
          <p:nvPr/>
        </p:nvSpPr>
        <p:spPr bwMode="auto">
          <a:xfrm>
            <a:off x="7194550" y="323373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2" name="Oval 476"/>
          <p:cNvSpPr>
            <a:spLocks noChangeArrowheads="1"/>
          </p:cNvSpPr>
          <p:nvPr/>
        </p:nvSpPr>
        <p:spPr bwMode="auto">
          <a:xfrm>
            <a:off x="7259638" y="327977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3" name="Oval 477"/>
          <p:cNvSpPr>
            <a:spLocks noChangeArrowheads="1"/>
          </p:cNvSpPr>
          <p:nvPr/>
        </p:nvSpPr>
        <p:spPr bwMode="auto">
          <a:xfrm>
            <a:off x="7335838" y="333851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4" name="Oval 478"/>
          <p:cNvSpPr>
            <a:spLocks noChangeArrowheads="1"/>
          </p:cNvSpPr>
          <p:nvPr/>
        </p:nvSpPr>
        <p:spPr bwMode="auto">
          <a:xfrm>
            <a:off x="7119938" y="318452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5" name="Oval 479"/>
          <p:cNvSpPr>
            <a:spLocks noChangeArrowheads="1"/>
          </p:cNvSpPr>
          <p:nvPr/>
        </p:nvSpPr>
        <p:spPr bwMode="auto">
          <a:xfrm>
            <a:off x="6327775" y="1822450"/>
            <a:ext cx="82550" cy="77788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6" name="Oval 480"/>
          <p:cNvSpPr>
            <a:spLocks noChangeArrowheads="1"/>
          </p:cNvSpPr>
          <p:nvPr/>
        </p:nvSpPr>
        <p:spPr bwMode="auto">
          <a:xfrm>
            <a:off x="6346825" y="17637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7" name="Oval 481"/>
          <p:cNvSpPr>
            <a:spLocks noChangeArrowheads="1"/>
          </p:cNvSpPr>
          <p:nvPr/>
        </p:nvSpPr>
        <p:spPr bwMode="auto">
          <a:xfrm>
            <a:off x="8069263" y="323215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8" name="Oval 482"/>
          <p:cNvSpPr>
            <a:spLocks noChangeArrowheads="1"/>
          </p:cNvSpPr>
          <p:nvPr/>
        </p:nvSpPr>
        <p:spPr bwMode="auto">
          <a:xfrm>
            <a:off x="8023225" y="33131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9" name="Oval 483"/>
          <p:cNvSpPr>
            <a:spLocks noChangeArrowheads="1"/>
          </p:cNvSpPr>
          <p:nvPr/>
        </p:nvSpPr>
        <p:spPr bwMode="auto">
          <a:xfrm>
            <a:off x="8075613" y="360680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0" name="Oval 484"/>
          <p:cNvSpPr>
            <a:spLocks noChangeArrowheads="1"/>
          </p:cNvSpPr>
          <p:nvPr/>
        </p:nvSpPr>
        <p:spPr bwMode="auto">
          <a:xfrm>
            <a:off x="8091488" y="370046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1" name="Oval 485"/>
          <p:cNvSpPr>
            <a:spLocks noChangeArrowheads="1"/>
          </p:cNvSpPr>
          <p:nvPr/>
        </p:nvSpPr>
        <p:spPr bwMode="auto">
          <a:xfrm>
            <a:off x="6169025" y="1711325"/>
            <a:ext cx="73025" cy="635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2" name="Oval 486"/>
          <p:cNvSpPr>
            <a:spLocks noChangeArrowheads="1"/>
          </p:cNvSpPr>
          <p:nvPr/>
        </p:nvSpPr>
        <p:spPr bwMode="auto">
          <a:xfrm>
            <a:off x="6318250" y="1893888"/>
            <a:ext cx="71438" cy="635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3" name="Oval 487"/>
          <p:cNvSpPr>
            <a:spLocks noChangeArrowheads="1"/>
          </p:cNvSpPr>
          <p:nvPr/>
        </p:nvSpPr>
        <p:spPr bwMode="auto">
          <a:xfrm>
            <a:off x="8174038" y="304800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4" name="Oval 488"/>
          <p:cNvSpPr>
            <a:spLocks noChangeArrowheads="1"/>
          </p:cNvSpPr>
          <p:nvPr/>
        </p:nvSpPr>
        <p:spPr bwMode="auto">
          <a:xfrm>
            <a:off x="8128000" y="31400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5" name="Oval 489"/>
          <p:cNvSpPr>
            <a:spLocks noChangeArrowheads="1"/>
          </p:cNvSpPr>
          <p:nvPr/>
        </p:nvSpPr>
        <p:spPr bwMode="auto">
          <a:xfrm>
            <a:off x="8021638" y="340995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6" name="Oval 490"/>
          <p:cNvSpPr>
            <a:spLocks noChangeArrowheads="1"/>
          </p:cNvSpPr>
          <p:nvPr/>
        </p:nvSpPr>
        <p:spPr bwMode="auto">
          <a:xfrm>
            <a:off x="8047038" y="35036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7" name="Oval 491"/>
          <p:cNvSpPr>
            <a:spLocks noChangeArrowheads="1"/>
          </p:cNvSpPr>
          <p:nvPr/>
        </p:nvSpPr>
        <p:spPr bwMode="auto">
          <a:xfrm>
            <a:off x="6164263" y="1616075"/>
            <a:ext cx="82550" cy="762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8" name="Oval 492"/>
          <p:cNvSpPr>
            <a:spLocks noChangeArrowheads="1"/>
          </p:cNvSpPr>
          <p:nvPr/>
        </p:nvSpPr>
        <p:spPr bwMode="auto">
          <a:xfrm>
            <a:off x="5995988" y="1752600"/>
            <a:ext cx="82550" cy="762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9" name="Oval 493"/>
          <p:cNvSpPr>
            <a:spLocks noChangeArrowheads="1"/>
          </p:cNvSpPr>
          <p:nvPr/>
        </p:nvSpPr>
        <p:spPr bwMode="auto">
          <a:xfrm>
            <a:off x="6003925" y="18272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0" name="Oval 494"/>
          <p:cNvSpPr>
            <a:spLocks noChangeArrowheads="1"/>
          </p:cNvSpPr>
          <p:nvPr/>
        </p:nvSpPr>
        <p:spPr bwMode="auto">
          <a:xfrm>
            <a:off x="5970588" y="189547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1" name="Oval 495"/>
          <p:cNvSpPr>
            <a:spLocks noChangeArrowheads="1"/>
          </p:cNvSpPr>
          <p:nvPr/>
        </p:nvSpPr>
        <p:spPr bwMode="auto">
          <a:xfrm>
            <a:off x="7583488" y="3265488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2" name="Oval 496"/>
          <p:cNvSpPr>
            <a:spLocks noChangeArrowheads="1"/>
          </p:cNvSpPr>
          <p:nvPr/>
        </p:nvSpPr>
        <p:spPr bwMode="auto">
          <a:xfrm>
            <a:off x="7610475" y="3355975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3" name="Oval 497"/>
          <p:cNvSpPr>
            <a:spLocks noChangeArrowheads="1"/>
          </p:cNvSpPr>
          <p:nvPr/>
        </p:nvSpPr>
        <p:spPr bwMode="auto">
          <a:xfrm>
            <a:off x="6296025" y="168116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4" name="Oval 498"/>
          <p:cNvSpPr>
            <a:spLocks noChangeArrowheads="1"/>
          </p:cNvSpPr>
          <p:nvPr/>
        </p:nvSpPr>
        <p:spPr bwMode="auto">
          <a:xfrm>
            <a:off x="6251575" y="16398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5" name="Oval 499"/>
          <p:cNvSpPr>
            <a:spLocks noChangeArrowheads="1"/>
          </p:cNvSpPr>
          <p:nvPr/>
        </p:nvSpPr>
        <p:spPr bwMode="auto">
          <a:xfrm>
            <a:off x="6096000" y="1608138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6" name="Oval 500"/>
          <p:cNvSpPr>
            <a:spLocks noChangeArrowheads="1"/>
          </p:cNvSpPr>
          <p:nvPr/>
        </p:nvSpPr>
        <p:spPr bwMode="auto">
          <a:xfrm>
            <a:off x="6038850" y="170180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7" name="Oval 501"/>
          <p:cNvSpPr>
            <a:spLocks noChangeArrowheads="1"/>
          </p:cNvSpPr>
          <p:nvPr/>
        </p:nvSpPr>
        <p:spPr bwMode="auto">
          <a:xfrm>
            <a:off x="6929438" y="310356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8" name="Oval 502"/>
          <p:cNvSpPr>
            <a:spLocks noChangeArrowheads="1"/>
          </p:cNvSpPr>
          <p:nvPr/>
        </p:nvSpPr>
        <p:spPr bwMode="auto">
          <a:xfrm>
            <a:off x="7580313" y="3184525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9" name="Oval 503"/>
          <p:cNvSpPr>
            <a:spLocks noChangeArrowheads="1"/>
          </p:cNvSpPr>
          <p:nvPr/>
        </p:nvSpPr>
        <p:spPr bwMode="auto">
          <a:xfrm>
            <a:off x="8070850" y="3798888"/>
            <a:ext cx="119063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042" name="Group 504"/>
          <p:cNvGrpSpPr>
            <a:grpSpLocks/>
          </p:cNvGrpSpPr>
          <p:nvPr/>
        </p:nvGrpSpPr>
        <p:grpSpPr bwMode="auto">
          <a:xfrm>
            <a:off x="6586538" y="2409825"/>
            <a:ext cx="371475" cy="261938"/>
            <a:chOff x="4577" y="1673"/>
            <a:chExt cx="263" cy="199"/>
          </a:xfrm>
        </p:grpSpPr>
        <p:sp>
          <p:nvSpPr>
            <p:cNvPr id="40863" name="Arc 505"/>
            <p:cNvSpPr>
              <a:spLocks/>
            </p:cNvSpPr>
            <p:nvPr/>
          </p:nvSpPr>
          <p:spPr bwMode="auto">
            <a:xfrm>
              <a:off x="4671" y="1720"/>
              <a:ext cx="39" cy="43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4" name="Arc 506"/>
            <p:cNvSpPr>
              <a:spLocks/>
            </p:cNvSpPr>
            <p:nvPr/>
          </p:nvSpPr>
          <p:spPr bwMode="auto">
            <a:xfrm>
              <a:off x="4778" y="1719"/>
              <a:ext cx="53" cy="45"/>
            </a:xfrm>
            <a:custGeom>
              <a:avLst/>
              <a:gdLst>
                <a:gd name="T0" fmla="*/ 0 w 21600"/>
                <a:gd name="T1" fmla="*/ 0 h 22077"/>
                <a:gd name="T2" fmla="*/ 0 w 21600"/>
                <a:gd name="T3" fmla="*/ 0 h 22077"/>
                <a:gd name="T4" fmla="*/ 0 w 21600"/>
                <a:gd name="T5" fmla="*/ 0 h 220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77" fill="none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</a:path>
                <a:path w="21600" h="22077" stroke="0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  <a:lnTo>
                    <a:pt x="21600" y="481"/>
                  </a:lnTo>
                  <a:lnTo>
                    <a:pt x="21184" y="22076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5" name="Arc 507"/>
            <p:cNvSpPr>
              <a:spLocks/>
            </p:cNvSpPr>
            <p:nvPr/>
          </p:nvSpPr>
          <p:spPr bwMode="auto">
            <a:xfrm>
              <a:off x="4736" y="1673"/>
              <a:ext cx="53" cy="44"/>
            </a:xfrm>
            <a:custGeom>
              <a:avLst/>
              <a:gdLst>
                <a:gd name="T0" fmla="*/ 0 w 22011"/>
                <a:gd name="T1" fmla="*/ 0 h 21600"/>
                <a:gd name="T2" fmla="*/ 0 w 22011"/>
                <a:gd name="T3" fmla="*/ 0 h 21600"/>
                <a:gd name="T4" fmla="*/ 0 w 2201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11" h="21600" fill="none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</a:path>
                <a:path w="22011" h="21600" stroke="0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  <a:lnTo>
                    <a:pt x="411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6" name="Arc 508"/>
            <p:cNvSpPr>
              <a:spLocks/>
            </p:cNvSpPr>
            <p:nvPr/>
          </p:nvSpPr>
          <p:spPr bwMode="auto">
            <a:xfrm>
              <a:off x="4705" y="1675"/>
              <a:ext cx="39" cy="43"/>
            </a:xfrm>
            <a:custGeom>
              <a:avLst/>
              <a:gdLst>
                <a:gd name="T0" fmla="*/ 0 w 21600"/>
                <a:gd name="T1" fmla="*/ 0 h 21593"/>
                <a:gd name="T2" fmla="*/ 0 w 21600"/>
                <a:gd name="T3" fmla="*/ 0 h 21593"/>
                <a:gd name="T4" fmla="*/ 0 w 21600"/>
                <a:gd name="T5" fmla="*/ 0 h 215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3" fill="none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</a:path>
                <a:path w="21600" h="21593" stroke="0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  <a:lnTo>
                    <a:pt x="21600" y="21593"/>
                  </a:lnTo>
                  <a:lnTo>
                    <a:pt x="-1" y="2159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7" name="Arc 509"/>
            <p:cNvSpPr>
              <a:spLocks/>
            </p:cNvSpPr>
            <p:nvPr/>
          </p:nvSpPr>
          <p:spPr bwMode="auto">
            <a:xfrm>
              <a:off x="4627" y="1719"/>
              <a:ext cx="50" cy="45"/>
            </a:xfrm>
            <a:custGeom>
              <a:avLst/>
              <a:gdLst>
                <a:gd name="T0" fmla="*/ 0 w 21600"/>
                <a:gd name="T1" fmla="*/ 0 h 22085"/>
                <a:gd name="T2" fmla="*/ 0 w 21600"/>
                <a:gd name="T3" fmla="*/ 0 h 22085"/>
                <a:gd name="T4" fmla="*/ 0 w 21600"/>
                <a:gd name="T5" fmla="*/ 0 h 220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85" fill="none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</a:path>
                <a:path w="21600" h="22085" stroke="0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  <a:lnTo>
                    <a:pt x="21600" y="485"/>
                  </a:lnTo>
                  <a:lnTo>
                    <a:pt x="21600" y="220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8" name="Arc 510"/>
            <p:cNvSpPr>
              <a:spLocks/>
            </p:cNvSpPr>
            <p:nvPr/>
          </p:nvSpPr>
          <p:spPr bwMode="auto">
            <a:xfrm>
              <a:off x="4577" y="1675"/>
              <a:ext cx="50" cy="43"/>
            </a:xfrm>
            <a:custGeom>
              <a:avLst/>
              <a:gdLst>
                <a:gd name="T0" fmla="*/ 0 w 22041"/>
                <a:gd name="T1" fmla="*/ 0 h 21600"/>
                <a:gd name="T2" fmla="*/ 0 w 22041"/>
                <a:gd name="T3" fmla="*/ 0 h 21600"/>
                <a:gd name="T4" fmla="*/ 0 w 2204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41" h="21600" fill="none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</a:path>
                <a:path w="22041" h="21600" stroke="0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  <a:lnTo>
                    <a:pt x="441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9" name="Arc 511"/>
            <p:cNvSpPr>
              <a:spLocks/>
            </p:cNvSpPr>
            <p:nvPr/>
          </p:nvSpPr>
          <p:spPr bwMode="auto">
            <a:xfrm>
              <a:off x="4789" y="1826"/>
              <a:ext cx="51" cy="46"/>
            </a:xfrm>
            <a:custGeom>
              <a:avLst/>
              <a:gdLst>
                <a:gd name="T0" fmla="*/ 0 w 21600"/>
                <a:gd name="T1" fmla="*/ 0 h 22066"/>
                <a:gd name="T2" fmla="*/ 0 w 21600"/>
                <a:gd name="T3" fmla="*/ 0 h 22066"/>
                <a:gd name="T4" fmla="*/ 0 w 21600"/>
                <a:gd name="T5" fmla="*/ 0 h 220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66" fill="none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</a:path>
                <a:path w="21600" h="22066" stroke="0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  <a:lnTo>
                    <a:pt x="21600" y="470"/>
                  </a:lnTo>
                  <a:lnTo>
                    <a:pt x="21168" y="22065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70" name="Arc 512"/>
            <p:cNvSpPr>
              <a:spLocks/>
            </p:cNvSpPr>
            <p:nvPr/>
          </p:nvSpPr>
          <p:spPr bwMode="auto">
            <a:xfrm>
              <a:off x="4744" y="1781"/>
              <a:ext cx="51" cy="45"/>
            </a:xfrm>
            <a:custGeom>
              <a:avLst/>
              <a:gdLst>
                <a:gd name="T0" fmla="*/ 0 w 22032"/>
                <a:gd name="T1" fmla="*/ 0 h 21600"/>
                <a:gd name="T2" fmla="*/ 0 w 22032"/>
                <a:gd name="T3" fmla="*/ 0 h 21600"/>
                <a:gd name="T4" fmla="*/ 0 w 220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32" h="21600" fill="none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</a:path>
                <a:path w="22032" h="21600" stroke="0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  <a:lnTo>
                    <a:pt x="432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71" name="Arc 513"/>
            <p:cNvSpPr>
              <a:spLocks/>
            </p:cNvSpPr>
            <p:nvPr/>
          </p:nvSpPr>
          <p:spPr bwMode="auto">
            <a:xfrm>
              <a:off x="4681" y="1826"/>
              <a:ext cx="39" cy="45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72" name="Arc 514"/>
            <p:cNvSpPr>
              <a:spLocks/>
            </p:cNvSpPr>
            <p:nvPr/>
          </p:nvSpPr>
          <p:spPr bwMode="auto">
            <a:xfrm>
              <a:off x="4710" y="1781"/>
              <a:ext cx="38" cy="45"/>
            </a:xfrm>
            <a:custGeom>
              <a:avLst/>
              <a:gdLst>
                <a:gd name="T0" fmla="*/ 0 w 21600"/>
                <a:gd name="T1" fmla="*/ 0 h 21592"/>
                <a:gd name="T2" fmla="*/ 0 w 21600"/>
                <a:gd name="T3" fmla="*/ 0 h 21592"/>
                <a:gd name="T4" fmla="*/ 0 w 21600"/>
                <a:gd name="T5" fmla="*/ 0 h 215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</a:path>
                <a:path w="21600" h="21592" stroke="0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  <a:lnTo>
                    <a:pt x="21600" y="21592"/>
                  </a:lnTo>
                  <a:lnTo>
                    <a:pt x="-1" y="21591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73" name="Arc 515"/>
            <p:cNvSpPr>
              <a:spLocks/>
            </p:cNvSpPr>
            <p:nvPr/>
          </p:nvSpPr>
          <p:spPr bwMode="auto">
            <a:xfrm>
              <a:off x="4638" y="1825"/>
              <a:ext cx="49" cy="47"/>
            </a:xfrm>
            <a:custGeom>
              <a:avLst/>
              <a:gdLst>
                <a:gd name="T0" fmla="*/ 0 w 21600"/>
                <a:gd name="T1" fmla="*/ 0 h 22075"/>
                <a:gd name="T2" fmla="*/ 0 w 21600"/>
                <a:gd name="T3" fmla="*/ 0 h 22075"/>
                <a:gd name="T4" fmla="*/ 0 w 21600"/>
                <a:gd name="T5" fmla="*/ 0 h 220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75" fill="none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</a:path>
                <a:path w="21600" h="22075" stroke="0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  <a:lnTo>
                    <a:pt x="21600" y="475"/>
                  </a:lnTo>
                  <a:lnTo>
                    <a:pt x="21600" y="2207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74" name="Arc 516"/>
            <p:cNvSpPr>
              <a:spLocks/>
            </p:cNvSpPr>
            <p:nvPr/>
          </p:nvSpPr>
          <p:spPr bwMode="auto">
            <a:xfrm>
              <a:off x="4581" y="1781"/>
              <a:ext cx="50" cy="45"/>
            </a:xfrm>
            <a:custGeom>
              <a:avLst/>
              <a:gdLst>
                <a:gd name="T0" fmla="*/ 0 w 22036"/>
                <a:gd name="T1" fmla="*/ 0 h 21600"/>
                <a:gd name="T2" fmla="*/ 0 w 22036"/>
                <a:gd name="T3" fmla="*/ 0 h 21600"/>
                <a:gd name="T4" fmla="*/ 0 w 2203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36" h="21600" fill="none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</a:path>
                <a:path w="22036" h="21600" stroke="0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  <a:lnTo>
                    <a:pt x="436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043" name="Group 517"/>
          <p:cNvGrpSpPr>
            <a:grpSpLocks/>
          </p:cNvGrpSpPr>
          <p:nvPr/>
        </p:nvGrpSpPr>
        <p:grpSpPr bwMode="auto">
          <a:xfrm>
            <a:off x="6075363" y="1879600"/>
            <a:ext cx="236537" cy="157163"/>
            <a:chOff x="4214" y="1273"/>
            <a:chExt cx="168" cy="119"/>
          </a:xfrm>
        </p:grpSpPr>
        <p:sp>
          <p:nvSpPr>
            <p:cNvPr id="40851" name="Arc 518"/>
            <p:cNvSpPr>
              <a:spLocks/>
            </p:cNvSpPr>
            <p:nvPr/>
          </p:nvSpPr>
          <p:spPr bwMode="auto">
            <a:xfrm>
              <a:off x="4271" y="1301"/>
              <a:ext cx="26" cy="26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52" name="Arc 519"/>
            <p:cNvSpPr>
              <a:spLocks/>
            </p:cNvSpPr>
            <p:nvPr/>
          </p:nvSpPr>
          <p:spPr bwMode="auto">
            <a:xfrm>
              <a:off x="4342" y="1300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53" name="Arc 520"/>
            <p:cNvSpPr>
              <a:spLocks/>
            </p:cNvSpPr>
            <p:nvPr/>
          </p:nvSpPr>
          <p:spPr bwMode="auto">
            <a:xfrm>
              <a:off x="4313" y="1273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54" name="Arc 521"/>
            <p:cNvSpPr>
              <a:spLocks/>
            </p:cNvSpPr>
            <p:nvPr/>
          </p:nvSpPr>
          <p:spPr bwMode="auto">
            <a:xfrm>
              <a:off x="4293" y="1275"/>
              <a:ext cx="26" cy="26"/>
            </a:xfrm>
            <a:custGeom>
              <a:avLst/>
              <a:gdLst>
                <a:gd name="T0" fmla="*/ 0 w 21585"/>
                <a:gd name="T1" fmla="*/ 0 h 21585"/>
                <a:gd name="T2" fmla="*/ 0 w 21585"/>
                <a:gd name="T3" fmla="*/ 0 h 21585"/>
                <a:gd name="T4" fmla="*/ 0 w 21585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5" fill="none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</a:path>
                <a:path w="21585" h="21585" stroke="0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  <a:lnTo>
                    <a:pt x="21585" y="21585"/>
                  </a:lnTo>
                  <a:lnTo>
                    <a:pt x="0" y="2077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55" name="Arc 522"/>
            <p:cNvSpPr>
              <a:spLocks/>
            </p:cNvSpPr>
            <p:nvPr/>
          </p:nvSpPr>
          <p:spPr bwMode="auto">
            <a:xfrm>
              <a:off x="4242" y="1300"/>
              <a:ext cx="33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56" name="Arc 523"/>
            <p:cNvSpPr>
              <a:spLocks/>
            </p:cNvSpPr>
            <p:nvPr/>
          </p:nvSpPr>
          <p:spPr bwMode="auto">
            <a:xfrm>
              <a:off x="4214" y="1274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57" name="Arc 524"/>
            <p:cNvSpPr>
              <a:spLocks/>
            </p:cNvSpPr>
            <p:nvPr/>
          </p:nvSpPr>
          <p:spPr bwMode="auto">
            <a:xfrm>
              <a:off x="4348" y="136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58" name="Arc 525"/>
            <p:cNvSpPr>
              <a:spLocks/>
            </p:cNvSpPr>
            <p:nvPr/>
          </p:nvSpPr>
          <p:spPr bwMode="auto">
            <a:xfrm>
              <a:off x="4319" y="1337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59" name="Arc 526"/>
            <p:cNvSpPr>
              <a:spLocks/>
            </p:cNvSpPr>
            <p:nvPr/>
          </p:nvSpPr>
          <p:spPr bwMode="auto">
            <a:xfrm>
              <a:off x="4277" y="136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0" name="Arc 527"/>
            <p:cNvSpPr>
              <a:spLocks/>
            </p:cNvSpPr>
            <p:nvPr/>
          </p:nvSpPr>
          <p:spPr bwMode="auto">
            <a:xfrm>
              <a:off x="4298" y="1338"/>
              <a:ext cx="24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6" h="21583" fill="none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</a:path>
                <a:path w="21586" h="21583" stroke="0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  <a:lnTo>
                    <a:pt x="21586" y="21583"/>
                  </a:lnTo>
                  <a:lnTo>
                    <a:pt x="-1" y="2081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1" name="Arc 528"/>
            <p:cNvSpPr>
              <a:spLocks/>
            </p:cNvSpPr>
            <p:nvPr/>
          </p:nvSpPr>
          <p:spPr bwMode="auto">
            <a:xfrm>
              <a:off x="4249" y="1364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2" name="Arc 529"/>
            <p:cNvSpPr>
              <a:spLocks/>
            </p:cNvSpPr>
            <p:nvPr/>
          </p:nvSpPr>
          <p:spPr bwMode="auto">
            <a:xfrm>
              <a:off x="4221" y="1337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044" name="Group 530"/>
          <p:cNvGrpSpPr>
            <a:grpSpLocks/>
          </p:cNvGrpSpPr>
          <p:nvPr/>
        </p:nvGrpSpPr>
        <p:grpSpPr bwMode="auto">
          <a:xfrm>
            <a:off x="4384675" y="1073150"/>
            <a:ext cx="766763" cy="706438"/>
            <a:chOff x="2681" y="529"/>
            <a:chExt cx="483" cy="534"/>
          </a:xfrm>
        </p:grpSpPr>
        <p:sp>
          <p:nvSpPr>
            <p:cNvPr id="3460627" name="Oval 531"/>
            <p:cNvSpPr>
              <a:spLocks noChangeArrowheads="1"/>
            </p:cNvSpPr>
            <p:nvPr/>
          </p:nvSpPr>
          <p:spPr bwMode="auto">
            <a:xfrm>
              <a:off x="2740" y="588"/>
              <a:ext cx="363" cy="395"/>
            </a:xfrm>
            <a:prstGeom prst="ellipse">
              <a:avLst/>
            </a:prstGeom>
            <a:solidFill>
              <a:srgbClr val="430059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40757" name="Group 532"/>
            <p:cNvGrpSpPr>
              <a:grpSpLocks/>
            </p:cNvGrpSpPr>
            <p:nvPr/>
          </p:nvGrpSpPr>
          <p:grpSpPr bwMode="auto">
            <a:xfrm>
              <a:off x="2743" y="585"/>
              <a:ext cx="50" cy="82"/>
              <a:chOff x="3086" y="719"/>
              <a:chExt cx="56" cy="82"/>
            </a:xfrm>
          </p:grpSpPr>
          <p:grpSp>
            <p:nvGrpSpPr>
              <p:cNvPr id="40847" name="Group 533"/>
              <p:cNvGrpSpPr>
                <a:grpSpLocks/>
              </p:cNvGrpSpPr>
              <p:nvPr/>
            </p:nvGrpSpPr>
            <p:grpSpPr bwMode="auto">
              <a:xfrm>
                <a:off x="3086" y="719"/>
                <a:ext cx="50" cy="51"/>
                <a:chOff x="3086" y="719"/>
                <a:chExt cx="50" cy="51"/>
              </a:xfrm>
            </p:grpSpPr>
            <p:sp>
              <p:nvSpPr>
                <p:cNvPr id="3460630" name="Oval 534"/>
                <p:cNvSpPr>
                  <a:spLocks noChangeArrowheads="1"/>
                </p:cNvSpPr>
                <p:nvPr/>
              </p:nvSpPr>
              <p:spPr bwMode="auto">
                <a:xfrm>
                  <a:off x="3098" y="719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631" name="Oval 535"/>
                <p:cNvSpPr>
                  <a:spLocks noChangeArrowheads="1"/>
                </p:cNvSpPr>
                <p:nvPr/>
              </p:nvSpPr>
              <p:spPr bwMode="auto">
                <a:xfrm>
                  <a:off x="3086" y="734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632" name="Rectangle 536"/>
              <p:cNvSpPr>
                <a:spLocks noChangeArrowheads="1"/>
              </p:cNvSpPr>
              <p:nvPr/>
            </p:nvSpPr>
            <p:spPr bwMode="auto">
              <a:xfrm rot="19380000">
                <a:off x="3121" y="728"/>
                <a:ext cx="21" cy="7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58" name="Group 537"/>
            <p:cNvGrpSpPr>
              <a:grpSpLocks/>
            </p:cNvGrpSpPr>
            <p:nvPr/>
          </p:nvGrpSpPr>
          <p:grpSpPr bwMode="auto">
            <a:xfrm>
              <a:off x="2828" y="529"/>
              <a:ext cx="56" cy="42"/>
              <a:chOff x="3181" y="663"/>
              <a:chExt cx="63" cy="42"/>
            </a:xfrm>
          </p:grpSpPr>
          <p:sp>
            <p:nvSpPr>
              <p:cNvPr id="3460634" name="Oval 538"/>
              <p:cNvSpPr>
                <a:spLocks noChangeArrowheads="1"/>
              </p:cNvSpPr>
              <p:nvPr/>
            </p:nvSpPr>
            <p:spPr bwMode="auto">
              <a:xfrm>
                <a:off x="3206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635" name="Oval 539"/>
              <p:cNvSpPr>
                <a:spLocks noChangeArrowheads="1"/>
              </p:cNvSpPr>
              <p:nvPr/>
            </p:nvSpPr>
            <p:spPr bwMode="auto">
              <a:xfrm>
                <a:off x="3181" y="671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59" name="Group 540"/>
            <p:cNvGrpSpPr>
              <a:grpSpLocks/>
            </p:cNvGrpSpPr>
            <p:nvPr/>
          </p:nvGrpSpPr>
          <p:grpSpPr bwMode="auto">
            <a:xfrm>
              <a:off x="2911" y="529"/>
              <a:ext cx="58" cy="35"/>
              <a:chOff x="3275" y="663"/>
              <a:chExt cx="65" cy="35"/>
            </a:xfrm>
          </p:grpSpPr>
          <p:sp>
            <p:nvSpPr>
              <p:cNvPr id="3460637" name="Oval 541"/>
              <p:cNvSpPr>
                <a:spLocks noChangeArrowheads="1"/>
              </p:cNvSpPr>
              <p:nvPr/>
            </p:nvSpPr>
            <p:spPr bwMode="auto">
              <a:xfrm>
                <a:off x="3302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638" name="Oval 542"/>
              <p:cNvSpPr>
                <a:spLocks noChangeArrowheads="1"/>
              </p:cNvSpPr>
              <p:nvPr/>
            </p:nvSpPr>
            <p:spPr bwMode="auto">
              <a:xfrm>
                <a:off x="3275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60" name="Group 543"/>
            <p:cNvGrpSpPr>
              <a:grpSpLocks/>
            </p:cNvGrpSpPr>
            <p:nvPr/>
          </p:nvGrpSpPr>
          <p:grpSpPr bwMode="auto">
            <a:xfrm>
              <a:off x="3010" y="552"/>
              <a:ext cx="51" cy="48"/>
              <a:chOff x="3386" y="686"/>
              <a:chExt cx="58" cy="48"/>
            </a:xfrm>
          </p:grpSpPr>
          <p:sp>
            <p:nvSpPr>
              <p:cNvPr id="3460640" name="Oval 544"/>
              <p:cNvSpPr>
                <a:spLocks noChangeArrowheads="1"/>
              </p:cNvSpPr>
              <p:nvPr/>
            </p:nvSpPr>
            <p:spPr bwMode="auto">
              <a:xfrm>
                <a:off x="3413" y="698"/>
                <a:ext cx="31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641" name="Oval 545"/>
              <p:cNvSpPr>
                <a:spLocks noChangeArrowheads="1"/>
              </p:cNvSpPr>
              <p:nvPr/>
            </p:nvSpPr>
            <p:spPr bwMode="auto">
              <a:xfrm>
                <a:off x="3386" y="686"/>
                <a:ext cx="30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642" name="Oval 546"/>
            <p:cNvSpPr>
              <a:spLocks noChangeArrowheads="1"/>
            </p:cNvSpPr>
            <p:nvPr/>
          </p:nvSpPr>
          <p:spPr bwMode="auto">
            <a:xfrm>
              <a:off x="2692" y="689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43" name="Oval 547"/>
            <p:cNvSpPr>
              <a:spLocks noChangeArrowheads="1"/>
            </p:cNvSpPr>
            <p:nvPr/>
          </p:nvSpPr>
          <p:spPr bwMode="auto">
            <a:xfrm>
              <a:off x="2689" y="708"/>
              <a:ext cx="33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40763" name="Group 548"/>
            <p:cNvGrpSpPr>
              <a:grpSpLocks/>
            </p:cNvGrpSpPr>
            <p:nvPr/>
          </p:nvGrpSpPr>
          <p:grpSpPr bwMode="auto">
            <a:xfrm>
              <a:off x="2778" y="980"/>
              <a:ext cx="52" cy="49"/>
              <a:chOff x="3125" y="1114"/>
              <a:chExt cx="59" cy="49"/>
            </a:xfrm>
          </p:grpSpPr>
          <p:sp>
            <p:nvSpPr>
              <p:cNvPr id="3460645" name="Oval 549"/>
              <p:cNvSpPr>
                <a:spLocks noChangeArrowheads="1"/>
              </p:cNvSpPr>
              <p:nvPr/>
            </p:nvSpPr>
            <p:spPr bwMode="auto">
              <a:xfrm>
                <a:off x="3147" y="1130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646" name="Oval 550"/>
              <p:cNvSpPr>
                <a:spLocks noChangeArrowheads="1"/>
              </p:cNvSpPr>
              <p:nvPr/>
            </p:nvSpPr>
            <p:spPr bwMode="auto">
              <a:xfrm>
                <a:off x="3125" y="1114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64" name="Group 551"/>
            <p:cNvGrpSpPr>
              <a:grpSpLocks/>
            </p:cNvGrpSpPr>
            <p:nvPr/>
          </p:nvGrpSpPr>
          <p:grpSpPr bwMode="auto">
            <a:xfrm>
              <a:off x="2970" y="997"/>
              <a:ext cx="58" cy="50"/>
              <a:chOff x="3341" y="1131"/>
              <a:chExt cx="66" cy="50"/>
            </a:xfrm>
          </p:grpSpPr>
          <p:sp>
            <p:nvSpPr>
              <p:cNvPr id="3460648" name="Oval 552"/>
              <p:cNvSpPr>
                <a:spLocks noChangeArrowheads="1"/>
              </p:cNvSpPr>
              <p:nvPr/>
            </p:nvSpPr>
            <p:spPr bwMode="auto">
              <a:xfrm>
                <a:off x="3371" y="1131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649" name="Oval 553"/>
              <p:cNvSpPr>
                <a:spLocks noChangeArrowheads="1"/>
              </p:cNvSpPr>
              <p:nvPr/>
            </p:nvSpPr>
            <p:spPr bwMode="auto">
              <a:xfrm>
                <a:off x="3334" y="1147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65" name="Group 554"/>
            <p:cNvGrpSpPr>
              <a:grpSpLocks/>
            </p:cNvGrpSpPr>
            <p:nvPr/>
          </p:nvGrpSpPr>
          <p:grpSpPr bwMode="auto">
            <a:xfrm>
              <a:off x="3066" y="912"/>
              <a:ext cx="53" cy="62"/>
              <a:chOff x="3449" y="1046"/>
              <a:chExt cx="60" cy="62"/>
            </a:xfrm>
          </p:grpSpPr>
          <p:sp>
            <p:nvSpPr>
              <p:cNvPr id="3460651" name="Oval 555"/>
              <p:cNvSpPr>
                <a:spLocks noChangeArrowheads="1"/>
              </p:cNvSpPr>
              <p:nvPr/>
            </p:nvSpPr>
            <p:spPr bwMode="auto">
              <a:xfrm>
                <a:off x="3471" y="1046"/>
                <a:ext cx="34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652" name="Oval 556"/>
              <p:cNvSpPr>
                <a:spLocks noChangeArrowheads="1"/>
              </p:cNvSpPr>
              <p:nvPr/>
            </p:nvSpPr>
            <p:spPr bwMode="auto">
              <a:xfrm>
                <a:off x="3449" y="1073"/>
                <a:ext cx="31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66" name="Group 557"/>
            <p:cNvGrpSpPr>
              <a:grpSpLocks/>
            </p:cNvGrpSpPr>
            <p:nvPr/>
          </p:nvGrpSpPr>
          <p:grpSpPr bwMode="auto">
            <a:xfrm>
              <a:off x="3127" y="796"/>
              <a:ext cx="37" cy="70"/>
              <a:chOff x="3518" y="930"/>
              <a:chExt cx="41" cy="70"/>
            </a:xfrm>
          </p:grpSpPr>
          <p:sp>
            <p:nvSpPr>
              <p:cNvPr id="3460654" name="Oval 558"/>
              <p:cNvSpPr>
                <a:spLocks noChangeArrowheads="1"/>
              </p:cNvSpPr>
              <p:nvPr/>
            </p:nvSpPr>
            <p:spPr bwMode="auto">
              <a:xfrm>
                <a:off x="3521" y="93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655" name="Oval 559"/>
              <p:cNvSpPr>
                <a:spLocks noChangeArrowheads="1"/>
              </p:cNvSpPr>
              <p:nvPr/>
            </p:nvSpPr>
            <p:spPr bwMode="auto">
              <a:xfrm>
                <a:off x="3518" y="963"/>
                <a:ext cx="35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67" name="Group 560"/>
            <p:cNvGrpSpPr>
              <a:grpSpLocks/>
            </p:cNvGrpSpPr>
            <p:nvPr/>
          </p:nvGrpSpPr>
          <p:grpSpPr bwMode="auto">
            <a:xfrm>
              <a:off x="3114" y="684"/>
              <a:ext cx="40" cy="62"/>
              <a:chOff x="3503" y="818"/>
              <a:chExt cx="45" cy="62"/>
            </a:xfrm>
          </p:grpSpPr>
          <p:sp>
            <p:nvSpPr>
              <p:cNvPr id="3460657" name="Oval 561"/>
              <p:cNvSpPr>
                <a:spLocks noChangeArrowheads="1"/>
              </p:cNvSpPr>
              <p:nvPr/>
            </p:nvSpPr>
            <p:spPr bwMode="auto">
              <a:xfrm>
                <a:off x="3503" y="818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658" name="Oval 562"/>
              <p:cNvSpPr>
                <a:spLocks noChangeArrowheads="1"/>
              </p:cNvSpPr>
              <p:nvPr/>
            </p:nvSpPr>
            <p:spPr bwMode="auto">
              <a:xfrm>
                <a:off x="3511" y="844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659" name="Rectangle 563"/>
            <p:cNvSpPr>
              <a:spLocks noChangeArrowheads="1"/>
            </p:cNvSpPr>
            <p:nvPr/>
          </p:nvSpPr>
          <p:spPr bwMode="auto">
            <a:xfrm rot="1920000">
              <a:off x="3020" y="55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60" name="Rectangle 564"/>
            <p:cNvSpPr>
              <a:spLocks noChangeArrowheads="1"/>
            </p:cNvSpPr>
            <p:nvPr/>
          </p:nvSpPr>
          <p:spPr bwMode="auto">
            <a:xfrm rot="1680000">
              <a:off x="2810" y="936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61" name="Rectangle 565"/>
            <p:cNvSpPr>
              <a:spLocks noChangeArrowheads="1"/>
            </p:cNvSpPr>
            <p:nvPr/>
          </p:nvSpPr>
          <p:spPr bwMode="auto">
            <a:xfrm rot="240000">
              <a:off x="2931" y="531"/>
              <a:ext cx="19" cy="7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62" name="Rectangle 566"/>
            <p:cNvSpPr>
              <a:spLocks noChangeArrowheads="1"/>
            </p:cNvSpPr>
            <p:nvPr/>
          </p:nvSpPr>
          <p:spPr bwMode="auto">
            <a:xfrm rot="6420000">
              <a:off x="2722" y="689"/>
              <a:ext cx="20" cy="7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63" name="Rectangle 567"/>
            <p:cNvSpPr>
              <a:spLocks noChangeArrowheads="1"/>
            </p:cNvSpPr>
            <p:nvPr/>
          </p:nvSpPr>
          <p:spPr bwMode="auto">
            <a:xfrm rot="20760000">
              <a:off x="2852" y="53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40773" name="Group 568"/>
            <p:cNvGrpSpPr>
              <a:grpSpLocks/>
            </p:cNvGrpSpPr>
            <p:nvPr/>
          </p:nvGrpSpPr>
          <p:grpSpPr bwMode="auto">
            <a:xfrm>
              <a:off x="2681" y="818"/>
              <a:ext cx="85" cy="59"/>
              <a:chOff x="3016" y="952"/>
              <a:chExt cx="96" cy="59"/>
            </a:xfrm>
          </p:grpSpPr>
          <p:grpSp>
            <p:nvGrpSpPr>
              <p:cNvPr id="40827" name="Group 569"/>
              <p:cNvGrpSpPr>
                <a:grpSpLocks/>
              </p:cNvGrpSpPr>
              <p:nvPr/>
            </p:nvGrpSpPr>
            <p:grpSpPr bwMode="auto">
              <a:xfrm>
                <a:off x="3016" y="952"/>
                <a:ext cx="49" cy="59"/>
                <a:chOff x="3016" y="952"/>
                <a:chExt cx="49" cy="59"/>
              </a:xfrm>
            </p:grpSpPr>
            <p:sp>
              <p:nvSpPr>
                <p:cNvPr id="3460666" name="Oval 570"/>
                <p:cNvSpPr>
                  <a:spLocks noChangeArrowheads="1"/>
                </p:cNvSpPr>
                <p:nvPr/>
              </p:nvSpPr>
              <p:spPr bwMode="auto">
                <a:xfrm>
                  <a:off x="3016" y="952"/>
                  <a:ext cx="36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667" name="Oval 571"/>
                <p:cNvSpPr>
                  <a:spLocks noChangeArrowheads="1"/>
                </p:cNvSpPr>
                <p:nvPr/>
              </p:nvSpPr>
              <p:spPr bwMode="auto">
                <a:xfrm>
                  <a:off x="3027" y="977"/>
                  <a:ext cx="3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668" name="Rectangle 572"/>
              <p:cNvSpPr>
                <a:spLocks noChangeArrowheads="1"/>
              </p:cNvSpPr>
              <p:nvPr/>
            </p:nvSpPr>
            <p:spPr bwMode="auto">
              <a:xfrm rot="4320000">
                <a:off x="3059" y="931"/>
                <a:ext cx="22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74" name="Group 573"/>
            <p:cNvGrpSpPr>
              <a:grpSpLocks/>
            </p:cNvGrpSpPr>
            <p:nvPr/>
          </p:nvGrpSpPr>
          <p:grpSpPr bwMode="auto">
            <a:xfrm>
              <a:off x="2722" y="909"/>
              <a:ext cx="77" cy="52"/>
              <a:chOff x="3062" y="1043"/>
              <a:chExt cx="87" cy="52"/>
            </a:xfrm>
          </p:grpSpPr>
          <p:grpSp>
            <p:nvGrpSpPr>
              <p:cNvPr id="40823" name="Group 574"/>
              <p:cNvGrpSpPr>
                <a:grpSpLocks/>
              </p:cNvGrpSpPr>
              <p:nvPr/>
            </p:nvGrpSpPr>
            <p:grpSpPr bwMode="auto">
              <a:xfrm>
                <a:off x="3062" y="1043"/>
                <a:ext cx="49" cy="52"/>
                <a:chOff x="3062" y="1043"/>
                <a:chExt cx="49" cy="52"/>
              </a:xfrm>
            </p:grpSpPr>
            <p:sp>
              <p:nvSpPr>
                <p:cNvPr id="3460671" name="Oval 575"/>
                <p:cNvSpPr>
                  <a:spLocks noChangeArrowheads="1"/>
                </p:cNvSpPr>
                <p:nvPr/>
              </p:nvSpPr>
              <p:spPr bwMode="auto">
                <a:xfrm>
                  <a:off x="3069" y="1058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672" name="Oval 576"/>
                <p:cNvSpPr>
                  <a:spLocks noChangeArrowheads="1"/>
                </p:cNvSpPr>
                <p:nvPr/>
              </p:nvSpPr>
              <p:spPr bwMode="auto">
                <a:xfrm>
                  <a:off x="3062" y="1043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673" name="Rectangle 577"/>
              <p:cNvSpPr>
                <a:spLocks noChangeArrowheads="1"/>
              </p:cNvSpPr>
              <p:nvPr/>
            </p:nvSpPr>
            <p:spPr bwMode="auto">
              <a:xfrm rot="3000000">
                <a:off x="3099" y="1009"/>
                <a:ext cx="18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75" name="Group 578"/>
            <p:cNvGrpSpPr>
              <a:grpSpLocks/>
            </p:cNvGrpSpPr>
            <p:nvPr/>
          </p:nvGrpSpPr>
          <p:grpSpPr bwMode="auto">
            <a:xfrm>
              <a:off x="2860" y="975"/>
              <a:ext cx="60" cy="88"/>
              <a:chOff x="3218" y="1109"/>
              <a:chExt cx="67" cy="88"/>
            </a:xfrm>
          </p:grpSpPr>
          <p:grpSp>
            <p:nvGrpSpPr>
              <p:cNvPr id="40819" name="Group 579"/>
              <p:cNvGrpSpPr>
                <a:grpSpLocks/>
              </p:cNvGrpSpPr>
              <p:nvPr/>
            </p:nvGrpSpPr>
            <p:grpSpPr bwMode="auto">
              <a:xfrm>
                <a:off x="3218" y="1155"/>
                <a:ext cx="67" cy="42"/>
                <a:chOff x="3218" y="1155"/>
                <a:chExt cx="67" cy="42"/>
              </a:xfrm>
            </p:grpSpPr>
            <p:sp>
              <p:nvSpPr>
                <p:cNvPr id="3460676" name="Oval 580"/>
                <p:cNvSpPr>
                  <a:spLocks noChangeArrowheads="1"/>
                </p:cNvSpPr>
                <p:nvPr/>
              </p:nvSpPr>
              <p:spPr bwMode="auto">
                <a:xfrm>
                  <a:off x="3247" y="1162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677" name="Oval 581"/>
                <p:cNvSpPr>
                  <a:spLocks noChangeArrowheads="1"/>
                </p:cNvSpPr>
                <p:nvPr/>
              </p:nvSpPr>
              <p:spPr bwMode="auto">
                <a:xfrm>
                  <a:off x="3218" y="1155"/>
                  <a:ext cx="37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678" name="Rectangle 582"/>
              <p:cNvSpPr>
                <a:spLocks noChangeArrowheads="1"/>
              </p:cNvSpPr>
              <p:nvPr/>
            </p:nvSpPr>
            <p:spPr bwMode="auto">
              <a:xfrm rot="660000">
                <a:off x="3252" y="1109"/>
                <a:ext cx="20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76" name="Group 583"/>
            <p:cNvGrpSpPr>
              <a:grpSpLocks/>
            </p:cNvGrpSpPr>
            <p:nvPr/>
          </p:nvGrpSpPr>
          <p:grpSpPr bwMode="auto">
            <a:xfrm>
              <a:off x="3049" y="612"/>
              <a:ext cx="74" cy="55"/>
              <a:chOff x="3430" y="746"/>
              <a:chExt cx="83" cy="55"/>
            </a:xfrm>
          </p:grpSpPr>
          <p:grpSp>
            <p:nvGrpSpPr>
              <p:cNvPr id="40815" name="Group 584"/>
              <p:cNvGrpSpPr>
                <a:grpSpLocks/>
              </p:cNvGrpSpPr>
              <p:nvPr/>
            </p:nvGrpSpPr>
            <p:grpSpPr bwMode="auto">
              <a:xfrm>
                <a:off x="3461" y="746"/>
                <a:ext cx="49" cy="55"/>
                <a:chOff x="3461" y="746"/>
                <a:chExt cx="49" cy="55"/>
              </a:xfrm>
            </p:grpSpPr>
            <p:sp>
              <p:nvSpPr>
                <p:cNvPr id="3460681" name="Oval 585"/>
                <p:cNvSpPr>
                  <a:spLocks noChangeArrowheads="1"/>
                </p:cNvSpPr>
                <p:nvPr/>
              </p:nvSpPr>
              <p:spPr bwMode="auto">
                <a:xfrm>
                  <a:off x="3457" y="746"/>
                  <a:ext cx="42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682" name="Oval 586"/>
                <p:cNvSpPr>
                  <a:spLocks noChangeArrowheads="1"/>
                </p:cNvSpPr>
                <p:nvPr/>
              </p:nvSpPr>
              <p:spPr bwMode="auto">
                <a:xfrm>
                  <a:off x="3466" y="767"/>
                  <a:ext cx="4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683" name="Rectangle 587"/>
              <p:cNvSpPr>
                <a:spLocks noChangeArrowheads="1"/>
              </p:cNvSpPr>
              <p:nvPr/>
            </p:nvSpPr>
            <p:spPr bwMode="auto">
              <a:xfrm rot="2880000">
                <a:off x="3461" y="741"/>
                <a:ext cx="22" cy="9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684" name="Rectangle 588"/>
            <p:cNvSpPr>
              <a:spLocks noChangeArrowheads="1"/>
            </p:cNvSpPr>
            <p:nvPr/>
          </p:nvSpPr>
          <p:spPr bwMode="auto">
            <a:xfrm rot="4080000">
              <a:off x="3108" y="699"/>
              <a:ext cx="23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85" name="Rectangle 589"/>
            <p:cNvSpPr>
              <a:spLocks noChangeArrowheads="1"/>
            </p:cNvSpPr>
            <p:nvPr/>
          </p:nvSpPr>
          <p:spPr bwMode="auto">
            <a:xfrm rot="20520000">
              <a:off x="2984" y="953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86" name="Rectangle 590"/>
            <p:cNvSpPr>
              <a:spLocks noChangeArrowheads="1"/>
            </p:cNvSpPr>
            <p:nvPr/>
          </p:nvSpPr>
          <p:spPr bwMode="auto">
            <a:xfrm rot="18720000">
              <a:off x="3063" y="893"/>
              <a:ext cx="20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87" name="Rectangle 591"/>
            <p:cNvSpPr>
              <a:spLocks noChangeArrowheads="1"/>
            </p:cNvSpPr>
            <p:nvPr/>
          </p:nvSpPr>
          <p:spPr bwMode="auto">
            <a:xfrm rot="5880000">
              <a:off x="3109" y="797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88" name="AutoShape 592"/>
            <p:cNvSpPr>
              <a:spLocks noChangeArrowheads="1"/>
            </p:cNvSpPr>
            <p:nvPr/>
          </p:nvSpPr>
          <p:spPr bwMode="auto">
            <a:xfrm rot="4800000" flipH="1" flipV="1">
              <a:off x="2812" y="672"/>
              <a:ext cx="235" cy="233"/>
            </a:xfrm>
            <a:custGeom>
              <a:avLst/>
              <a:gdLst>
                <a:gd name="G0" fmla="+- 5398 0 0"/>
                <a:gd name="G1" fmla="+- 21600 0 5398"/>
                <a:gd name="G2" fmla="*/ 5398 1 2"/>
                <a:gd name="G3" fmla="+- 21600 0 G2"/>
                <a:gd name="G4" fmla="+/ 5398 21600 2"/>
                <a:gd name="G5" fmla="+/ G1 0 2"/>
                <a:gd name="G6" fmla="*/ 21600 21600 5398"/>
                <a:gd name="G7" fmla="*/ G6 1 2"/>
                <a:gd name="G8" fmla="+- 21600 0 G7"/>
                <a:gd name="G9" fmla="*/ 21600 1 2"/>
                <a:gd name="G10" fmla="+- 5398 0 G9"/>
                <a:gd name="G11" fmla="?: G10 G8 0"/>
                <a:gd name="G12" fmla="?: G10 G7 21600"/>
                <a:gd name="T0" fmla="*/ 18901 w 21600"/>
                <a:gd name="T1" fmla="*/ 10800 h 21600"/>
                <a:gd name="T2" fmla="*/ 10800 w 21600"/>
                <a:gd name="T3" fmla="*/ 21600 h 21600"/>
                <a:gd name="T4" fmla="*/ 2699 w 21600"/>
                <a:gd name="T5" fmla="*/ 10800 h 21600"/>
                <a:gd name="T6" fmla="*/ 10800 w 21600"/>
                <a:gd name="T7" fmla="*/ 0 h 21600"/>
                <a:gd name="T8" fmla="*/ 4499 w 21600"/>
                <a:gd name="T9" fmla="*/ 4499 h 21600"/>
                <a:gd name="T10" fmla="*/ 17101 w 21600"/>
                <a:gd name="T11" fmla="*/ 1710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8" y="21600"/>
                  </a:lnTo>
                  <a:lnTo>
                    <a:pt x="162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00BC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89" name="Arc 593"/>
            <p:cNvSpPr>
              <a:spLocks/>
            </p:cNvSpPr>
            <p:nvPr/>
          </p:nvSpPr>
          <p:spPr bwMode="auto">
            <a:xfrm>
              <a:off x="2882" y="744"/>
              <a:ext cx="22" cy="2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0" name="Arc 594"/>
            <p:cNvSpPr>
              <a:spLocks/>
            </p:cNvSpPr>
            <p:nvPr/>
          </p:nvSpPr>
          <p:spPr bwMode="auto">
            <a:xfrm>
              <a:off x="2946" y="743"/>
              <a:ext cx="31" cy="3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974 w 21600"/>
                <a:gd name="T1" fmla="*/ 21591 h 21591"/>
                <a:gd name="T2" fmla="*/ 0 w 21600"/>
                <a:gd name="T3" fmla="*/ 0 h 21591"/>
                <a:gd name="T4" fmla="*/ 21600 w 21600"/>
                <a:gd name="T5" fmla="*/ 0 h 2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1" name="Arc 595"/>
            <p:cNvSpPr>
              <a:spLocks/>
            </p:cNvSpPr>
            <p:nvPr/>
          </p:nvSpPr>
          <p:spPr bwMode="auto">
            <a:xfrm>
              <a:off x="2920" y="716"/>
              <a:ext cx="31" cy="26"/>
            </a:xfrm>
            <a:custGeom>
              <a:avLst/>
              <a:gdLst>
                <a:gd name="G0" fmla="+- 623 0 0"/>
                <a:gd name="G1" fmla="+- 21600 0 0"/>
                <a:gd name="G2" fmla="+- 21600 0 0"/>
                <a:gd name="T0" fmla="*/ 0 w 22208"/>
                <a:gd name="T1" fmla="*/ 9 h 21600"/>
                <a:gd name="T2" fmla="*/ 22208 w 22208"/>
                <a:gd name="T3" fmla="*/ 20785 h 21600"/>
                <a:gd name="T4" fmla="*/ 623 w 2220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2" name="Arc 596"/>
            <p:cNvSpPr>
              <a:spLocks/>
            </p:cNvSpPr>
            <p:nvPr/>
          </p:nvSpPr>
          <p:spPr bwMode="auto">
            <a:xfrm>
              <a:off x="2902" y="717"/>
              <a:ext cx="23" cy="25"/>
            </a:xfrm>
            <a:custGeom>
              <a:avLst/>
              <a:gdLst>
                <a:gd name="G0" fmla="+- 21600 0 0"/>
                <a:gd name="G1" fmla="+- 21583 0 0"/>
                <a:gd name="G2" fmla="+- 21600 0 0"/>
                <a:gd name="T0" fmla="*/ 0 w 21600"/>
                <a:gd name="T1" fmla="*/ 21583 h 21583"/>
                <a:gd name="T2" fmla="*/ 20754 w 21600"/>
                <a:gd name="T3" fmla="*/ 0 h 21583"/>
                <a:gd name="T4" fmla="*/ 21600 w 21600"/>
                <a:gd name="T5" fmla="*/ 21583 h 2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  <a:lnTo>
                    <a:pt x="21600" y="2158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3" name="Arc 597"/>
            <p:cNvSpPr>
              <a:spLocks/>
            </p:cNvSpPr>
            <p:nvPr/>
          </p:nvSpPr>
          <p:spPr bwMode="auto">
            <a:xfrm>
              <a:off x="2857" y="743"/>
              <a:ext cx="29" cy="3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4" name="Arc 598"/>
            <p:cNvSpPr>
              <a:spLocks/>
            </p:cNvSpPr>
            <p:nvPr/>
          </p:nvSpPr>
          <p:spPr bwMode="auto">
            <a:xfrm>
              <a:off x="2832" y="717"/>
              <a:ext cx="30" cy="25"/>
            </a:xfrm>
            <a:custGeom>
              <a:avLst/>
              <a:gdLst>
                <a:gd name="G0" fmla="+- 654 0 0"/>
                <a:gd name="G1" fmla="+- 21600 0 0"/>
                <a:gd name="G2" fmla="+- 21600 0 0"/>
                <a:gd name="T0" fmla="*/ 0 w 22254"/>
                <a:gd name="T1" fmla="*/ 10 h 21600"/>
                <a:gd name="T2" fmla="*/ 22254 w 22254"/>
                <a:gd name="T3" fmla="*/ 21600 h 21600"/>
                <a:gd name="T4" fmla="*/ 654 w 222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5" name="Arc 599"/>
            <p:cNvSpPr>
              <a:spLocks/>
            </p:cNvSpPr>
            <p:nvPr/>
          </p:nvSpPr>
          <p:spPr bwMode="auto">
            <a:xfrm>
              <a:off x="2951" y="807"/>
              <a:ext cx="30" cy="28"/>
            </a:xfrm>
            <a:custGeom>
              <a:avLst/>
              <a:gdLst>
                <a:gd name="G0" fmla="+- 21600 0 0"/>
                <a:gd name="G1" fmla="+- 773 0 0"/>
                <a:gd name="G2" fmla="+- 21600 0 0"/>
                <a:gd name="T0" fmla="*/ 20944 w 21600"/>
                <a:gd name="T1" fmla="*/ 22363 h 22363"/>
                <a:gd name="T2" fmla="*/ 14 w 21600"/>
                <a:gd name="T3" fmla="*/ 0 h 22363"/>
                <a:gd name="T4" fmla="*/ 21600 w 21600"/>
                <a:gd name="T5" fmla="*/ 773 h 2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6" name="Arc 600"/>
            <p:cNvSpPr>
              <a:spLocks/>
            </p:cNvSpPr>
            <p:nvPr/>
          </p:nvSpPr>
          <p:spPr bwMode="auto">
            <a:xfrm>
              <a:off x="2925" y="780"/>
              <a:ext cx="31" cy="29"/>
            </a:xfrm>
            <a:custGeom>
              <a:avLst/>
              <a:gdLst>
                <a:gd name="G0" fmla="+- 644 0 0"/>
                <a:gd name="G1" fmla="+- 21600 0 0"/>
                <a:gd name="G2" fmla="+- 21600 0 0"/>
                <a:gd name="T0" fmla="*/ 0 w 22244"/>
                <a:gd name="T1" fmla="*/ 10 h 21600"/>
                <a:gd name="T2" fmla="*/ 22244 w 22244"/>
                <a:gd name="T3" fmla="*/ 21600 h 21600"/>
                <a:gd name="T4" fmla="*/ 644 w 222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44" h="21600" fill="none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</a:path>
                <a:path w="22244" h="21600" stroke="0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  <a:lnTo>
                    <a:pt x="64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7" name="Arc 601"/>
            <p:cNvSpPr>
              <a:spLocks/>
            </p:cNvSpPr>
            <p:nvPr/>
          </p:nvSpPr>
          <p:spPr bwMode="auto">
            <a:xfrm>
              <a:off x="2888" y="807"/>
              <a:ext cx="23" cy="25"/>
            </a:xfrm>
            <a:custGeom>
              <a:avLst/>
              <a:gdLst>
                <a:gd name="G0" fmla="+- 846 0 0"/>
                <a:gd name="G1" fmla="+- 0 0 0"/>
                <a:gd name="G2" fmla="+- 21600 0 0"/>
                <a:gd name="T0" fmla="*/ 22446 w 22446"/>
                <a:gd name="T1" fmla="*/ 0 h 21600"/>
                <a:gd name="T2" fmla="*/ 0 w 22446"/>
                <a:gd name="T3" fmla="*/ 21583 h 21600"/>
                <a:gd name="T4" fmla="*/ 846 w 2244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8" name="Arc 602"/>
            <p:cNvSpPr>
              <a:spLocks/>
            </p:cNvSpPr>
            <p:nvPr/>
          </p:nvSpPr>
          <p:spPr bwMode="auto">
            <a:xfrm>
              <a:off x="2905" y="780"/>
              <a:ext cx="22" cy="29"/>
            </a:xfrm>
            <a:custGeom>
              <a:avLst/>
              <a:gdLst>
                <a:gd name="G0" fmla="+- 21600 0 0"/>
                <a:gd name="G1" fmla="+- 21583 0 0"/>
                <a:gd name="G2" fmla="+- 21600 0 0"/>
                <a:gd name="T0" fmla="*/ 0 w 21600"/>
                <a:gd name="T1" fmla="*/ 21583 h 21583"/>
                <a:gd name="T2" fmla="*/ 20737 w 21600"/>
                <a:gd name="T3" fmla="*/ 0 h 21583"/>
                <a:gd name="T4" fmla="*/ 21600 w 21600"/>
                <a:gd name="T5" fmla="*/ 21583 h 2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9" name="Arc 603"/>
            <p:cNvSpPr>
              <a:spLocks/>
            </p:cNvSpPr>
            <p:nvPr/>
          </p:nvSpPr>
          <p:spPr bwMode="auto">
            <a:xfrm>
              <a:off x="2863" y="807"/>
              <a:ext cx="29" cy="28"/>
            </a:xfrm>
            <a:custGeom>
              <a:avLst/>
              <a:gdLst>
                <a:gd name="G0" fmla="+- 21600 0 0"/>
                <a:gd name="G1" fmla="+- 773 0 0"/>
                <a:gd name="G2" fmla="+- 21600 0 0"/>
                <a:gd name="T0" fmla="*/ 20923 w 21600"/>
                <a:gd name="T1" fmla="*/ 22362 h 22362"/>
                <a:gd name="T2" fmla="*/ 14 w 21600"/>
                <a:gd name="T3" fmla="*/ 0 h 22362"/>
                <a:gd name="T4" fmla="*/ 21600 w 21600"/>
                <a:gd name="T5" fmla="*/ 773 h 2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00" name="Arc 604"/>
            <p:cNvSpPr>
              <a:spLocks/>
            </p:cNvSpPr>
            <p:nvPr/>
          </p:nvSpPr>
          <p:spPr bwMode="auto">
            <a:xfrm>
              <a:off x="2838" y="780"/>
              <a:ext cx="30" cy="29"/>
            </a:xfrm>
            <a:custGeom>
              <a:avLst/>
              <a:gdLst>
                <a:gd name="G0" fmla="+- 664 0 0"/>
                <a:gd name="G1" fmla="+- 21600 0 0"/>
                <a:gd name="G2" fmla="+- 21600 0 0"/>
                <a:gd name="T0" fmla="*/ 0 w 22264"/>
                <a:gd name="T1" fmla="*/ 10 h 21600"/>
                <a:gd name="T2" fmla="*/ 22264 w 22264"/>
                <a:gd name="T3" fmla="*/ 21600 h 21600"/>
                <a:gd name="T4" fmla="*/ 664 w 222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64" h="21600" fill="none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</a:path>
                <a:path w="22264" h="21600" stroke="0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  <a:lnTo>
                    <a:pt x="66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01" name="Oval 605"/>
            <p:cNvSpPr>
              <a:spLocks noChangeArrowheads="1"/>
            </p:cNvSpPr>
            <p:nvPr/>
          </p:nvSpPr>
          <p:spPr bwMode="auto">
            <a:xfrm>
              <a:off x="2754" y="605"/>
              <a:ext cx="337" cy="361"/>
            </a:xfrm>
            <a:prstGeom prst="ellipse">
              <a:avLst/>
            </a:prstGeom>
            <a:solidFill>
              <a:srgbClr val="82008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40795" name="Group 606"/>
            <p:cNvGrpSpPr>
              <a:grpSpLocks/>
            </p:cNvGrpSpPr>
            <p:nvPr/>
          </p:nvGrpSpPr>
          <p:grpSpPr bwMode="auto">
            <a:xfrm>
              <a:off x="2987" y="810"/>
              <a:ext cx="26" cy="63"/>
              <a:chOff x="3360" y="944"/>
              <a:chExt cx="30" cy="63"/>
            </a:xfrm>
          </p:grpSpPr>
          <p:grpSp>
            <p:nvGrpSpPr>
              <p:cNvPr id="40811" name="Group 607"/>
              <p:cNvGrpSpPr>
                <a:grpSpLocks/>
              </p:cNvGrpSpPr>
              <p:nvPr/>
            </p:nvGrpSpPr>
            <p:grpSpPr bwMode="auto">
              <a:xfrm>
                <a:off x="3360" y="974"/>
                <a:ext cx="30" cy="33"/>
                <a:chOff x="3360" y="974"/>
                <a:chExt cx="30" cy="33"/>
              </a:xfrm>
            </p:grpSpPr>
            <p:sp>
              <p:nvSpPr>
                <p:cNvPr id="3460704" name="Oval 608"/>
                <p:cNvSpPr>
                  <a:spLocks noChangeArrowheads="1"/>
                </p:cNvSpPr>
                <p:nvPr/>
              </p:nvSpPr>
              <p:spPr bwMode="auto">
                <a:xfrm>
                  <a:off x="3376" y="974"/>
                  <a:ext cx="14" cy="2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705" name="Oval 609"/>
                <p:cNvSpPr>
                  <a:spLocks noChangeArrowheads="1"/>
                </p:cNvSpPr>
                <p:nvPr/>
              </p:nvSpPr>
              <p:spPr bwMode="auto">
                <a:xfrm>
                  <a:off x="3360" y="985"/>
                  <a:ext cx="15" cy="2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706" name="Rectangle 610"/>
              <p:cNvSpPr>
                <a:spLocks noChangeArrowheads="1"/>
              </p:cNvSpPr>
              <p:nvPr/>
            </p:nvSpPr>
            <p:spPr bwMode="auto">
              <a:xfrm rot="20520000">
                <a:off x="3374" y="944"/>
                <a:ext cx="9" cy="5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96" name="Group 611"/>
            <p:cNvGrpSpPr>
              <a:grpSpLocks/>
            </p:cNvGrpSpPr>
            <p:nvPr/>
          </p:nvGrpSpPr>
          <p:grpSpPr bwMode="auto">
            <a:xfrm>
              <a:off x="2844" y="825"/>
              <a:ext cx="48" cy="73"/>
              <a:chOff x="3200" y="959"/>
              <a:chExt cx="53" cy="73"/>
            </a:xfrm>
          </p:grpSpPr>
          <p:grpSp>
            <p:nvGrpSpPr>
              <p:cNvPr id="40807" name="Group 612"/>
              <p:cNvGrpSpPr>
                <a:grpSpLocks/>
              </p:cNvGrpSpPr>
              <p:nvPr/>
            </p:nvGrpSpPr>
            <p:grpSpPr bwMode="auto">
              <a:xfrm>
                <a:off x="3200" y="998"/>
                <a:ext cx="53" cy="34"/>
                <a:chOff x="3200" y="998"/>
                <a:chExt cx="53" cy="34"/>
              </a:xfrm>
            </p:grpSpPr>
            <p:sp>
              <p:nvSpPr>
                <p:cNvPr id="3460709" name="Oval 613"/>
                <p:cNvSpPr>
                  <a:spLocks noChangeArrowheads="1"/>
                </p:cNvSpPr>
                <p:nvPr/>
              </p:nvSpPr>
              <p:spPr bwMode="auto">
                <a:xfrm>
                  <a:off x="3223" y="1007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710" name="Oval 614"/>
                <p:cNvSpPr>
                  <a:spLocks noChangeArrowheads="1"/>
                </p:cNvSpPr>
                <p:nvPr/>
              </p:nvSpPr>
              <p:spPr bwMode="auto">
                <a:xfrm>
                  <a:off x="3200" y="1001"/>
                  <a:ext cx="30" cy="2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711" name="Rectangle 615"/>
              <p:cNvSpPr>
                <a:spLocks noChangeArrowheads="1"/>
              </p:cNvSpPr>
              <p:nvPr/>
            </p:nvSpPr>
            <p:spPr bwMode="auto">
              <a:xfrm rot="660000">
                <a:off x="3227" y="959"/>
                <a:ext cx="23" cy="7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97" name="Group 616"/>
            <p:cNvGrpSpPr>
              <a:grpSpLocks/>
            </p:cNvGrpSpPr>
            <p:nvPr/>
          </p:nvGrpSpPr>
          <p:grpSpPr bwMode="auto">
            <a:xfrm>
              <a:off x="2799" y="612"/>
              <a:ext cx="50" cy="82"/>
              <a:chOff x="3149" y="746"/>
              <a:chExt cx="56" cy="82"/>
            </a:xfrm>
          </p:grpSpPr>
          <p:grpSp>
            <p:nvGrpSpPr>
              <p:cNvPr id="40803" name="Group 617"/>
              <p:cNvGrpSpPr>
                <a:grpSpLocks/>
              </p:cNvGrpSpPr>
              <p:nvPr/>
            </p:nvGrpSpPr>
            <p:grpSpPr bwMode="auto">
              <a:xfrm>
                <a:off x="3149" y="746"/>
                <a:ext cx="49" cy="51"/>
                <a:chOff x="3149" y="746"/>
                <a:chExt cx="49" cy="51"/>
              </a:xfrm>
            </p:grpSpPr>
            <p:sp>
              <p:nvSpPr>
                <p:cNvPr id="3460714" name="Oval 618"/>
                <p:cNvSpPr>
                  <a:spLocks noChangeArrowheads="1"/>
                </p:cNvSpPr>
                <p:nvPr/>
              </p:nvSpPr>
              <p:spPr bwMode="auto">
                <a:xfrm>
                  <a:off x="3161" y="746"/>
                  <a:ext cx="37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715" name="Oval 619"/>
                <p:cNvSpPr>
                  <a:spLocks noChangeArrowheads="1"/>
                </p:cNvSpPr>
                <p:nvPr/>
              </p:nvSpPr>
              <p:spPr bwMode="auto">
                <a:xfrm>
                  <a:off x="3149" y="761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716" name="Rectangle 620"/>
              <p:cNvSpPr>
                <a:spLocks noChangeArrowheads="1"/>
              </p:cNvSpPr>
              <p:nvPr/>
            </p:nvSpPr>
            <p:spPr bwMode="auto">
              <a:xfrm rot="19380000">
                <a:off x="3184" y="753"/>
                <a:ext cx="21" cy="7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98" name="Group 621"/>
            <p:cNvGrpSpPr>
              <a:grpSpLocks/>
            </p:cNvGrpSpPr>
            <p:nvPr/>
          </p:nvGrpSpPr>
          <p:grpSpPr bwMode="auto">
            <a:xfrm>
              <a:off x="2943" y="613"/>
              <a:ext cx="53" cy="83"/>
              <a:chOff x="3311" y="747"/>
              <a:chExt cx="59" cy="83"/>
            </a:xfrm>
          </p:grpSpPr>
          <p:grpSp>
            <p:nvGrpSpPr>
              <p:cNvPr id="40799" name="Group 622"/>
              <p:cNvGrpSpPr>
                <a:grpSpLocks/>
              </p:cNvGrpSpPr>
              <p:nvPr/>
            </p:nvGrpSpPr>
            <p:grpSpPr bwMode="auto">
              <a:xfrm>
                <a:off x="3311" y="747"/>
                <a:ext cx="59" cy="45"/>
                <a:chOff x="3311" y="747"/>
                <a:chExt cx="59" cy="45"/>
              </a:xfrm>
            </p:grpSpPr>
            <p:sp>
              <p:nvSpPr>
                <p:cNvPr id="3460719" name="Oval 623"/>
                <p:cNvSpPr>
                  <a:spLocks noChangeArrowheads="1"/>
                </p:cNvSpPr>
                <p:nvPr/>
              </p:nvSpPr>
              <p:spPr bwMode="auto">
                <a:xfrm rot="19500000">
                  <a:off x="3311" y="747"/>
                  <a:ext cx="43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720" name="Oval 624"/>
                <p:cNvSpPr>
                  <a:spLocks noChangeArrowheads="1"/>
                </p:cNvSpPr>
                <p:nvPr/>
              </p:nvSpPr>
              <p:spPr bwMode="auto">
                <a:xfrm rot="19500000">
                  <a:off x="3333" y="758"/>
                  <a:ext cx="41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721" name="Rectangle 625"/>
              <p:cNvSpPr>
                <a:spLocks noChangeArrowheads="1"/>
              </p:cNvSpPr>
              <p:nvPr/>
            </p:nvSpPr>
            <p:spPr bwMode="auto">
              <a:xfrm rot="780000">
                <a:off x="3325" y="747"/>
                <a:ext cx="29" cy="8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</p:grpSp>
      <p:sp>
        <p:nvSpPr>
          <p:cNvPr id="3460722" name="Oval 626"/>
          <p:cNvSpPr>
            <a:spLocks noChangeArrowheads="1"/>
          </p:cNvSpPr>
          <p:nvPr/>
        </p:nvSpPr>
        <p:spPr bwMode="auto">
          <a:xfrm>
            <a:off x="2962275" y="4238625"/>
            <a:ext cx="26988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23" name="Oval 627"/>
          <p:cNvSpPr>
            <a:spLocks noChangeArrowheads="1"/>
          </p:cNvSpPr>
          <p:nvPr/>
        </p:nvSpPr>
        <p:spPr bwMode="auto">
          <a:xfrm>
            <a:off x="3025775" y="4238625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24" name="Oval 628"/>
          <p:cNvSpPr>
            <a:spLocks noChangeArrowheads="1"/>
          </p:cNvSpPr>
          <p:nvPr/>
        </p:nvSpPr>
        <p:spPr bwMode="auto">
          <a:xfrm>
            <a:off x="3087688" y="4238625"/>
            <a:ext cx="26987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25" name="Oval 629"/>
          <p:cNvSpPr>
            <a:spLocks noChangeArrowheads="1"/>
          </p:cNvSpPr>
          <p:nvPr/>
        </p:nvSpPr>
        <p:spPr bwMode="auto">
          <a:xfrm>
            <a:off x="3149600" y="4238625"/>
            <a:ext cx="26988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26" name="Oval 630"/>
          <p:cNvSpPr>
            <a:spLocks noChangeArrowheads="1"/>
          </p:cNvSpPr>
          <p:nvPr/>
        </p:nvSpPr>
        <p:spPr bwMode="auto">
          <a:xfrm>
            <a:off x="3211513" y="4238625"/>
            <a:ext cx="26987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27" name="Oval 631"/>
          <p:cNvSpPr>
            <a:spLocks noChangeArrowheads="1"/>
          </p:cNvSpPr>
          <p:nvPr/>
        </p:nvSpPr>
        <p:spPr bwMode="auto">
          <a:xfrm>
            <a:off x="3273425" y="4238625"/>
            <a:ext cx="26988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28" name="Oval 632"/>
          <p:cNvSpPr>
            <a:spLocks noChangeArrowheads="1"/>
          </p:cNvSpPr>
          <p:nvPr/>
        </p:nvSpPr>
        <p:spPr bwMode="auto">
          <a:xfrm>
            <a:off x="3336925" y="4238625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29" name="Oval 633"/>
          <p:cNvSpPr>
            <a:spLocks noChangeArrowheads="1"/>
          </p:cNvSpPr>
          <p:nvPr/>
        </p:nvSpPr>
        <p:spPr bwMode="auto">
          <a:xfrm>
            <a:off x="3398838" y="4238625"/>
            <a:ext cx="26987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0" name="Oval 634"/>
          <p:cNvSpPr>
            <a:spLocks noChangeArrowheads="1"/>
          </p:cNvSpPr>
          <p:nvPr/>
        </p:nvSpPr>
        <p:spPr bwMode="auto">
          <a:xfrm>
            <a:off x="3462338" y="4238625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1" name="Oval 635"/>
          <p:cNvSpPr>
            <a:spLocks noChangeArrowheads="1"/>
          </p:cNvSpPr>
          <p:nvPr/>
        </p:nvSpPr>
        <p:spPr bwMode="auto">
          <a:xfrm>
            <a:off x="3524250" y="4238625"/>
            <a:ext cx="26988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2" name="Oval 636"/>
          <p:cNvSpPr>
            <a:spLocks noChangeArrowheads="1"/>
          </p:cNvSpPr>
          <p:nvPr/>
        </p:nvSpPr>
        <p:spPr bwMode="auto">
          <a:xfrm>
            <a:off x="3587750" y="4238625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3" name="Oval 637"/>
          <p:cNvSpPr>
            <a:spLocks noChangeArrowheads="1"/>
          </p:cNvSpPr>
          <p:nvPr/>
        </p:nvSpPr>
        <p:spPr bwMode="auto">
          <a:xfrm>
            <a:off x="3649663" y="4238625"/>
            <a:ext cx="26987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4" name="Oval 638"/>
          <p:cNvSpPr>
            <a:spLocks noChangeArrowheads="1"/>
          </p:cNvSpPr>
          <p:nvPr/>
        </p:nvSpPr>
        <p:spPr bwMode="auto">
          <a:xfrm>
            <a:off x="2962275" y="4552950"/>
            <a:ext cx="26988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5" name="Oval 639"/>
          <p:cNvSpPr>
            <a:spLocks noChangeArrowheads="1"/>
          </p:cNvSpPr>
          <p:nvPr/>
        </p:nvSpPr>
        <p:spPr bwMode="auto">
          <a:xfrm>
            <a:off x="3025775" y="4552950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6" name="Oval 640"/>
          <p:cNvSpPr>
            <a:spLocks noChangeArrowheads="1"/>
          </p:cNvSpPr>
          <p:nvPr/>
        </p:nvSpPr>
        <p:spPr bwMode="auto">
          <a:xfrm>
            <a:off x="3087688" y="4552950"/>
            <a:ext cx="26987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7" name="Oval 641"/>
          <p:cNvSpPr>
            <a:spLocks noChangeArrowheads="1"/>
          </p:cNvSpPr>
          <p:nvPr/>
        </p:nvSpPr>
        <p:spPr bwMode="auto">
          <a:xfrm>
            <a:off x="3149600" y="4552950"/>
            <a:ext cx="26988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8" name="Oval 642"/>
          <p:cNvSpPr>
            <a:spLocks noChangeArrowheads="1"/>
          </p:cNvSpPr>
          <p:nvPr/>
        </p:nvSpPr>
        <p:spPr bwMode="auto">
          <a:xfrm>
            <a:off x="3211513" y="4552950"/>
            <a:ext cx="26987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9" name="Oval 643"/>
          <p:cNvSpPr>
            <a:spLocks noChangeArrowheads="1"/>
          </p:cNvSpPr>
          <p:nvPr/>
        </p:nvSpPr>
        <p:spPr bwMode="auto">
          <a:xfrm>
            <a:off x="3273425" y="4552950"/>
            <a:ext cx="26988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0" name="Oval 644"/>
          <p:cNvSpPr>
            <a:spLocks noChangeArrowheads="1"/>
          </p:cNvSpPr>
          <p:nvPr/>
        </p:nvSpPr>
        <p:spPr bwMode="auto">
          <a:xfrm>
            <a:off x="3336925" y="4552950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1" name="Oval 645"/>
          <p:cNvSpPr>
            <a:spLocks noChangeArrowheads="1"/>
          </p:cNvSpPr>
          <p:nvPr/>
        </p:nvSpPr>
        <p:spPr bwMode="auto">
          <a:xfrm>
            <a:off x="3398838" y="4552950"/>
            <a:ext cx="26987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2" name="Oval 646"/>
          <p:cNvSpPr>
            <a:spLocks noChangeArrowheads="1"/>
          </p:cNvSpPr>
          <p:nvPr/>
        </p:nvSpPr>
        <p:spPr bwMode="auto">
          <a:xfrm>
            <a:off x="3462338" y="4552950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3" name="Oval 647"/>
          <p:cNvSpPr>
            <a:spLocks noChangeArrowheads="1"/>
          </p:cNvSpPr>
          <p:nvPr/>
        </p:nvSpPr>
        <p:spPr bwMode="auto">
          <a:xfrm>
            <a:off x="3524250" y="4552950"/>
            <a:ext cx="26988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4" name="Oval 648"/>
          <p:cNvSpPr>
            <a:spLocks noChangeArrowheads="1"/>
          </p:cNvSpPr>
          <p:nvPr/>
        </p:nvSpPr>
        <p:spPr bwMode="auto">
          <a:xfrm>
            <a:off x="3587750" y="4552950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5" name="Oval 649"/>
          <p:cNvSpPr>
            <a:spLocks noChangeArrowheads="1"/>
          </p:cNvSpPr>
          <p:nvPr/>
        </p:nvSpPr>
        <p:spPr bwMode="auto">
          <a:xfrm>
            <a:off x="3649663" y="4552950"/>
            <a:ext cx="26987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6" name="Oval 650"/>
          <p:cNvSpPr>
            <a:spLocks noChangeArrowheads="1"/>
          </p:cNvSpPr>
          <p:nvPr/>
        </p:nvSpPr>
        <p:spPr bwMode="auto">
          <a:xfrm rot="3960000">
            <a:off x="2111375" y="3916363"/>
            <a:ext cx="23813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7" name="Oval 651"/>
          <p:cNvSpPr>
            <a:spLocks noChangeArrowheads="1"/>
          </p:cNvSpPr>
          <p:nvPr/>
        </p:nvSpPr>
        <p:spPr bwMode="auto">
          <a:xfrm rot="3960000">
            <a:off x="2133600" y="3970338"/>
            <a:ext cx="26987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8" name="Oval 652"/>
          <p:cNvSpPr>
            <a:spLocks noChangeArrowheads="1"/>
          </p:cNvSpPr>
          <p:nvPr/>
        </p:nvSpPr>
        <p:spPr bwMode="auto">
          <a:xfrm rot="3960000">
            <a:off x="2161382" y="4020344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9" name="Oval 653"/>
          <p:cNvSpPr>
            <a:spLocks noChangeArrowheads="1"/>
          </p:cNvSpPr>
          <p:nvPr/>
        </p:nvSpPr>
        <p:spPr bwMode="auto">
          <a:xfrm rot="3960000">
            <a:off x="2185194" y="4074319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0" name="Oval 654"/>
          <p:cNvSpPr>
            <a:spLocks noChangeArrowheads="1"/>
          </p:cNvSpPr>
          <p:nvPr/>
        </p:nvSpPr>
        <p:spPr bwMode="auto">
          <a:xfrm rot="3960000">
            <a:off x="2210594" y="4126707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1" name="Oval 655"/>
          <p:cNvSpPr>
            <a:spLocks noChangeArrowheads="1"/>
          </p:cNvSpPr>
          <p:nvPr/>
        </p:nvSpPr>
        <p:spPr bwMode="auto">
          <a:xfrm rot="3960000">
            <a:off x="2235994" y="4179094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2" name="Oval 656"/>
          <p:cNvSpPr>
            <a:spLocks noChangeArrowheads="1"/>
          </p:cNvSpPr>
          <p:nvPr/>
        </p:nvSpPr>
        <p:spPr bwMode="auto">
          <a:xfrm rot="3960000">
            <a:off x="2263775" y="4230688"/>
            <a:ext cx="25400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3" name="Oval 657"/>
          <p:cNvSpPr>
            <a:spLocks noChangeArrowheads="1"/>
          </p:cNvSpPr>
          <p:nvPr/>
        </p:nvSpPr>
        <p:spPr bwMode="auto">
          <a:xfrm rot="3960000">
            <a:off x="2288382" y="4282281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4" name="Oval 658"/>
          <p:cNvSpPr>
            <a:spLocks noChangeArrowheads="1"/>
          </p:cNvSpPr>
          <p:nvPr/>
        </p:nvSpPr>
        <p:spPr bwMode="auto">
          <a:xfrm rot="3960000">
            <a:off x="2312988" y="4337050"/>
            <a:ext cx="23812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5" name="Oval 659"/>
          <p:cNvSpPr>
            <a:spLocks noChangeArrowheads="1"/>
          </p:cNvSpPr>
          <p:nvPr/>
        </p:nvSpPr>
        <p:spPr bwMode="auto">
          <a:xfrm rot="3960000">
            <a:off x="2339182" y="4387056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6" name="Oval 660"/>
          <p:cNvSpPr>
            <a:spLocks noChangeArrowheads="1"/>
          </p:cNvSpPr>
          <p:nvPr/>
        </p:nvSpPr>
        <p:spPr bwMode="auto">
          <a:xfrm rot="3960000">
            <a:off x="2363787" y="4440238"/>
            <a:ext cx="23813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7" name="Oval 661"/>
          <p:cNvSpPr>
            <a:spLocks noChangeArrowheads="1"/>
          </p:cNvSpPr>
          <p:nvPr/>
        </p:nvSpPr>
        <p:spPr bwMode="auto">
          <a:xfrm rot="3960000">
            <a:off x="2388394" y="4493419"/>
            <a:ext cx="2698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8" name="Oval 662"/>
          <p:cNvSpPr>
            <a:spLocks noChangeArrowheads="1"/>
          </p:cNvSpPr>
          <p:nvPr/>
        </p:nvSpPr>
        <p:spPr bwMode="auto">
          <a:xfrm rot="3960000">
            <a:off x="2415382" y="4544219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9" name="Oval 663"/>
          <p:cNvSpPr>
            <a:spLocks noChangeArrowheads="1"/>
          </p:cNvSpPr>
          <p:nvPr/>
        </p:nvSpPr>
        <p:spPr bwMode="auto">
          <a:xfrm rot="3960000">
            <a:off x="1795463" y="4044950"/>
            <a:ext cx="26988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0" name="Oval 664"/>
          <p:cNvSpPr>
            <a:spLocks noChangeArrowheads="1"/>
          </p:cNvSpPr>
          <p:nvPr/>
        </p:nvSpPr>
        <p:spPr bwMode="auto">
          <a:xfrm rot="3960000">
            <a:off x="1821656" y="4098132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1" name="Oval 665"/>
          <p:cNvSpPr>
            <a:spLocks noChangeArrowheads="1"/>
          </p:cNvSpPr>
          <p:nvPr/>
        </p:nvSpPr>
        <p:spPr bwMode="auto">
          <a:xfrm rot="3960000">
            <a:off x="1848644" y="4148931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2" name="Oval 666"/>
          <p:cNvSpPr>
            <a:spLocks noChangeArrowheads="1"/>
          </p:cNvSpPr>
          <p:nvPr/>
        </p:nvSpPr>
        <p:spPr bwMode="auto">
          <a:xfrm rot="3960000">
            <a:off x="1872457" y="4202906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3" name="Oval 667"/>
          <p:cNvSpPr>
            <a:spLocks noChangeArrowheads="1"/>
          </p:cNvSpPr>
          <p:nvPr/>
        </p:nvSpPr>
        <p:spPr bwMode="auto">
          <a:xfrm rot="3960000">
            <a:off x="1899444" y="4253706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4" name="Oval 668"/>
          <p:cNvSpPr>
            <a:spLocks noChangeArrowheads="1"/>
          </p:cNvSpPr>
          <p:nvPr/>
        </p:nvSpPr>
        <p:spPr bwMode="auto">
          <a:xfrm rot="3960000">
            <a:off x="1922463" y="4306888"/>
            <a:ext cx="26987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5" name="Oval 669"/>
          <p:cNvSpPr>
            <a:spLocks noChangeArrowheads="1"/>
          </p:cNvSpPr>
          <p:nvPr/>
        </p:nvSpPr>
        <p:spPr bwMode="auto">
          <a:xfrm rot="3960000">
            <a:off x="1949450" y="4359275"/>
            <a:ext cx="25400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6" name="Oval 670"/>
          <p:cNvSpPr>
            <a:spLocks noChangeArrowheads="1"/>
          </p:cNvSpPr>
          <p:nvPr/>
        </p:nvSpPr>
        <p:spPr bwMode="auto">
          <a:xfrm rot="3960000">
            <a:off x="1974056" y="4410869"/>
            <a:ext cx="2698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7" name="Oval 671"/>
          <p:cNvSpPr>
            <a:spLocks noChangeArrowheads="1"/>
          </p:cNvSpPr>
          <p:nvPr/>
        </p:nvSpPr>
        <p:spPr bwMode="auto">
          <a:xfrm rot="3960000">
            <a:off x="2000251" y="4464050"/>
            <a:ext cx="23812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8" name="Oval 672"/>
          <p:cNvSpPr>
            <a:spLocks noChangeArrowheads="1"/>
          </p:cNvSpPr>
          <p:nvPr/>
        </p:nvSpPr>
        <p:spPr bwMode="auto">
          <a:xfrm rot="3960000">
            <a:off x="2024856" y="4517232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9" name="Oval 673"/>
          <p:cNvSpPr>
            <a:spLocks noChangeArrowheads="1"/>
          </p:cNvSpPr>
          <p:nvPr/>
        </p:nvSpPr>
        <p:spPr bwMode="auto">
          <a:xfrm rot="3960000">
            <a:off x="2051051" y="4568825"/>
            <a:ext cx="23812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70" name="Oval 674"/>
          <p:cNvSpPr>
            <a:spLocks noChangeArrowheads="1"/>
          </p:cNvSpPr>
          <p:nvPr/>
        </p:nvSpPr>
        <p:spPr bwMode="auto">
          <a:xfrm rot="3960000">
            <a:off x="2074863" y="4621213"/>
            <a:ext cx="26987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40094" name="AutoShape 675"/>
          <p:cNvSpPr>
            <a:spLocks noChangeArrowheads="1"/>
          </p:cNvSpPr>
          <p:nvPr/>
        </p:nvSpPr>
        <p:spPr bwMode="auto">
          <a:xfrm>
            <a:off x="4722813" y="4021138"/>
            <a:ext cx="488950" cy="506412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grpSp>
        <p:nvGrpSpPr>
          <p:cNvPr id="40095" name="Group 676"/>
          <p:cNvGrpSpPr>
            <a:grpSpLocks/>
          </p:cNvGrpSpPr>
          <p:nvPr/>
        </p:nvGrpSpPr>
        <p:grpSpPr bwMode="auto">
          <a:xfrm>
            <a:off x="3416300" y="5043488"/>
            <a:ext cx="561975" cy="549275"/>
            <a:chOff x="2330" y="3664"/>
            <a:chExt cx="398" cy="416"/>
          </a:xfrm>
        </p:grpSpPr>
        <p:sp>
          <p:nvSpPr>
            <p:cNvPr id="3460773" name="Arc 677"/>
            <p:cNvSpPr>
              <a:spLocks/>
            </p:cNvSpPr>
            <p:nvPr/>
          </p:nvSpPr>
          <p:spPr bwMode="auto">
            <a:xfrm rot="13260000">
              <a:off x="2393" y="3675"/>
              <a:ext cx="29" cy="61"/>
            </a:xfrm>
            <a:custGeom>
              <a:avLst/>
              <a:gdLst>
                <a:gd name="G0" fmla="+- 21600 0 0"/>
                <a:gd name="G1" fmla="+- 351 0 0"/>
                <a:gd name="G2" fmla="+- 21600 0 0"/>
                <a:gd name="T0" fmla="*/ 20836 w 21600"/>
                <a:gd name="T1" fmla="*/ 21937 h 21937"/>
                <a:gd name="T2" fmla="*/ 3 w 21600"/>
                <a:gd name="T3" fmla="*/ 0 h 21937"/>
                <a:gd name="T4" fmla="*/ 21600 w 21600"/>
                <a:gd name="T5" fmla="*/ 351 h 2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74" name="Arc 678"/>
            <p:cNvSpPr>
              <a:spLocks/>
            </p:cNvSpPr>
            <p:nvPr/>
          </p:nvSpPr>
          <p:spPr bwMode="auto">
            <a:xfrm rot="13260000">
              <a:off x="2366" y="3736"/>
              <a:ext cx="29" cy="61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75" name="Arc 679"/>
            <p:cNvSpPr>
              <a:spLocks/>
            </p:cNvSpPr>
            <p:nvPr/>
          </p:nvSpPr>
          <p:spPr bwMode="auto">
            <a:xfrm rot="13260000">
              <a:off x="2430" y="3719"/>
              <a:ext cx="22" cy="60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76" name="Arc 680"/>
            <p:cNvSpPr>
              <a:spLocks/>
            </p:cNvSpPr>
            <p:nvPr/>
          </p:nvSpPr>
          <p:spPr bwMode="auto">
            <a:xfrm rot="13260000">
              <a:off x="2330" y="3696"/>
              <a:ext cx="21" cy="60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25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77" name="Arc 681"/>
            <p:cNvSpPr>
              <a:spLocks/>
            </p:cNvSpPr>
            <p:nvPr/>
          </p:nvSpPr>
          <p:spPr bwMode="auto">
            <a:xfrm rot="13260000">
              <a:off x="2388" y="3751"/>
              <a:ext cx="18" cy="59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78" name="Arc 682"/>
            <p:cNvSpPr>
              <a:spLocks/>
            </p:cNvSpPr>
            <p:nvPr/>
          </p:nvSpPr>
          <p:spPr bwMode="auto">
            <a:xfrm rot="13260000">
              <a:off x="2448" y="3733"/>
              <a:ext cx="27" cy="60"/>
            </a:xfrm>
            <a:custGeom>
              <a:avLst/>
              <a:gdLst>
                <a:gd name="G0" fmla="+- 21600 0 0"/>
                <a:gd name="G1" fmla="+- 350 0 0"/>
                <a:gd name="G2" fmla="+- 21600 0 0"/>
                <a:gd name="T0" fmla="*/ 20779 w 21600"/>
                <a:gd name="T1" fmla="*/ 21934 h 21934"/>
                <a:gd name="T2" fmla="*/ 3 w 21600"/>
                <a:gd name="T3" fmla="*/ 0 h 21934"/>
                <a:gd name="T4" fmla="*/ 21600 w 21600"/>
                <a:gd name="T5" fmla="*/ 350 h 2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79" name="Arc 683"/>
            <p:cNvSpPr>
              <a:spLocks/>
            </p:cNvSpPr>
            <p:nvPr/>
          </p:nvSpPr>
          <p:spPr bwMode="auto">
            <a:xfrm rot="13260000">
              <a:off x="2424" y="3795"/>
              <a:ext cx="28" cy="61"/>
            </a:xfrm>
            <a:custGeom>
              <a:avLst/>
              <a:gdLst>
                <a:gd name="G0" fmla="+- 785 0 0"/>
                <a:gd name="G1" fmla="+- 21600 0 0"/>
                <a:gd name="G2" fmla="+- 21600 0 0"/>
                <a:gd name="T0" fmla="*/ 0 w 22385"/>
                <a:gd name="T1" fmla="*/ 14 h 21600"/>
                <a:gd name="T2" fmla="*/ 22385 w 22385"/>
                <a:gd name="T3" fmla="*/ 21600 h 21600"/>
                <a:gd name="T4" fmla="*/ 785 w 223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0" name="Arc 684"/>
            <p:cNvSpPr>
              <a:spLocks/>
            </p:cNvSpPr>
            <p:nvPr/>
          </p:nvSpPr>
          <p:spPr bwMode="auto">
            <a:xfrm rot="2460000">
              <a:off x="2630" y="3981"/>
              <a:ext cx="29" cy="60"/>
            </a:xfrm>
            <a:custGeom>
              <a:avLst/>
              <a:gdLst>
                <a:gd name="G0" fmla="+- 757 0 0"/>
                <a:gd name="G1" fmla="+- 0 0 0"/>
                <a:gd name="G2" fmla="+- 21600 0 0"/>
                <a:gd name="T0" fmla="*/ 22357 w 22357"/>
                <a:gd name="T1" fmla="*/ 0 h 21600"/>
                <a:gd name="T2" fmla="*/ 0 w 22357"/>
                <a:gd name="T3" fmla="*/ 21587 h 21600"/>
                <a:gd name="T4" fmla="*/ 757 w 2235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1" name="Arc 685"/>
            <p:cNvSpPr>
              <a:spLocks/>
            </p:cNvSpPr>
            <p:nvPr/>
          </p:nvSpPr>
          <p:spPr bwMode="auto">
            <a:xfrm rot="2460000">
              <a:off x="2683" y="3959"/>
              <a:ext cx="29" cy="61"/>
            </a:xfrm>
            <a:custGeom>
              <a:avLst/>
              <a:gdLst>
                <a:gd name="G0" fmla="+- 21597 0 0"/>
                <a:gd name="G1" fmla="+- 21587 0 0"/>
                <a:gd name="G2" fmla="+- 21600 0 0"/>
                <a:gd name="T0" fmla="*/ 0 w 21597"/>
                <a:gd name="T1" fmla="*/ 21236 h 21587"/>
                <a:gd name="T2" fmla="*/ 20859 w 21597"/>
                <a:gd name="T3" fmla="*/ 0 h 21587"/>
                <a:gd name="T4" fmla="*/ 21597 w 21597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2" name="Arc 686"/>
            <p:cNvSpPr>
              <a:spLocks/>
            </p:cNvSpPr>
            <p:nvPr/>
          </p:nvSpPr>
          <p:spPr bwMode="auto">
            <a:xfrm rot="2460000">
              <a:off x="2683" y="4019"/>
              <a:ext cx="22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596 w 21600"/>
                <a:gd name="T1" fmla="*/ 21577 h 21577"/>
                <a:gd name="T2" fmla="*/ 0 w 21600"/>
                <a:gd name="T3" fmla="*/ 0 h 21577"/>
                <a:gd name="T4" fmla="*/ 21600 w 21600"/>
                <a:gd name="T5" fmla="*/ 0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3" name="Arc 687"/>
            <p:cNvSpPr>
              <a:spLocks/>
            </p:cNvSpPr>
            <p:nvPr/>
          </p:nvSpPr>
          <p:spPr bwMode="auto">
            <a:xfrm rot="2460000">
              <a:off x="2706" y="3977"/>
              <a:ext cx="22" cy="60"/>
            </a:xfrm>
            <a:custGeom>
              <a:avLst/>
              <a:gdLst>
                <a:gd name="G0" fmla="+- 973 0 0"/>
                <a:gd name="G1" fmla="+- 21600 0 0"/>
                <a:gd name="G2" fmla="+- 21600 0 0"/>
                <a:gd name="T0" fmla="*/ 0 w 22570"/>
                <a:gd name="T1" fmla="*/ 22 h 21600"/>
                <a:gd name="T2" fmla="*/ 22570 w 22570"/>
                <a:gd name="T3" fmla="*/ 21243 h 21600"/>
                <a:gd name="T4" fmla="*/ 973 w 225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70" h="21600" fill="none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</a:path>
                <a:path w="22570" h="21600" stroke="0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  <a:lnTo>
                    <a:pt x="973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4" name="Arc 688"/>
            <p:cNvSpPr>
              <a:spLocks/>
            </p:cNvSpPr>
            <p:nvPr/>
          </p:nvSpPr>
          <p:spPr bwMode="auto">
            <a:xfrm rot="2460000">
              <a:off x="2565" y="3924"/>
              <a:ext cx="28" cy="64"/>
            </a:xfrm>
            <a:custGeom>
              <a:avLst/>
              <a:gdLst>
                <a:gd name="G0" fmla="+- 0 0 0"/>
                <a:gd name="G1" fmla="+- 351 0 0"/>
                <a:gd name="G2" fmla="+- 21600 0 0"/>
                <a:gd name="T0" fmla="*/ 21597 w 21600"/>
                <a:gd name="T1" fmla="*/ 0 h 21951"/>
                <a:gd name="T2" fmla="*/ 0 w 21600"/>
                <a:gd name="T3" fmla="*/ 21951 h 21951"/>
                <a:gd name="T4" fmla="*/ 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5" name="Arc 689"/>
            <p:cNvSpPr>
              <a:spLocks/>
            </p:cNvSpPr>
            <p:nvPr/>
          </p:nvSpPr>
          <p:spPr bwMode="auto">
            <a:xfrm rot="2460000">
              <a:off x="2620" y="3897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29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6" name="Arc 690"/>
            <p:cNvSpPr>
              <a:spLocks/>
            </p:cNvSpPr>
            <p:nvPr/>
          </p:nvSpPr>
          <p:spPr bwMode="auto">
            <a:xfrm rot="2460000">
              <a:off x="2612" y="3971"/>
              <a:ext cx="21" cy="60"/>
            </a:xfrm>
            <a:custGeom>
              <a:avLst/>
              <a:gdLst>
                <a:gd name="G0" fmla="+- 21600 0 0"/>
                <a:gd name="G1" fmla="+- 357 0 0"/>
                <a:gd name="G2" fmla="+- 21600 0 0"/>
                <a:gd name="T0" fmla="*/ 21600 w 21600"/>
                <a:gd name="T1" fmla="*/ 21957 h 21957"/>
                <a:gd name="T2" fmla="*/ 3 w 21600"/>
                <a:gd name="T3" fmla="*/ 0 h 21957"/>
                <a:gd name="T4" fmla="*/ 2160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7" name="Arc 691"/>
            <p:cNvSpPr>
              <a:spLocks/>
            </p:cNvSpPr>
            <p:nvPr/>
          </p:nvSpPr>
          <p:spPr bwMode="auto">
            <a:xfrm rot="2460000">
              <a:off x="2641" y="3915"/>
              <a:ext cx="19" cy="61"/>
            </a:xfrm>
            <a:custGeom>
              <a:avLst/>
              <a:gdLst>
                <a:gd name="G0" fmla="+- 1004 0 0"/>
                <a:gd name="G1" fmla="+- 21600 0 0"/>
                <a:gd name="G2" fmla="+- 21600 0 0"/>
                <a:gd name="T0" fmla="*/ 0 w 22604"/>
                <a:gd name="T1" fmla="*/ 23 h 21600"/>
                <a:gd name="T2" fmla="*/ 22604 w 22604"/>
                <a:gd name="T3" fmla="*/ 21600 h 21600"/>
                <a:gd name="T4" fmla="*/ 1004 w 226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8" name="Arc 692"/>
            <p:cNvSpPr>
              <a:spLocks/>
            </p:cNvSpPr>
            <p:nvPr/>
          </p:nvSpPr>
          <p:spPr bwMode="auto">
            <a:xfrm rot="2460000">
              <a:off x="2507" y="3868"/>
              <a:ext cx="29" cy="63"/>
            </a:xfrm>
            <a:custGeom>
              <a:avLst/>
              <a:gdLst>
                <a:gd name="G0" fmla="+- 764 0 0"/>
                <a:gd name="G1" fmla="+- 357 0 0"/>
                <a:gd name="G2" fmla="+- 21600 0 0"/>
                <a:gd name="T0" fmla="*/ 22361 w 22364"/>
                <a:gd name="T1" fmla="*/ 0 h 21957"/>
                <a:gd name="T2" fmla="*/ 0 w 22364"/>
                <a:gd name="T3" fmla="*/ 21943 h 21957"/>
                <a:gd name="T4" fmla="*/ 764 w 22364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9" name="Arc 693"/>
            <p:cNvSpPr>
              <a:spLocks/>
            </p:cNvSpPr>
            <p:nvPr/>
          </p:nvSpPr>
          <p:spPr bwMode="auto">
            <a:xfrm rot="2460000">
              <a:off x="2560" y="3842"/>
              <a:ext cx="27" cy="61"/>
            </a:xfrm>
            <a:custGeom>
              <a:avLst/>
              <a:gdLst>
                <a:gd name="G0" fmla="+- 21597 0 0"/>
                <a:gd name="G1" fmla="+- 21588 0 0"/>
                <a:gd name="G2" fmla="+- 21600 0 0"/>
                <a:gd name="T0" fmla="*/ 0 w 21597"/>
                <a:gd name="T1" fmla="*/ 21243 h 21588"/>
                <a:gd name="T2" fmla="*/ 20871 w 21597"/>
                <a:gd name="T3" fmla="*/ 0 h 21588"/>
                <a:gd name="T4" fmla="*/ 21597 w 21597"/>
                <a:gd name="T5" fmla="*/ 21588 h 2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90" name="Arc 694"/>
            <p:cNvSpPr>
              <a:spLocks/>
            </p:cNvSpPr>
            <p:nvPr/>
          </p:nvSpPr>
          <p:spPr bwMode="auto">
            <a:xfrm rot="2460000">
              <a:off x="2548" y="3914"/>
              <a:ext cx="21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91" name="Arc 695"/>
            <p:cNvSpPr>
              <a:spLocks/>
            </p:cNvSpPr>
            <p:nvPr/>
          </p:nvSpPr>
          <p:spPr bwMode="auto">
            <a:xfrm rot="2460000">
              <a:off x="2582" y="3856"/>
              <a:ext cx="22" cy="60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35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92" name="Arc 696"/>
            <p:cNvSpPr>
              <a:spLocks/>
            </p:cNvSpPr>
            <p:nvPr/>
          </p:nvSpPr>
          <p:spPr bwMode="auto">
            <a:xfrm rot="2460000">
              <a:off x="2444" y="3805"/>
              <a:ext cx="29" cy="65"/>
            </a:xfrm>
            <a:custGeom>
              <a:avLst/>
              <a:gdLst>
                <a:gd name="G0" fmla="+- 764 0 0"/>
                <a:gd name="G1" fmla="+- 357 0 0"/>
                <a:gd name="G2" fmla="+- 21600 0 0"/>
                <a:gd name="T0" fmla="*/ 22361 w 22364"/>
                <a:gd name="T1" fmla="*/ 0 h 21957"/>
                <a:gd name="T2" fmla="*/ 0 w 22364"/>
                <a:gd name="T3" fmla="*/ 21943 h 21957"/>
                <a:gd name="T4" fmla="*/ 764 w 22364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93" name="Arc 697"/>
            <p:cNvSpPr>
              <a:spLocks/>
            </p:cNvSpPr>
            <p:nvPr/>
          </p:nvSpPr>
          <p:spPr bwMode="auto">
            <a:xfrm rot="2460000">
              <a:off x="2499" y="3779"/>
              <a:ext cx="29" cy="60"/>
            </a:xfrm>
            <a:custGeom>
              <a:avLst/>
              <a:gdLst>
                <a:gd name="G0" fmla="+- 21597 0 0"/>
                <a:gd name="G1" fmla="+- 21588 0 0"/>
                <a:gd name="G2" fmla="+- 21600 0 0"/>
                <a:gd name="T0" fmla="*/ 0 w 21597"/>
                <a:gd name="T1" fmla="*/ 21243 h 21588"/>
                <a:gd name="T2" fmla="*/ 20871 w 21597"/>
                <a:gd name="T3" fmla="*/ 0 h 21588"/>
                <a:gd name="T4" fmla="*/ 21597 w 21597"/>
                <a:gd name="T5" fmla="*/ 21588 h 2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94" name="Arc 698"/>
            <p:cNvSpPr>
              <a:spLocks/>
            </p:cNvSpPr>
            <p:nvPr/>
          </p:nvSpPr>
          <p:spPr bwMode="auto">
            <a:xfrm rot="2460000">
              <a:off x="2490" y="3853"/>
              <a:ext cx="22" cy="64"/>
            </a:xfrm>
            <a:custGeom>
              <a:avLst/>
              <a:gdLst>
                <a:gd name="G0" fmla="+- 21600 0 0"/>
                <a:gd name="G1" fmla="+- 343 0 0"/>
                <a:gd name="G2" fmla="+- 21600 0 0"/>
                <a:gd name="T0" fmla="*/ 20588 w 21600"/>
                <a:gd name="T1" fmla="*/ 21919 h 21919"/>
                <a:gd name="T2" fmla="*/ 3 w 21600"/>
                <a:gd name="T3" fmla="*/ 0 h 21919"/>
                <a:gd name="T4" fmla="*/ 21600 w 21600"/>
                <a:gd name="T5" fmla="*/ 343 h 2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9" fill="none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</a:path>
                <a:path w="21600" h="21919" stroke="0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  <a:lnTo>
                    <a:pt x="21600" y="34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95" name="Arc 699"/>
            <p:cNvSpPr>
              <a:spLocks/>
            </p:cNvSpPr>
            <p:nvPr/>
          </p:nvSpPr>
          <p:spPr bwMode="auto">
            <a:xfrm rot="2460000">
              <a:off x="2520" y="3795"/>
              <a:ext cx="22" cy="61"/>
            </a:xfrm>
            <a:custGeom>
              <a:avLst/>
              <a:gdLst>
                <a:gd name="G0" fmla="+- 1019 0 0"/>
                <a:gd name="G1" fmla="+- 21600 0 0"/>
                <a:gd name="G2" fmla="+- 21600 0 0"/>
                <a:gd name="T0" fmla="*/ 0 w 22616"/>
                <a:gd name="T1" fmla="*/ 24 h 21600"/>
                <a:gd name="T2" fmla="*/ 22616 w 22616"/>
                <a:gd name="T3" fmla="*/ 21243 h 21600"/>
                <a:gd name="T4" fmla="*/ 1019 w 2261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96" name="Arc 700"/>
            <p:cNvSpPr>
              <a:spLocks/>
            </p:cNvSpPr>
            <p:nvPr/>
          </p:nvSpPr>
          <p:spPr bwMode="auto">
            <a:xfrm rot="13260000">
              <a:off x="2377" y="3664"/>
              <a:ext cx="20" cy="6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096" name="Group 701"/>
          <p:cNvGrpSpPr>
            <a:grpSpLocks/>
          </p:cNvGrpSpPr>
          <p:nvPr/>
        </p:nvGrpSpPr>
        <p:grpSpPr bwMode="auto">
          <a:xfrm>
            <a:off x="2005013" y="5032375"/>
            <a:ext cx="547687" cy="565150"/>
            <a:chOff x="1330" y="3656"/>
            <a:chExt cx="388" cy="427"/>
          </a:xfrm>
        </p:grpSpPr>
        <p:sp>
          <p:nvSpPr>
            <p:cNvPr id="3460798" name="Arc 702"/>
            <p:cNvSpPr>
              <a:spLocks/>
            </p:cNvSpPr>
            <p:nvPr/>
          </p:nvSpPr>
          <p:spPr bwMode="auto">
            <a:xfrm rot="8220000">
              <a:off x="1624" y="3666"/>
              <a:ext cx="29" cy="60"/>
            </a:xfrm>
            <a:custGeom>
              <a:avLst/>
              <a:gdLst>
                <a:gd name="G0" fmla="+- 757 0 0"/>
                <a:gd name="G1" fmla="+- 0 0 0"/>
                <a:gd name="G2" fmla="+- 21600 0 0"/>
                <a:gd name="T0" fmla="*/ 22357 w 22357"/>
                <a:gd name="T1" fmla="*/ 0 h 21600"/>
                <a:gd name="T2" fmla="*/ 0 w 22357"/>
                <a:gd name="T3" fmla="*/ 21587 h 21600"/>
                <a:gd name="T4" fmla="*/ 757 w 2235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99" name="Arc 703"/>
            <p:cNvSpPr>
              <a:spLocks/>
            </p:cNvSpPr>
            <p:nvPr/>
          </p:nvSpPr>
          <p:spPr bwMode="auto">
            <a:xfrm rot="8220000">
              <a:off x="1653" y="3727"/>
              <a:ext cx="29" cy="61"/>
            </a:xfrm>
            <a:custGeom>
              <a:avLst/>
              <a:gdLst>
                <a:gd name="G0" fmla="+- 21600 0 0"/>
                <a:gd name="G1" fmla="+- 21587 0 0"/>
                <a:gd name="G2" fmla="+- 21600 0 0"/>
                <a:gd name="T0" fmla="*/ 0 w 21600"/>
                <a:gd name="T1" fmla="*/ 21587 h 21587"/>
                <a:gd name="T2" fmla="*/ 20856 w 21600"/>
                <a:gd name="T3" fmla="*/ 0 h 21587"/>
                <a:gd name="T4" fmla="*/ 21600 w 21600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  <a:lnTo>
                    <a:pt x="21600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0" name="Arc 704"/>
            <p:cNvSpPr>
              <a:spLocks/>
            </p:cNvSpPr>
            <p:nvPr/>
          </p:nvSpPr>
          <p:spPr bwMode="auto">
            <a:xfrm rot="8220000">
              <a:off x="1595" y="3712"/>
              <a:ext cx="19" cy="61"/>
            </a:xfrm>
            <a:custGeom>
              <a:avLst/>
              <a:gdLst>
                <a:gd name="G0" fmla="+- 21600 0 0"/>
                <a:gd name="G1" fmla="+- 357 0 0"/>
                <a:gd name="G2" fmla="+- 21600 0 0"/>
                <a:gd name="T0" fmla="*/ 21600 w 21600"/>
                <a:gd name="T1" fmla="*/ 21957 h 21957"/>
                <a:gd name="T2" fmla="*/ 3 w 21600"/>
                <a:gd name="T3" fmla="*/ 0 h 21957"/>
                <a:gd name="T4" fmla="*/ 2160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1" name="Arc 705"/>
            <p:cNvSpPr>
              <a:spLocks/>
            </p:cNvSpPr>
            <p:nvPr/>
          </p:nvSpPr>
          <p:spPr bwMode="auto">
            <a:xfrm rot="8220000">
              <a:off x="1696" y="3686"/>
              <a:ext cx="22" cy="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2" name="Arc 706"/>
            <p:cNvSpPr>
              <a:spLocks/>
            </p:cNvSpPr>
            <p:nvPr/>
          </p:nvSpPr>
          <p:spPr bwMode="auto">
            <a:xfrm rot="8220000">
              <a:off x="1640" y="3740"/>
              <a:ext cx="19" cy="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43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3" name="Arc 707"/>
            <p:cNvSpPr>
              <a:spLocks/>
            </p:cNvSpPr>
            <p:nvPr/>
          </p:nvSpPr>
          <p:spPr bwMode="auto">
            <a:xfrm rot="8220000">
              <a:off x="1573" y="3726"/>
              <a:ext cx="27" cy="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4" name="Arc 708"/>
            <p:cNvSpPr>
              <a:spLocks/>
            </p:cNvSpPr>
            <p:nvPr/>
          </p:nvSpPr>
          <p:spPr bwMode="auto">
            <a:xfrm rot="8220000">
              <a:off x="1599" y="3788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15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5" name="Arc 709"/>
            <p:cNvSpPr>
              <a:spLocks/>
            </p:cNvSpPr>
            <p:nvPr/>
          </p:nvSpPr>
          <p:spPr bwMode="auto">
            <a:xfrm rot="19020000">
              <a:off x="1399" y="3982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6" name="Arc 710"/>
            <p:cNvSpPr>
              <a:spLocks/>
            </p:cNvSpPr>
            <p:nvPr/>
          </p:nvSpPr>
          <p:spPr bwMode="auto">
            <a:xfrm rot="19020000">
              <a:off x="1343" y="3958"/>
              <a:ext cx="27" cy="61"/>
            </a:xfrm>
            <a:custGeom>
              <a:avLst/>
              <a:gdLst>
                <a:gd name="G0" fmla="+- 744 0 0"/>
                <a:gd name="G1" fmla="+- 21600 0 0"/>
                <a:gd name="G2" fmla="+- 21600 0 0"/>
                <a:gd name="T0" fmla="*/ 0 w 22344"/>
                <a:gd name="T1" fmla="*/ 13 h 21600"/>
                <a:gd name="T2" fmla="*/ 22344 w 22344"/>
                <a:gd name="T3" fmla="*/ 21600 h 21600"/>
                <a:gd name="T4" fmla="*/ 744 w 223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7" name="Arc 711"/>
            <p:cNvSpPr>
              <a:spLocks/>
            </p:cNvSpPr>
            <p:nvPr/>
          </p:nvSpPr>
          <p:spPr bwMode="auto">
            <a:xfrm rot="19020000">
              <a:off x="1352" y="4021"/>
              <a:ext cx="18" cy="62"/>
            </a:xfrm>
            <a:custGeom>
              <a:avLst/>
              <a:gdLst>
                <a:gd name="G0" fmla="+- 0 0 0"/>
                <a:gd name="G1" fmla="+- 351 0 0"/>
                <a:gd name="G2" fmla="+- 21600 0 0"/>
                <a:gd name="T0" fmla="*/ 21597 w 21600"/>
                <a:gd name="T1" fmla="*/ 0 h 21951"/>
                <a:gd name="T2" fmla="*/ 0 w 21600"/>
                <a:gd name="T3" fmla="*/ 21951 h 21951"/>
                <a:gd name="T4" fmla="*/ 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8" name="Arc 712"/>
            <p:cNvSpPr>
              <a:spLocks/>
            </p:cNvSpPr>
            <p:nvPr/>
          </p:nvSpPr>
          <p:spPr bwMode="auto">
            <a:xfrm rot="19020000">
              <a:off x="1330" y="3979"/>
              <a:ext cx="22" cy="61"/>
            </a:xfrm>
            <a:custGeom>
              <a:avLst/>
              <a:gdLst>
                <a:gd name="G0" fmla="+- 21597 0 0"/>
                <a:gd name="G1" fmla="+- 21579 0 0"/>
                <a:gd name="G2" fmla="+- 21600 0 0"/>
                <a:gd name="T0" fmla="*/ 0 w 21597"/>
                <a:gd name="T1" fmla="*/ 21235 h 21579"/>
                <a:gd name="T2" fmla="*/ 20646 w 21597"/>
                <a:gd name="T3" fmla="*/ 0 h 21579"/>
                <a:gd name="T4" fmla="*/ 21597 w 21597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9" name="Arc 713"/>
            <p:cNvSpPr>
              <a:spLocks/>
            </p:cNvSpPr>
            <p:nvPr/>
          </p:nvSpPr>
          <p:spPr bwMode="auto">
            <a:xfrm rot="19020000">
              <a:off x="1460" y="3920"/>
              <a:ext cx="27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0" name="Arc 714"/>
            <p:cNvSpPr>
              <a:spLocks/>
            </p:cNvSpPr>
            <p:nvPr/>
          </p:nvSpPr>
          <p:spPr bwMode="auto">
            <a:xfrm rot="19020000">
              <a:off x="1406" y="3896"/>
              <a:ext cx="27" cy="62"/>
            </a:xfrm>
            <a:custGeom>
              <a:avLst/>
              <a:gdLst>
                <a:gd name="G0" fmla="+- 757 0 0"/>
                <a:gd name="G1" fmla="+- 21600 0 0"/>
                <a:gd name="G2" fmla="+- 21600 0 0"/>
                <a:gd name="T0" fmla="*/ 0 w 22357"/>
                <a:gd name="T1" fmla="*/ 13 h 21600"/>
                <a:gd name="T2" fmla="*/ 22357 w 22357"/>
                <a:gd name="T3" fmla="*/ 21600 h 21600"/>
                <a:gd name="T4" fmla="*/ 757 w 2235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1" name="Arc 715"/>
            <p:cNvSpPr>
              <a:spLocks/>
            </p:cNvSpPr>
            <p:nvPr/>
          </p:nvSpPr>
          <p:spPr bwMode="auto">
            <a:xfrm rot="19020000">
              <a:off x="1422" y="3968"/>
              <a:ext cx="20" cy="61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2" name="Arc 716"/>
            <p:cNvSpPr>
              <a:spLocks/>
            </p:cNvSpPr>
            <p:nvPr/>
          </p:nvSpPr>
          <p:spPr bwMode="auto">
            <a:xfrm rot="19020000">
              <a:off x="1392" y="3915"/>
              <a:ext cx="22" cy="61"/>
            </a:xfrm>
            <a:custGeom>
              <a:avLst/>
              <a:gdLst>
                <a:gd name="G0" fmla="+- 21597 0 0"/>
                <a:gd name="G1" fmla="+- 21578 0 0"/>
                <a:gd name="G2" fmla="+- 21600 0 0"/>
                <a:gd name="T0" fmla="*/ 0 w 21597"/>
                <a:gd name="T1" fmla="*/ 21227 h 21578"/>
                <a:gd name="T2" fmla="*/ 20624 w 21597"/>
                <a:gd name="T3" fmla="*/ 0 h 21578"/>
                <a:gd name="T4" fmla="*/ 21597 w 21597"/>
                <a:gd name="T5" fmla="*/ 21578 h 2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8" fill="none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</a:path>
                <a:path w="21597" h="21578" stroke="0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  <a:lnTo>
                    <a:pt x="21597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3" name="Arc 717"/>
            <p:cNvSpPr>
              <a:spLocks/>
            </p:cNvSpPr>
            <p:nvPr/>
          </p:nvSpPr>
          <p:spPr bwMode="auto">
            <a:xfrm rot="19020000">
              <a:off x="1517" y="3864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4" name="Arc 718"/>
            <p:cNvSpPr>
              <a:spLocks/>
            </p:cNvSpPr>
            <p:nvPr/>
          </p:nvSpPr>
          <p:spPr bwMode="auto">
            <a:xfrm rot="19020000">
              <a:off x="1462" y="3838"/>
              <a:ext cx="30" cy="61"/>
            </a:xfrm>
            <a:custGeom>
              <a:avLst/>
              <a:gdLst>
                <a:gd name="G0" fmla="+- 732 0 0"/>
                <a:gd name="G1" fmla="+- 21600 0 0"/>
                <a:gd name="G2" fmla="+- 21600 0 0"/>
                <a:gd name="T0" fmla="*/ 0 w 22332"/>
                <a:gd name="T1" fmla="*/ 12 h 21600"/>
                <a:gd name="T2" fmla="*/ 22332 w 22332"/>
                <a:gd name="T3" fmla="*/ 21600 h 21600"/>
                <a:gd name="T4" fmla="*/ 732 w 223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5" name="Arc 719"/>
            <p:cNvSpPr>
              <a:spLocks/>
            </p:cNvSpPr>
            <p:nvPr/>
          </p:nvSpPr>
          <p:spPr bwMode="auto">
            <a:xfrm rot="19020000">
              <a:off x="1485" y="3911"/>
              <a:ext cx="20" cy="60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6" name="Arc 720"/>
            <p:cNvSpPr>
              <a:spLocks/>
            </p:cNvSpPr>
            <p:nvPr/>
          </p:nvSpPr>
          <p:spPr bwMode="auto">
            <a:xfrm rot="19020000">
              <a:off x="1449" y="3853"/>
              <a:ext cx="20" cy="61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7" name="Arc 721"/>
            <p:cNvSpPr>
              <a:spLocks/>
            </p:cNvSpPr>
            <p:nvPr/>
          </p:nvSpPr>
          <p:spPr bwMode="auto">
            <a:xfrm rot="19020000">
              <a:off x="1579" y="3798"/>
              <a:ext cx="28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8" name="Arc 722"/>
            <p:cNvSpPr>
              <a:spLocks/>
            </p:cNvSpPr>
            <p:nvPr/>
          </p:nvSpPr>
          <p:spPr bwMode="auto">
            <a:xfrm rot="19020000">
              <a:off x="1521" y="3772"/>
              <a:ext cx="30" cy="61"/>
            </a:xfrm>
            <a:custGeom>
              <a:avLst/>
              <a:gdLst>
                <a:gd name="G0" fmla="+- 714 0 0"/>
                <a:gd name="G1" fmla="+- 21600 0 0"/>
                <a:gd name="G2" fmla="+- 21600 0 0"/>
                <a:gd name="T0" fmla="*/ 0 w 22311"/>
                <a:gd name="T1" fmla="*/ 12 h 21600"/>
                <a:gd name="T2" fmla="*/ 22311 w 22311"/>
                <a:gd name="T3" fmla="*/ 21249 h 21600"/>
                <a:gd name="T4" fmla="*/ 714 w 223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11" h="21600" fill="none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</a:path>
                <a:path w="22311" h="21600" stroke="0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  <a:lnTo>
                    <a:pt x="71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9" name="Arc 723"/>
            <p:cNvSpPr>
              <a:spLocks/>
            </p:cNvSpPr>
            <p:nvPr/>
          </p:nvSpPr>
          <p:spPr bwMode="auto">
            <a:xfrm rot="19020000">
              <a:off x="1541" y="3847"/>
              <a:ext cx="19" cy="61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20" name="Arc 724"/>
            <p:cNvSpPr>
              <a:spLocks/>
            </p:cNvSpPr>
            <p:nvPr/>
          </p:nvSpPr>
          <p:spPr bwMode="auto">
            <a:xfrm rot="19020000">
              <a:off x="1509" y="3792"/>
              <a:ext cx="21" cy="60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21" name="Arc 725"/>
            <p:cNvSpPr>
              <a:spLocks/>
            </p:cNvSpPr>
            <p:nvPr/>
          </p:nvSpPr>
          <p:spPr bwMode="auto">
            <a:xfrm rot="8220000">
              <a:off x="1647" y="3656"/>
              <a:ext cx="21" cy="61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097" name="Group 726"/>
          <p:cNvGrpSpPr>
            <a:grpSpLocks/>
          </p:cNvGrpSpPr>
          <p:nvPr/>
        </p:nvGrpSpPr>
        <p:grpSpPr bwMode="auto">
          <a:xfrm>
            <a:off x="2120900" y="5105400"/>
            <a:ext cx="1385888" cy="298450"/>
            <a:chOff x="1503" y="3936"/>
            <a:chExt cx="982" cy="226"/>
          </a:xfrm>
        </p:grpSpPr>
        <p:grpSp>
          <p:nvGrpSpPr>
            <p:cNvPr id="40658" name="Group 727"/>
            <p:cNvGrpSpPr>
              <a:grpSpLocks/>
            </p:cNvGrpSpPr>
            <p:nvPr/>
          </p:nvGrpSpPr>
          <p:grpSpPr bwMode="auto">
            <a:xfrm>
              <a:off x="1503" y="3938"/>
              <a:ext cx="478" cy="224"/>
              <a:chOff x="1503" y="3938"/>
              <a:chExt cx="478" cy="224"/>
            </a:xfrm>
          </p:grpSpPr>
          <p:sp>
            <p:nvSpPr>
              <p:cNvPr id="3460824" name="Arc 728"/>
              <p:cNvSpPr>
                <a:spLocks/>
              </p:cNvSpPr>
              <p:nvPr/>
            </p:nvSpPr>
            <p:spPr bwMode="auto">
              <a:xfrm rot="9660000">
                <a:off x="1901" y="3941"/>
                <a:ext cx="30" cy="49"/>
              </a:xfrm>
              <a:custGeom>
                <a:avLst/>
                <a:gdLst>
                  <a:gd name="G0" fmla="+- 765 0 0"/>
                  <a:gd name="G1" fmla="+- 453 0 0"/>
                  <a:gd name="G2" fmla="+- 21600 0 0"/>
                  <a:gd name="T0" fmla="*/ 22360 w 22365"/>
                  <a:gd name="T1" fmla="*/ 0 h 22053"/>
                  <a:gd name="T2" fmla="*/ 0 w 22365"/>
                  <a:gd name="T3" fmla="*/ 22039 h 22053"/>
                  <a:gd name="T4" fmla="*/ 765 w 22365"/>
                  <a:gd name="T5" fmla="*/ 453 h 22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25" name="Arc 729"/>
              <p:cNvSpPr>
                <a:spLocks/>
              </p:cNvSpPr>
              <p:nvPr/>
            </p:nvSpPr>
            <p:spPr bwMode="auto">
              <a:xfrm rot="9660000">
                <a:off x="1905" y="3995"/>
                <a:ext cx="27" cy="49"/>
              </a:xfrm>
              <a:custGeom>
                <a:avLst/>
                <a:gdLst>
                  <a:gd name="G0" fmla="+- 21596 0 0"/>
                  <a:gd name="G1" fmla="+- 21587 0 0"/>
                  <a:gd name="G2" fmla="+- 21600 0 0"/>
                  <a:gd name="T0" fmla="*/ 0 w 21596"/>
                  <a:gd name="T1" fmla="*/ 21158 h 21587"/>
                  <a:gd name="T2" fmla="*/ 20846 w 21596"/>
                  <a:gd name="T3" fmla="*/ 0 h 21587"/>
                  <a:gd name="T4" fmla="*/ 21596 w 21596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26" name="Arc 730"/>
              <p:cNvSpPr>
                <a:spLocks/>
              </p:cNvSpPr>
              <p:nvPr/>
            </p:nvSpPr>
            <p:spPr bwMode="auto">
              <a:xfrm rot="9660000">
                <a:off x="1857" y="3965"/>
                <a:ext cx="20" cy="47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27" name="Arc 731"/>
              <p:cNvSpPr>
                <a:spLocks/>
              </p:cNvSpPr>
              <p:nvPr/>
            </p:nvSpPr>
            <p:spPr bwMode="auto">
              <a:xfrm rot="9660000">
                <a:off x="1959" y="3977"/>
                <a:ext cx="22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28" name="Arc 732"/>
              <p:cNvSpPr>
                <a:spLocks/>
              </p:cNvSpPr>
              <p:nvPr/>
            </p:nvSpPr>
            <p:spPr bwMode="auto">
              <a:xfrm rot="9660000">
                <a:off x="1885" y="4000"/>
                <a:ext cx="19" cy="48"/>
              </a:xfrm>
              <a:custGeom>
                <a:avLst/>
                <a:gdLst>
                  <a:gd name="G0" fmla="+- 993 0 0"/>
                  <a:gd name="G1" fmla="+- 21600 0 0"/>
                  <a:gd name="G2" fmla="+- 21600 0 0"/>
                  <a:gd name="T0" fmla="*/ 0 w 22588"/>
                  <a:gd name="T1" fmla="*/ 23 h 21600"/>
                  <a:gd name="T2" fmla="*/ 22588 w 22588"/>
                  <a:gd name="T3" fmla="*/ 21144 h 21600"/>
                  <a:gd name="T4" fmla="*/ 993 w 2258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88" h="21600" fill="none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</a:path>
                  <a:path w="22588" h="21600" stroke="0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  <a:lnTo>
                      <a:pt x="993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29" name="Arc 733"/>
              <p:cNvSpPr>
                <a:spLocks/>
              </p:cNvSpPr>
              <p:nvPr/>
            </p:nvSpPr>
            <p:spPr bwMode="auto">
              <a:xfrm rot="9660000">
                <a:off x="1830" y="3966"/>
                <a:ext cx="28" cy="50"/>
              </a:xfrm>
              <a:custGeom>
                <a:avLst/>
                <a:gdLst>
                  <a:gd name="G0" fmla="+- 823 0 0"/>
                  <a:gd name="G1" fmla="+- 454 0 0"/>
                  <a:gd name="G2" fmla="+- 21600 0 0"/>
                  <a:gd name="T0" fmla="*/ 22418 w 22423"/>
                  <a:gd name="T1" fmla="*/ 0 h 22054"/>
                  <a:gd name="T2" fmla="*/ 0 w 22423"/>
                  <a:gd name="T3" fmla="*/ 22038 h 22054"/>
                  <a:gd name="T4" fmla="*/ 823 w 22423"/>
                  <a:gd name="T5" fmla="*/ 454 h 2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423" h="22054" fill="none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</a:path>
                  <a:path w="22423" h="22054" stroke="0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  <a:lnTo>
                      <a:pt x="823" y="45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0" name="Arc 734"/>
              <p:cNvSpPr>
                <a:spLocks/>
              </p:cNvSpPr>
              <p:nvPr/>
            </p:nvSpPr>
            <p:spPr bwMode="auto">
              <a:xfrm rot="9660000">
                <a:off x="1828" y="4024"/>
                <a:ext cx="28" cy="47"/>
              </a:xfrm>
              <a:custGeom>
                <a:avLst/>
                <a:gdLst>
                  <a:gd name="G0" fmla="+- 21600 0 0"/>
                  <a:gd name="G1" fmla="+- 21586 0 0"/>
                  <a:gd name="G2" fmla="+- 21600 0 0"/>
                  <a:gd name="T0" fmla="*/ 0 w 21600"/>
                  <a:gd name="T1" fmla="*/ 21586 h 21586"/>
                  <a:gd name="T2" fmla="*/ 20815 w 21600"/>
                  <a:gd name="T3" fmla="*/ 0 h 21586"/>
                  <a:gd name="T4" fmla="*/ 21600 w 21600"/>
                  <a:gd name="T5" fmla="*/ 21586 h 2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1" name="Arc 735"/>
              <p:cNvSpPr>
                <a:spLocks/>
              </p:cNvSpPr>
              <p:nvPr/>
            </p:nvSpPr>
            <p:spPr bwMode="auto">
              <a:xfrm rot="20460000">
                <a:off x="1564" y="4101"/>
                <a:ext cx="28" cy="4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2" name="Arc 736"/>
              <p:cNvSpPr>
                <a:spLocks/>
              </p:cNvSpPr>
              <p:nvPr/>
            </p:nvSpPr>
            <p:spPr bwMode="auto">
              <a:xfrm rot="20460000">
                <a:off x="1524" y="4066"/>
                <a:ext cx="28" cy="50"/>
              </a:xfrm>
              <a:custGeom>
                <a:avLst/>
                <a:gdLst>
                  <a:gd name="G0" fmla="+- 750 0 0"/>
                  <a:gd name="G1" fmla="+- 21600 0 0"/>
                  <a:gd name="G2" fmla="+- 21600 0 0"/>
                  <a:gd name="T0" fmla="*/ 0 w 22345"/>
                  <a:gd name="T1" fmla="*/ 13 h 21600"/>
                  <a:gd name="T2" fmla="*/ 22345 w 22345"/>
                  <a:gd name="T3" fmla="*/ 21156 h 21600"/>
                  <a:gd name="T4" fmla="*/ 750 w 2234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3" name="Arc 737"/>
              <p:cNvSpPr>
                <a:spLocks/>
              </p:cNvSpPr>
              <p:nvPr/>
            </p:nvSpPr>
            <p:spPr bwMode="auto">
              <a:xfrm rot="20460000">
                <a:off x="1506" y="4112"/>
                <a:ext cx="19" cy="50"/>
              </a:xfrm>
              <a:custGeom>
                <a:avLst/>
                <a:gdLst>
                  <a:gd name="G0" fmla="+- 1063 0 0"/>
                  <a:gd name="G1" fmla="+- 456 0 0"/>
                  <a:gd name="G2" fmla="+- 21600 0 0"/>
                  <a:gd name="T0" fmla="*/ 22658 w 22663"/>
                  <a:gd name="T1" fmla="*/ 0 h 22056"/>
                  <a:gd name="T2" fmla="*/ 0 w 22663"/>
                  <a:gd name="T3" fmla="*/ 22030 h 22056"/>
                  <a:gd name="T4" fmla="*/ 1063 w 22663"/>
                  <a:gd name="T5" fmla="*/ 456 h 2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4" name="Arc 738"/>
              <p:cNvSpPr>
                <a:spLocks/>
              </p:cNvSpPr>
              <p:nvPr/>
            </p:nvSpPr>
            <p:spPr bwMode="auto">
              <a:xfrm rot="20460000">
                <a:off x="1503" y="4074"/>
                <a:ext cx="22" cy="49"/>
              </a:xfrm>
              <a:custGeom>
                <a:avLst/>
                <a:gdLst>
                  <a:gd name="G0" fmla="+- 21600 0 0"/>
                  <a:gd name="G1" fmla="+- 21578 0 0"/>
                  <a:gd name="G2" fmla="+- 21600 0 0"/>
                  <a:gd name="T0" fmla="*/ 0 w 21600"/>
                  <a:gd name="T1" fmla="*/ 21578 h 21578"/>
                  <a:gd name="T2" fmla="*/ 20619 w 21600"/>
                  <a:gd name="T3" fmla="*/ 0 h 21578"/>
                  <a:gd name="T4" fmla="*/ 21600 w 21600"/>
                  <a:gd name="T5" fmla="*/ 21578 h 2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5" name="Arc 739"/>
              <p:cNvSpPr>
                <a:spLocks/>
              </p:cNvSpPr>
              <p:nvPr/>
            </p:nvSpPr>
            <p:spPr bwMode="auto">
              <a:xfrm rot="20460000">
                <a:off x="1647" y="4075"/>
                <a:ext cx="28" cy="48"/>
              </a:xfrm>
              <a:custGeom>
                <a:avLst/>
                <a:gdLst>
                  <a:gd name="G0" fmla="+- 21600 0 0"/>
                  <a:gd name="G1" fmla="+- 436 0 0"/>
                  <a:gd name="G2" fmla="+- 21600 0 0"/>
                  <a:gd name="T0" fmla="*/ 21600 w 21600"/>
                  <a:gd name="T1" fmla="*/ 22036 h 22036"/>
                  <a:gd name="T2" fmla="*/ 4 w 21600"/>
                  <a:gd name="T3" fmla="*/ 0 h 22036"/>
                  <a:gd name="T4" fmla="*/ 21600 w 21600"/>
                  <a:gd name="T5" fmla="*/ 436 h 2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6" name="Arc 740"/>
              <p:cNvSpPr>
                <a:spLocks/>
              </p:cNvSpPr>
              <p:nvPr/>
            </p:nvSpPr>
            <p:spPr bwMode="auto">
              <a:xfrm rot="20460000">
                <a:off x="1606" y="4042"/>
                <a:ext cx="27" cy="48"/>
              </a:xfrm>
              <a:custGeom>
                <a:avLst/>
                <a:gdLst>
                  <a:gd name="G0" fmla="+- 763 0 0"/>
                  <a:gd name="G1" fmla="+- 21600 0 0"/>
                  <a:gd name="G2" fmla="+- 21600 0 0"/>
                  <a:gd name="T0" fmla="*/ 0 w 22359"/>
                  <a:gd name="T1" fmla="*/ 13 h 21600"/>
                  <a:gd name="T2" fmla="*/ 22359 w 22359"/>
                  <a:gd name="T3" fmla="*/ 21164 h 21600"/>
                  <a:gd name="T4" fmla="*/ 763 w 2235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9" h="21600" fill="none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</a:path>
                  <a:path w="22359" h="21600" stroke="0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  <a:lnTo>
                      <a:pt x="763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7" name="Arc 741"/>
              <p:cNvSpPr>
                <a:spLocks/>
              </p:cNvSpPr>
              <p:nvPr/>
            </p:nvSpPr>
            <p:spPr bwMode="auto">
              <a:xfrm rot="20460000">
                <a:off x="1592" y="4097"/>
                <a:ext cx="21" cy="49"/>
              </a:xfrm>
              <a:custGeom>
                <a:avLst/>
                <a:gdLst>
                  <a:gd name="G0" fmla="+- 0 0 0"/>
                  <a:gd name="G1" fmla="+- 445 0 0"/>
                  <a:gd name="G2" fmla="+- 21600 0 0"/>
                  <a:gd name="T0" fmla="*/ 21595 w 21600"/>
                  <a:gd name="T1" fmla="*/ 0 h 22045"/>
                  <a:gd name="T2" fmla="*/ 0 w 21600"/>
                  <a:gd name="T3" fmla="*/ 22045 h 22045"/>
                  <a:gd name="T4" fmla="*/ 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8" name="Arc 742"/>
              <p:cNvSpPr>
                <a:spLocks/>
              </p:cNvSpPr>
              <p:nvPr/>
            </p:nvSpPr>
            <p:spPr bwMode="auto">
              <a:xfrm rot="20460000">
                <a:off x="1587" y="4048"/>
                <a:ext cx="19" cy="49"/>
              </a:xfrm>
              <a:custGeom>
                <a:avLst/>
                <a:gdLst>
                  <a:gd name="G0" fmla="+- 21600 0 0"/>
                  <a:gd name="G1" fmla="+- 21576 0 0"/>
                  <a:gd name="G2" fmla="+- 21600 0 0"/>
                  <a:gd name="T0" fmla="*/ 0 w 21600"/>
                  <a:gd name="T1" fmla="*/ 21576 h 21576"/>
                  <a:gd name="T2" fmla="*/ 20573 w 21600"/>
                  <a:gd name="T3" fmla="*/ 0 h 21576"/>
                  <a:gd name="T4" fmla="*/ 21600 w 21600"/>
                  <a:gd name="T5" fmla="*/ 21576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9" name="Arc 743"/>
              <p:cNvSpPr>
                <a:spLocks/>
              </p:cNvSpPr>
              <p:nvPr/>
            </p:nvSpPr>
            <p:spPr bwMode="auto">
              <a:xfrm rot="20460000">
                <a:off x="1722" y="4051"/>
                <a:ext cx="29" cy="4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0843 w 21600"/>
                  <a:gd name="T1" fmla="*/ 21587 h 21587"/>
                  <a:gd name="T2" fmla="*/ 0 w 21600"/>
                  <a:gd name="T3" fmla="*/ 0 h 21587"/>
                  <a:gd name="T4" fmla="*/ 21600 w 21600"/>
                  <a:gd name="T5" fmla="*/ 0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40" name="Arc 744"/>
              <p:cNvSpPr>
                <a:spLocks/>
              </p:cNvSpPr>
              <p:nvPr/>
            </p:nvSpPr>
            <p:spPr bwMode="auto">
              <a:xfrm rot="20460000">
                <a:off x="1681" y="4015"/>
                <a:ext cx="30" cy="49"/>
              </a:xfrm>
              <a:custGeom>
                <a:avLst/>
                <a:gdLst>
                  <a:gd name="G0" fmla="+- 737 0 0"/>
                  <a:gd name="G1" fmla="+- 21600 0 0"/>
                  <a:gd name="G2" fmla="+- 21600 0 0"/>
                  <a:gd name="T0" fmla="*/ 0 w 22333"/>
                  <a:gd name="T1" fmla="*/ 13 h 21600"/>
                  <a:gd name="T2" fmla="*/ 22333 w 22333"/>
                  <a:gd name="T3" fmla="*/ 21164 h 21600"/>
                  <a:gd name="T4" fmla="*/ 737 w 2233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41" name="Arc 745"/>
              <p:cNvSpPr>
                <a:spLocks/>
              </p:cNvSpPr>
              <p:nvPr/>
            </p:nvSpPr>
            <p:spPr bwMode="auto">
              <a:xfrm rot="20460000">
                <a:off x="1673" y="4074"/>
                <a:ext cx="21" cy="4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42" name="Arc 746"/>
              <p:cNvSpPr>
                <a:spLocks/>
              </p:cNvSpPr>
              <p:nvPr/>
            </p:nvSpPr>
            <p:spPr bwMode="auto">
              <a:xfrm rot="20460000">
                <a:off x="1664" y="4021"/>
                <a:ext cx="22" cy="49"/>
              </a:xfrm>
              <a:custGeom>
                <a:avLst/>
                <a:gdLst>
                  <a:gd name="G0" fmla="+- 21600 0 0"/>
                  <a:gd name="G1" fmla="+- 21577 0 0"/>
                  <a:gd name="G2" fmla="+- 21600 0 0"/>
                  <a:gd name="T0" fmla="*/ 0 w 21600"/>
                  <a:gd name="T1" fmla="*/ 21577 h 21577"/>
                  <a:gd name="T2" fmla="*/ 20596 w 21600"/>
                  <a:gd name="T3" fmla="*/ 0 h 21577"/>
                  <a:gd name="T4" fmla="*/ 21600 w 21600"/>
                  <a:gd name="T5" fmla="*/ 21577 h 2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43" name="Arc 747"/>
              <p:cNvSpPr>
                <a:spLocks/>
              </p:cNvSpPr>
              <p:nvPr/>
            </p:nvSpPr>
            <p:spPr bwMode="auto">
              <a:xfrm rot="20460000">
                <a:off x="1804" y="4024"/>
                <a:ext cx="28" cy="49"/>
              </a:xfrm>
              <a:custGeom>
                <a:avLst/>
                <a:gdLst>
                  <a:gd name="G0" fmla="+- 21600 0 0"/>
                  <a:gd name="G1" fmla="+- 429 0 0"/>
                  <a:gd name="G2" fmla="+- 21600 0 0"/>
                  <a:gd name="T0" fmla="*/ 20835 w 21600"/>
                  <a:gd name="T1" fmla="*/ 22015 h 22015"/>
                  <a:gd name="T2" fmla="*/ 4 w 21600"/>
                  <a:gd name="T3" fmla="*/ 0 h 22015"/>
                  <a:gd name="T4" fmla="*/ 21600 w 21600"/>
                  <a:gd name="T5" fmla="*/ 429 h 2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44" name="Arc 748"/>
              <p:cNvSpPr>
                <a:spLocks/>
              </p:cNvSpPr>
              <p:nvPr/>
            </p:nvSpPr>
            <p:spPr bwMode="auto">
              <a:xfrm rot="20460000">
                <a:off x="1763" y="3986"/>
                <a:ext cx="30" cy="49"/>
              </a:xfrm>
              <a:custGeom>
                <a:avLst/>
                <a:gdLst>
                  <a:gd name="G0" fmla="+- 724 0 0"/>
                  <a:gd name="G1" fmla="+- 21600 0 0"/>
                  <a:gd name="G2" fmla="+- 21600 0 0"/>
                  <a:gd name="T0" fmla="*/ 0 w 22319"/>
                  <a:gd name="T1" fmla="*/ 12 h 21600"/>
                  <a:gd name="T2" fmla="*/ 22319 w 22319"/>
                  <a:gd name="T3" fmla="*/ 21156 h 21600"/>
                  <a:gd name="T4" fmla="*/ 724 w 2231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19" h="21600" fill="none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</a:path>
                  <a:path w="22319" h="21600" stroke="0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  <a:lnTo>
                      <a:pt x="72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45" name="Arc 749"/>
              <p:cNvSpPr>
                <a:spLocks/>
              </p:cNvSpPr>
              <p:nvPr/>
            </p:nvSpPr>
            <p:spPr bwMode="auto">
              <a:xfrm rot="20460000">
                <a:off x="1749" y="4045"/>
                <a:ext cx="20" cy="49"/>
              </a:xfrm>
              <a:custGeom>
                <a:avLst/>
                <a:gdLst>
                  <a:gd name="G0" fmla="+- 1014 0 0"/>
                  <a:gd name="G1" fmla="+- 447 0 0"/>
                  <a:gd name="G2" fmla="+- 21600 0 0"/>
                  <a:gd name="T0" fmla="*/ 22609 w 22614"/>
                  <a:gd name="T1" fmla="*/ 0 h 22047"/>
                  <a:gd name="T2" fmla="*/ 0 w 22614"/>
                  <a:gd name="T3" fmla="*/ 22023 h 22047"/>
                  <a:gd name="T4" fmla="*/ 1014 w 22614"/>
                  <a:gd name="T5" fmla="*/ 447 h 2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46" name="Arc 750"/>
              <p:cNvSpPr>
                <a:spLocks/>
              </p:cNvSpPr>
              <p:nvPr/>
            </p:nvSpPr>
            <p:spPr bwMode="auto">
              <a:xfrm rot="20460000">
                <a:off x="1746" y="3995"/>
                <a:ext cx="20" cy="48"/>
              </a:xfrm>
              <a:custGeom>
                <a:avLst/>
                <a:gdLst>
                  <a:gd name="G0" fmla="+- 21596 0 0"/>
                  <a:gd name="G1" fmla="+- 21575 0 0"/>
                  <a:gd name="G2" fmla="+- 21600 0 0"/>
                  <a:gd name="T0" fmla="*/ 0 w 21596"/>
                  <a:gd name="T1" fmla="*/ 21140 h 21575"/>
                  <a:gd name="T2" fmla="*/ 20554 w 21596"/>
                  <a:gd name="T3" fmla="*/ 0 h 21575"/>
                  <a:gd name="T4" fmla="*/ 21596 w 21596"/>
                  <a:gd name="T5" fmla="*/ 21575 h 2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75" fill="none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</a:path>
                  <a:path w="21596" h="21575" stroke="0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  <a:lnTo>
                      <a:pt x="21596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47" name="Arc 751"/>
              <p:cNvSpPr>
                <a:spLocks/>
              </p:cNvSpPr>
              <p:nvPr/>
            </p:nvSpPr>
            <p:spPr bwMode="auto">
              <a:xfrm rot="9660000">
                <a:off x="1927" y="3938"/>
                <a:ext cx="21" cy="49"/>
              </a:xfrm>
              <a:custGeom>
                <a:avLst/>
                <a:gdLst>
                  <a:gd name="G0" fmla="+- 21600 0 0"/>
                  <a:gd name="G1" fmla="+- 445 0 0"/>
                  <a:gd name="G2" fmla="+- 21600 0 0"/>
                  <a:gd name="T0" fmla="*/ 21600 w 21600"/>
                  <a:gd name="T1" fmla="*/ 22045 h 22045"/>
                  <a:gd name="T2" fmla="*/ 5 w 21600"/>
                  <a:gd name="T3" fmla="*/ 0 h 22045"/>
                  <a:gd name="T4" fmla="*/ 2160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659" name="Group 752"/>
            <p:cNvGrpSpPr>
              <a:grpSpLocks/>
            </p:cNvGrpSpPr>
            <p:nvPr/>
          </p:nvGrpSpPr>
          <p:grpSpPr bwMode="auto">
            <a:xfrm>
              <a:off x="2007" y="3936"/>
              <a:ext cx="478" cy="225"/>
              <a:chOff x="2007" y="3936"/>
              <a:chExt cx="478" cy="225"/>
            </a:xfrm>
          </p:grpSpPr>
          <p:sp>
            <p:nvSpPr>
              <p:cNvPr id="3460849" name="Arc 753"/>
              <p:cNvSpPr>
                <a:spLocks/>
              </p:cNvSpPr>
              <p:nvPr/>
            </p:nvSpPr>
            <p:spPr bwMode="auto">
              <a:xfrm rot="11940000">
                <a:off x="2058" y="3940"/>
                <a:ext cx="29" cy="49"/>
              </a:xfrm>
              <a:custGeom>
                <a:avLst/>
                <a:gdLst>
                  <a:gd name="G0" fmla="+- 21600 0 0"/>
                  <a:gd name="G1" fmla="+- 438 0 0"/>
                  <a:gd name="G2" fmla="+- 21600 0 0"/>
                  <a:gd name="T0" fmla="*/ 20835 w 21600"/>
                  <a:gd name="T1" fmla="*/ 22024 h 22024"/>
                  <a:gd name="T2" fmla="*/ 4 w 21600"/>
                  <a:gd name="T3" fmla="*/ 0 h 22024"/>
                  <a:gd name="T4" fmla="*/ 21600 w 21600"/>
                  <a:gd name="T5" fmla="*/ 438 h 2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24" fill="none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4" stroke="0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0" name="Arc 754"/>
              <p:cNvSpPr>
                <a:spLocks/>
              </p:cNvSpPr>
              <p:nvPr/>
            </p:nvSpPr>
            <p:spPr bwMode="auto">
              <a:xfrm rot="11940000">
                <a:off x="2056" y="3994"/>
                <a:ext cx="27" cy="4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1" name="Arc 755"/>
              <p:cNvSpPr>
                <a:spLocks/>
              </p:cNvSpPr>
              <p:nvPr/>
            </p:nvSpPr>
            <p:spPr bwMode="auto">
              <a:xfrm rot="11940000">
                <a:off x="2110" y="3962"/>
                <a:ext cx="18" cy="48"/>
              </a:xfrm>
              <a:custGeom>
                <a:avLst/>
                <a:gdLst>
                  <a:gd name="G0" fmla="+- 1004 0 0"/>
                  <a:gd name="G1" fmla="+- 0 0 0"/>
                  <a:gd name="G2" fmla="+- 21600 0 0"/>
                  <a:gd name="T0" fmla="*/ 22604 w 22604"/>
                  <a:gd name="T1" fmla="*/ 0 h 21600"/>
                  <a:gd name="T2" fmla="*/ 0 w 22604"/>
                  <a:gd name="T3" fmla="*/ 21577 h 21600"/>
                  <a:gd name="T4" fmla="*/ 1004 w 22604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</a:path>
                  <a:path w="22604" h="21600" stroke="0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  <a:lnTo>
                      <a:pt x="1004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2" name="Arc 756"/>
              <p:cNvSpPr>
                <a:spLocks/>
              </p:cNvSpPr>
              <p:nvPr/>
            </p:nvSpPr>
            <p:spPr bwMode="auto">
              <a:xfrm rot="11940000">
                <a:off x="2007" y="3977"/>
                <a:ext cx="22" cy="49"/>
              </a:xfrm>
              <a:custGeom>
                <a:avLst/>
                <a:gdLst>
                  <a:gd name="G0" fmla="+- 21596 0 0"/>
                  <a:gd name="G1" fmla="+- 21578 0 0"/>
                  <a:gd name="G2" fmla="+- 21600 0 0"/>
                  <a:gd name="T0" fmla="*/ 0 w 21596"/>
                  <a:gd name="T1" fmla="*/ 21142 h 21578"/>
                  <a:gd name="T2" fmla="*/ 20625 w 21596"/>
                  <a:gd name="T3" fmla="*/ 0 h 21578"/>
                  <a:gd name="T4" fmla="*/ 21596 w 21596"/>
                  <a:gd name="T5" fmla="*/ 21578 h 2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78" fill="none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</a:path>
                  <a:path w="21596" h="21578" stroke="0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  <a:lnTo>
                      <a:pt x="21596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3" name="Arc 757"/>
              <p:cNvSpPr>
                <a:spLocks/>
              </p:cNvSpPr>
              <p:nvPr/>
            </p:nvSpPr>
            <p:spPr bwMode="auto">
              <a:xfrm rot="11940000">
                <a:off x="2082" y="3999"/>
                <a:ext cx="19" cy="48"/>
              </a:xfrm>
              <a:custGeom>
                <a:avLst/>
                <a:gdLst>
                  <a:gd name="G0" fmla="+- 21600 0 0"/>
                  <a:gd name="G1" fmla="+- 21576 0 0"/>
                  <a:gd name="G2" fmla="+- 21600 0 0"/>
                  <a:gd name="T0" fmla="*/ 0 w 21600"/>
                  <a:gd name="T1" fmla="*/ 21576 h 21576"/>
                  <a:gd name="T2" fmla="*/ 20573 w 21600"/>
                  <a:gd name="T3" fmla="*/ 0 h 21576"/>
                  <a:gd name="T4" fmla="*/ 21600 w 21600"/>
                  <a:gd name="T5" fmla="*/ 21576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4" name="Arc 758"/>
              <p:cNvSpPr>
                <a:spLocks/>
              </p:cNvSpPr>
              <p:nvPr/>
            </p:nvSpPr>
            <p:spPr bwMode="auto">
              <a:xfrm rot="11940000">
                <a:off x="2131" y="3967"/>
                <a:ext cx="27" cy="48"/>
              </a:xfrm>
              <a:custGeom>
                <a:avLst/>
                <a:gdLst>
                  <a:gd name="G0" fmla="+- 21600 0 0"/>
                  <a:gd name="G1" fmla="+- 437 0 0"/>
                  <a:gd name="G2" fmla="+- 21600 0 0"/>
                  <a:gd name="T0" fmla="*/ 20777 w 21600"/>
                  <a:gd name="T1" fmla="*/ 22021 h 22021"/>
                  <a:gd name="T2" fmla="*/ 4 w 21600"/>
                  <a:gd name="T3" fmla="*/ 0 h 22021"/>
                  <a:gd name="T4" fmla="*/ 21600 w 21600"/>
                  <a:gd name="T5" fmla="*/ 437 h 22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21" fill="none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1" stroke="0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5" name="Arc 759"/>
              <p:cNvSpPr>
                <a:spLocks/>
              </p:cNvSpPr>
              <p:nvPr/>
            </p:nvSpPr>
            <p:spPr bwMode="auto">
              <a:xfrm rot="11940000">
                <a:off x="2132" y="4021"/>
                <a:ext cx="27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6" name="Arc 760"/>
              <p:cNvSpPr>
                <a:spLocks/>
              </p:cNvSpPr>
              <p:nvPr/>
            </p:nvSpPr>
            <p:spPr bwMode="auto">
              <a:xfrm rot="1140000">
                <a:off x="2396" y="4098"/>
                <a:ext cx="29" cy="48"/>
              </a:xfrm>
              <a:custGeom>
                <a:avLst/>
                <a:gdLst>
                  <a:gd name="G0" fmla="+- 757 0 0"/>
                  <a:gd name="G1" fmla="+- 0 0 0"/>
                  <a:gd name="G2" fmla="+- 21600 0 0"/>
                  <a:gd name="T0" fmla="*/ 22357 w 22357"/>
                  <a:gd name="T1" fmla="*/ 0 h 21600"/>
                  <a:gd name="T2" fmla="*/ 0 w 22357"/>
                  <a:gd name="T3" fmla="*/ 21587 h 21600"/>
                  <a:gd name="T4" fmla="*/ 757 w 2235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7" name="Arc 761"/>
              <p:cNvSpPr>
                <a:spLocks/>
              </p:cNvSpPr>
              <p:nvPr/>
            </p:nvSpPr>
            <p:spPr bwMode="auto">
              <a:xfrm rot="1140000">
                <a:off x="2436" y="4065"/>
                <a:ext cx="29" cy="50"/>
              </a:xfrm>
              <a:custGeom>
                <a:avLst/>
                <a:gdLst>
                  <a:gd name="G0" fmla="+- 21600 0 0"/>
                  <a:gd name="G1" fmla="+- 21587 0 0"/>
                  <a:gd name="G2" fmla="+- 21600 0 0"/>
                  <a:gd name="T0" fmla="*/ 0 w 21600"/>
                  <a:gd name="T1" fmla="*/ 21587 h 21587"/>
                  <a:gd name="T2" fmla="*/ 20843 w 21600"/>
                  <a:gd name="T3" fmla="*/ 0 h 21587"/>
                  <a:gd name="T4" fmla="*/ 21600 w 21600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8" name="Arc 762"/>
              <p:cNvSpPr>
                <a:spLocks/>
              </p:cNvSpPr>
              <p:nvPr/>
            </p:nvSpPr>
            <p:spPr bwMode="auto">
              <a:xfrm rot="1140000">
                <a:off x="2460" y="4112"/>
                <a:ext cx="20" cy="49"/>
              </a:xfrm>
              <a:custGeom>
                <a:avLst/>
                <a:gdLst>
                  <a:gd name="G0" fmla="+- 21600 0 0"/>
                  <a:gd name="G1" fmla="+- 445 0 0"/>
                  <a:gd name="G2" fmla="+- 21600 0 0"/>
                  <a:gd name="T0" fmla="*/ 21600 w 21600"/>
                  <a:gd name="T1" fmla="*/ 22045 h 22045"/>
                  <a:gd name="T2" fmla="*/ 5 w 21600"/>
                  <a:gd name="T3" fmla="*/ 0 h 22045"/>
                  <a:gd name="T4" fmla="*/ 2160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9" name="Arc 763"/>
              <p:cNvSpPr>
                <a:spLocks/>
              </p:cNvSpPr>
              <p:nvPr/>
            </p:nvSpPr>
            <p:spPr bwMode="auto">
              <a:xfrm rot="1140000">
                <a:off x="2463" y="4073"/>
                <a:ext cx="22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0" name="Arc 764"/>
              <p:cNvSpPr>
                <a:spLocks/>
              </p:cNvSpPr>
              <p:nvPr/>
            </p:nvSpPr>
            <p:spPr bwMode="auto">
              <a:xfrm rot="1140000">
                <a:off x="2312" y="4073"/>
                <a:ext cx="30" cy="49"/>
              </a:xfrm>
              <a:custGeom>
                <a:avLst/>
                <a:gdLst>
                  <a:gd name="G0" fmla="+- 765 0 0"/>
                  <a:gd name="G1" fmla="+- 444 0 0"/>
                  <a:gd name="G2" fmla="+- 21600 0 0"/>
                  <a:gd name="T0" fmla="*/ 22360 w 22365"/>
                  <a:gd name="T1" fmla="*/ 0 h 22044"/>
                  <a:gd name="T2" fmla="*/ 0 w 22365"/>
                  <a:gd name="T3" fmla="*/ 22030 h 22044"/>
                  <a:gd name="T4" fmla="*/ 765 w 22365"/>
                  <a:gd name="T5" fmla="*/ 444 h 2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1" name="Arc 765"/>
              <p:cNvSpPr>
                <a:spLocks/>
              </p:cNvSpPr>
              <p:nvPr/>
            </p:nvSpPr>
            <p:spPr bwMode="auto">
              <a:xfrm rot="1140000">
                <a:off x="2355" y="4039"/>
                <a:ext cx="27" cy="47"/>
              </a:xfrm>
              <a:custGeom>
                <a:avLst/>
                <a:gdLst>
                  <a:gd name="G0" fmla="+- 21600 0 0"/>
                  <a:gd name="G1" fmla="+- 21586 0 0"/>
                  <a:gd name="G2" fmla="+- 21600 0 0"/>
                  <a:gd name="T0" fmla="*/ 0 w 21600"/>
                  <a:gd name="T1" fmla="*/ 21586 h 21586"/>
                  <a:gd name="T2" fmla="*/ 20829 w 21600"/>
                  <a:gd name="T3" fmla="*/ 0 h 21586"/>
                  <a:gd name="T4" fmla="*/ 21600 w 21600"/>
                  <a:gd name="T5" fmla="*/ 21586 h 2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2" name="Arc 766"/>
              <p:cNvSpPr>
                <a:spLocks/>
              </p:cNvSpPr>
              <p:nvPr/>
            </p:nvSpPr>
            <p:spPr bwMode="auto">
              <a:xfrm rot="1140000">
                <a:off x="2375" y="4096"/>
                <a:ext cx="21" cy="49"/>
              </a:xfrm>
              <a:custGeom>
                <a:avLst/>
                <a:gdLst>
                  <a:gd name="G0" fmla="+- 21600 0 0"/>
                  <a:gd name="G1" fmla="+- 435 0 0"/>
                  <a:gd name="G2" fmla="+- 21600 0 0"/>
                  <a:gd name="T0" fmla="*/ 20537 w 21600"/>
                  <a:gd name="T1" fmla="*/ 22009 h 22009"/>
                  <a:gd name="T2" fmla="*/ 4 w 21600"/>
                  <a:gd name="T3" fmla="*/ 0 h 22009"/>
                  <a:gd name="T4" fmla="*/ 21600 w 21600"/>
                  <a:gd name="T5" fmla="*/ 435 h 2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09" fill="none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</a:path>
                  <a:path w="21600" h="22009" stroke="0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  <a:lnTo>
                      <a:pt x="21600" y="4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3" name="Arc 767"/>
              <p:cNvSpPr>
                <a:spLocks/>
              </p:cNvSpPr>
              <p:nvPr/>
            </p:nvSpPr>
            <p:spPr bwMode="auto">
              <a:xfrm rot="1140000">
                <a:off x="2380" y="4047"/>
                <a:ext cx="19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4" name="Arc 768"/>
              <p:cNvSpPr>
                <a:spLocks/>
              </p:cNvSpPr>
              <p:nvPr/>
            </p:nvSpPr>
            <p:spPr bwMode="auto">
              <a:xfrm rot="1140000">
                <a:off x="2238" y="4050"/>
                <a:ext cx="29" cy="48"/>
              </a:xfrm>
              <a:custGeom>
                <a:avLst/>
                <a:gdLst>
                  <a:gd name="G0" fmla="+- 757 0 0"/>
                  <a:gd name="G1" fmla="+- 0 0 0"/>
                  <a:gd name="G2" fmla="+- 21600 0 0"/>
                  <a:gd name="T0" fmla="*/ 22357 w 22357"/>
                  <a:gd name="T1" fmla="*/ 0 h 21600"/>
                  <a:gd name="T2" fmla="*/ 0 w 22357"/>
                  <a:gd name="T3" fmla="*/ 21587 h 21600"/>
                  <a:gd name="T4" fmla="*/ 757 w 2235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5" name="Arc 769"/>
              <p:cNvSpPr>
                <a:spLocks/>
              </p:cNvSpPr>
              <p:nvPr/>
            </p:nvSpPr>
            <p:spPr bwMode="auto">
              <a:xfrm rot="1140000">
                <a:off x="2277" y="4015"/>
                <a:ext cx="29" cy="48"/>
              </a:xfrm>
              <a:custGeom>
                <a:avLst/>
                <a:gdLst>
                  <a:gd name="G0" fmla="+- 21596 0 0"/>
                  <a:gd name="G1" fmla="+- 21587 0 0"/>
                  <a:gd name="G2" fmla="+- 21600 0 0"/>
                  <a:gd name="T0" fmla="*/ 0 w 21596"/>
                  <a:gd name="T1" fmla="*/ 21151 h 21587"/>
                  <a:gd name="T2" fmla="*/ 20859 w 21596"/>
                  <a:gd name="T3" fmla="*/ 0 h 21587"/>
                  <a:gd name="T4" fmla="*/ 21596 w 21596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6" name="Arc 770"/>
              <p:cNvSpPr>
                <a:spLocks/>
              </p:cNvSpPr>
              <p:nvPr/>
            </p:nvSpPr>
            <p:spPr bwMode="auto">
              <a:xfrm rot="1140000">
                <a:off x="2294" y="4074"/>
                <a:ext cx="21" cy="48"/>
              </a:xfrm>
              <a:custGeom>
                <a:avLst/>
                <a:gdLst>
                  <a:gd name="G0" fmla="+- 21600 0 0"/>
                  <a:gd name="G1" fmla="+- 436 0 0"/>
                  <a:gd name="G2" fmla="+- 21600 0 0"/>
                  <a:gd name="T0" fmla="*/ 21600 w 21600"/>
                  <a:gd name="T1" fmla="*/ 22036 h 22036"/>
                  <a:gd name="T2" fmla="*/ 4 w 21600"/>
                  <a:gd name="T3" fmla="*/ 0 h 22036"/>
                  <a:gd name="T4" fmla="*/ 21600 w 21600"/>
                  <a:gd name="T5" fmla="*/ 436 h 2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7" name="Arc 771"/>
              <p:cNvSpPr>
                <a:spLocks/>
              </p:cNvSpPr>
              <p:nvPr/>
            </p:nvSpPr>
            <p:spPr bwMode="auto">
              <a:xfrm rot="1140000">
                <a:off x="2302" y="4020"/>
                <a:ext cx="22" cy="49"/>
              </a:xfrm>
              <a:custGeom>
                <a:avLst/>
                <a:gdLst>
                  <a:gd name="G0" fmla="+- 1027 0 0"/>
                  <a:gd name="G1" fmla="+- 21600 0 0"/>
                  <a:gd name="G2" fmla="+- 21600 0 0"/>
                  <a:gd name="T0" fmla="*/ 0 w 22627"/>
                  <a:gd name="T1" fmla="*/ 24 h 21600"/>
                  <a:gd name="T2" fmla="*/ 22627 w 22627"/>
                  <a:gd name="T3" fmla="*/ 21600 h 21600"/>
                  <a:gd name="T4" fmla="*/ 1027 w 2262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8" name="Arc 772"/>
              <p:cNvSpPr>
                <a:spLocks/>
              </p:cNvSpPr>
              <p:nvPr/>
            </p:nvSpPr>
            <p:spPr bwMode="auto">
              <a:xfrm rot="1140000">
                <a:off x="2155" y="4021"/>
                <a:ext cx="27" cy="48"/>
              </a:xfrm>
              <a:custGeom>
                <a:avLst/>
                <a:gdLst>
                  <a:gd name="G0" fmla="+- 765 0 0"/>
                  <a:gd name="G1" fmla="+- 444 0 0"/>
                  <a:gd name="G2" fmla="+- 21600 0 0"/>
                  <a:gd name="T0" fmla="*/ 22360 w 22365"/>
                  <a:gd name="T1" fmla="*/ 0 h 22044"/>
                  <a:gd name="T2" fmla="*/ 0 w 22365"/>
                  <a:gd name="T3" fmla="*/ 22030 h 22044"/>
                  <a:gd name="T4" fmla="*/ 765 w 22365"/>
                  <a:gd name="T5" fmla="*/ 444 h 2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9" name="Arc 773"/>
              <p:cNvSpPr>
                <a:spLocks/>
              </p:cNvSpPr>
              <p:nvPr/>
            </p:nvSpPr>
            <p:spPr bwMode="auto">
              <a:xfrm rot="1140000">
                <a:off x="2195" y="3986"/>
                <a:ext cx="30" cy="47"/>
              </a:xfrm>
              <a:custGeom>
                <a:avLst/>
                <a:gdLst>
                  <a:gd name="G0" fmla="+- 21600 0 0"/>
                  <a:gd name="G1" fmla="+- 21588 0 0"/>
                  <a:gd name="G2" fmla="+- 21600 0 0"/>
                  <a:gd name="T0" fmla="*/ 0 w 21600"/>
                  <a:gd name="T1" fmla="*/ 21588 h 21588"/>
                  <a:gd name="T2" fmla="*/ 20868 w 21600"/>
                  <a:gd name="T3" fmla="*/ 0 h 21588"/>
                  <a:gd name="T4" fmla="*/ 21600 w 21600"/>
                  <a:gd name="T5" fmla="*/ 21588 h 21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70" name="Arc 774"/>
              <p:cNvSpPr>
                <a:spLocks/>
              </p:cNvSpPr>
              <p:nvPr/>
            </p:nvSpPr>
            <p:spPr bwMode="auto">
              <a:xfrm rot="1140000">
                <a:off x="2216" y="4045"/>
                <a:ext cx="20" cy="47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71" name="Arc 775"/>
              <p:cNvSpPr>
                <a:spLocks/>
              </p:cNvSpPr>
              <p:nvPr/>
            </p:nvSpPr>
            <p:spPr bwMode="auto">
              <a:xfrm rot="1140000">
                <a:off x="2223" y="3994"/>
                <a:ext cx="21" cy="48"/>
              </a:xfrm>
              <a:custGeom>
                <a:avLst/>
                <a:gdLst>
                  <a:gd name="G0" fmla="+- 1052 0 0"/>
                  <a:gd name="G1" fmla="+- 21600 0 0"/>
                  <a:gd name="G2" fmla="+- 21600 0 0"/>
                  <a:gd name="T0" fmla="*/ 0 w 22652"/>
                  <a:gd name="T1" fmla="*/ 26 h 21600"/>
                  <a:gd name="T2" fmla="*/ 22652 w 22652"/>
                  <a:gd name="T3" fmla="*/ 21600 h 21600"/>
                  <a:gd name="T4" fmla="*/ 1052 w 2265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52" h="21600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</a:path>
                  <a:path w="22652" h="21600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72" name="Arc 776"/>
              <p:cNvSpPr>
                <a:spLocks/>
              </p:cNvSpPr>
              <p:nvPr/>
            </p:nvSpPr>
            <p:spPr bwMode="auto">
              <a:xfrm rot="11940000">
                <a:off x="2038" y="3936"/>
                <a:ext cx="24" cy="50"/>
              </a:xfrm>
              <a:custGeom>
                <a:avLst/>
                <a:gdLst>
                  <a:gd name="G0" fmla="+- 1014 0 0"/>
                  <a:gd name="G1" fmla="+- 456 0 0"/>
                  <a:gd name="G2" fmla="+- 21600 0 0"/>
                  <a:gd name="T0" fmla="*/ 22609 w 22614"/>
                  <a:gd name="T1" fmla="*/ 0 h 22056"/>
                  <a:gd name="T2" fmla="*/ 0 w 22614"/>
                  <a:gd name="T3" fmla="*/ 22032 h 22056"/>
                  <a:gd name="T4" fmla="*/ 1014 w 22614"/>
                  <a:gd name="T5" fmla="*/ 456 h 2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14" h="22056" fill="none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</a:path>
                  <a:path w="22614" h="22056" stroke="0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  <a:lnTo>
                      <a:pt x="1014" y="4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</p:grpSp>
      <p:grpSp>
        <p:nvGrpSpPr>
          <p:cNvPr id="40098" name="Group 777"/>
          <p:cNvGrpSpPr>
            <a:grpSpLocks/>
          </p:cNvGrpSpPr>
          <p:nvPr/>
        </p:nvGrpSpPr>
        <p:grpSpPr bwMode="auto">
          <a:xfrm>
            <a:off x="2144713" y="5105400"/>
            <a:ext cx="1385887" cy="296863"/>
            <a:chOff x="1520" y="3936"/>
            <a:chExt cx="982" cy="225"/>
          </a:xfrm>
        </p:grpSpPr>
        <p:grpSp>
          <p:nvGrpSpPr>
            <p:cNvPr id="40608" name="Group 778"/>
            <p:cNvGrpSpPr>
              <a:grpSpLocks/>
            </p:cNvGrpSpPr>
            <p:nvPr/>
          </p:nvGrpSpPr>
          <p:grpSpPr bwMode="auto">
            <a:xfrm>
              <a:off x="1520" y="3937"/>
              <a:ext cx="478" cy="224"/>
              <a:chOff x="1520" y="3937"/>
              <a:chExt cx="478" cy="224"/>
            </a:xfrm>
          </p:grpSpPr>
          <p:sp>
            <p:nvSpPr>
              <p:cNvPr id="40634" name="Arc 779"/>
              <p:cNvSpPr>
                <a:spLocks/>
              </p:cNvSpPr>
              <p:nvPr/>
            </p:nvSpPr>
            <p:spPr bwMode="auto">
              <a:xfrm rot="9660000">
                <a:off x="1917" y="3939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5" name="Arc 780"/>
              <p:cNvSpPr>
                <a:spLocks/>
              </p:cNvSpPr>
              <p:nvPr/>
            </p:nvSpPr>
            <p:spPr bwMode="auto">
              <a:xfrm rot="9660000">
                <a:off x="1921" y="3994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6" name="Arc 781"/>
              <p:cNvSpPr>
                <a:spLocks/>
              </p:cNvSpPr>
              <p:nvPr/>
            </p:nvSpPr>
            <p:spPr bwMode="auto">
              <a:xfrm rot="9660000">
                <a:off x="1874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7" name="Arc 782"/>
              <p:cNvSpPr>
                <a:spLocks/>
              </p:cNvSpPr>
              <p:nvPr/>
            </p:nvSpPr>
            <p:spPr bwMode="auto">
              <a:xfrm rot="9660000">
                <a:off x="1976" y="3976"/>
                <a:ext cx="22" cy="50"/>
              </a:xfrm>
              <a:custGeom>
                <a:avLst/>
                <a:gdLst>
                  <a:gd name="T0" fmla="*/ 0 w 22589"/>
                  <a:gd name="T1" fmla="*/ 0 h 21600"/>
                  <a:gd name="T2" fmla="*/ 0 w 22589"/>
                  <a:gd name="T3" fmla="*/ 0 h 21600"/>
                  <a:gd name="T4" fmla="*/ 0 w 2258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89" h="21600" fill="none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</a:path>
                  <a:path w="22589" h="21600" stroke="0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  <a:lnTo>
                      <a:pt x="994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8" name="Arc 783"/>
              <p:cNvSpPr>
                <a:spLocks/>
              </p:cNvSpPr>
              <p:nvPr/>
            </p:nvSpPr>
            <p:spPr bwMode="auto">
              <a:xfrm rot="9660000">
                <a:off x="1901" y="3998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9" name="Arc 784"/>
              <p:cNvSpPr>
                <a:spLocks/>
              </p:cNvSpPr>
              <p:nvPr/>
            </p:nvSpPr>
            <p:spPr bwMode="auto">
              <a:xfrm rot="9660000">
                <a:off x="18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0" name="Arc 785"/>
              <p:cNvSpPr>
                <a:spLocks/>
              </p:cNvSpPr>
              <p:nvPr/>
            </p:nvSpPr>
            <p:spPr bwMode="auto">
              <a:xfrm rot="9660000">
                <a:off x="1845" y="4021"/>
                <a:ext cx="27" cy="49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1" name="Arc 786"/>
              <p:cNvSpPr>
                <a:spLocks/>
              </p:cNvSpPr>
              <p:nvPr/>
            </p:nvSpPr>
            <p:spPr bwMode="auto">
              <a:xfrm rot="-1140000">
                <a:off x="1581" y="4099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2" name="Arc 787"/>
              <p:cNvSpPr>
                <a:spLocks/>
              </p:cNvSpPr>
              <p:nvPr/>
            </p:nvSpPr>
            <p:spPr bwMode="auto">
              <a:xfrm rot="-1140000">
                <a:off x="1540" y="406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3" name="Arc 788"/>
              <p:cNvSpPr>
                <a:spLocks/>
              </p:cNvSpPr>
              <p:nvPr/>
            </p:nvSpPr>
            <p:spPr bwMode="auto">
              <a:xfrm rot="-1140000">
                <a:off x="1523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4" name="Arc 789"/>
              <p:cNvSpPr>
                <a:spLocks/>
              </p:cNvSpPr>
              <p:nvPr/>
            </p:nvSpPr>
            <p:spPr bwMode="auto">
              <a:xfrm rot="-1140000">
                <a:off x="1520" y="4073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5" name="Arc 790"/>
              <p:cNvSpPr>
                <a:spLocks/>
              </p:cNvSpPr>
              <p:nvPr/>
            </p:nvSpPr>
            <p:spPr bwMode="auto">
              <a:xfrm rot="-1140000">
                <a:off x="1664" y="4074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6" name="Arc 791"/>
              <p:cNvSpPr>
                <a:spLocks/>
              </p:cNvSpPr>
              <p:nvPr/>
            </p:nvSpPr>
            <p:spPr bwMode="auto">
              <a:xfrm rot="-1140000">
                <a:off x="1623" y="4039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7" name="Arc 792"/>
              <p:cNvSpPr>
                <a:spLocks/>
              </p:cNvSpPr>
              <p:nvPr/>
            </p:nvSpPr>
            <p:spPr bwMode="auto">
              <a:xfrm rot="-1140000">
                <a:off x="1608" y="4095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8" name="Arc 793"/>
              <p:cNvSpPr>
                <a:spLocks/>
              </p:cNvSpPr>
              <p:nvPr/>
            </p:nvSpPr>
            <p:spPr bwMode="auto">
              <a:xfrm rot="-1140000">
                <a:off x="1604" y="4047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9" name="Arc 794"/>
              <p:cNvSpPr>
                <a:spLocks/>
              </p:cNvSpPr>
              <p:nvPr/>
            </p:nvSpPr>
            <p:spPr bwMode="auto">
              <a:xfrm rot="-1140000">
                <a:off x="1738" y="4050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50" name="Arc 795"/>
              <p:cNvSpPr>
                <a:spLocks/>
              </p:cNvSpPr>
              <p:nvPr/>
            </p:nvSpPr>
            <p:spPr bwMode="auto">
              <a:xfrm rot="-1140000">
                <a:off x="1698" y="4014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51" name="Arc 796"/>
              <p:cNvSpPr>
                <a:spLocks/>
              </p:cNvSpPr>
              <p:nvPr/>
            </p:nvSpPr>
            <p:spPr bwMode="auto">
              <a:xfrm rot="-1140000">
                <a:off x="1689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52" name="Arc 797"/>
              <p:cNvSpPr>
                <a:spLocks/>
              </p:cNvSpPr>
              <p:nvPr/>
            </p:nvSpPr>
            <p:spPr bwMode="auto">
              <a:xfrm rot="-1140000">
                <a:off x="1681" y="4020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53" name="Arc 798"/>
              <p:cNvSpPr>
                <a:spLocks/>
              </p:cNvSpPr>
              <p:nvPr/>
            </p:nvSpPr>
            <p:spPr bwMode="auto">
              <a:xfrm rot="-1140000">
                <a:off x="1820" y="4022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54" name="Arc 799"/>
              <p:cNvSpPr>
                <a:spLocks/>
              </p:cNvSpPr>
              <p:nvPr/>
            </p:nvSpPr>
            <p:spPr bwMode="auto">
              <a:xfrm rot="-1140000">
                <a:off x="1780" y="3986"/>
                <a:ext cx="30" cy="49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55" name="Arc 800"/>
              <p:cNvSpPr>
                <a:spLocks/>
              </p:cNvSpPr>
              <p:nvPr/>
            </p:nvSpPr>
            <p:spPr bwMode="auto">
              <a:xfrm rot="-1140000">
                <a:off x="1766" y="4044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56" name="Arc 801"/>
              <p:cNvSpPr>
                <a:spLocks/>
              </p:cNvSpPr>
              <p:nvPr/>
            </p:nvSpPr>
            <p:spPr bwMode="auto">
              <a:xfrm rot="-1140000">
                <a:off x="1761" y="3994"/>
                <a:ext cx="21" cy="48"/>
              </a:xfrm>
              <a:custGeom>
                <a:avLst/>
                <a:gdLst>
                  <a:gd name="T0" fmla="*/ 0 w 21595"/>
                  <a:gd name="T1" fmla="*/ 0 h 21576"/>
                  <a:gd name="T2" fmla="*/ 0 w 21595"/>
                  <a:gd name="T3" fmla="*/ 0 h 21576"/>
                  <a:gd name="T4" fmla="*/ 0 w 21595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5" h="21576" fill="none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</a:path>
                  <a:path w="21595" h="21576" stroke="0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  <a:lnTo>
                      <a:pt x="21595" y="21576"/>
                    </a:lnTo>
                    <a:lnTo>
                      <a:pt x="-1" y="211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57" name="Arc 802"/>
              <p:cNvSpPr>
                <a:spLocks/>
              </p:cNvSpPr>
              <p:nvPr/>
            </p:nvSpPr>
            <p:spPr bwMode="auto">
              <a:xfrm rot="9660000">
                <a:off x="1944" y="393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0609" name="Group 803"/>
            <p:cNvGrpSpPr>
              <a:grpSpLocks/>
            </p:cNvGrpSpPr>
            <p:nvPr/>
          </p:nvGrpSpPr>
          <p:grpSpPr bwMode="auto">
            <a:xfrm>
              <a:off x="2025" y="3936"/>
              <a:ext cx="477" cy="224"/>
              <a:chOff x="2025" y="3936"/>
              <a:chExt cx="477" cy="224"/>
            </a:xfrm>
          </p:grpSpPr>
          <p:sp>
            <p:nvSpPr>
              <p:cNvPr id="40610" name="Arc 804"/>
              <p:cNvSpPr>
                <a:spLocks/>
              </p:cNvSpPr>
              <p:nvPr/>
            </p:nvSpPr>
            <p:spPr bwMode="auto">
              <a:xfrm rot="-9660000">
                <a:off x="2074" y="3939"/>
                <a:ext cx="29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1" name="Arc 805"/>
              <p:cNvSpPr>
                <a:spLocks/>
              </p:cNvSpPr>
              <p:nvPr/>
            </p:nvSpPr>
            <p:spPr bwMode="auto">
              <a:xfrm rot="-9660000">
                <a:off x="2073" y="3993"/>
                <a:ext cx="29" cy="49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2" name="Arc 806"/>
              <p:cNvSpPr>
                <a:spLocks/>
              </p:cNvSpPr>
              <p:nvPr/>
            </p:nvSpPr>
            <p:spPr bwMode="auto">
              <a:xfrm rot="-9660000">
                <a:off x="2126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3" name="Arc 807"/>
              <p:cNvSpPr>
                <a:spLocks/>
              </p:cNvSpPr>
              <p:nvPr/>
            </p:nvSpPr>
            <p:spPr bwMode="auto">
              <a:xfrm rot="-9660000">
                <a:off x="2025" y="3976"/>
                <a:ext cx="21" cy="49"/>
              </a:xfrm>
              <a:custGeom>
                <a:avLst/>
                <a:gdLst>
                  <a:gd name="T0" fmla="*/ 0 w 21596"/>
                  <a:gd name="T1" fmla="*/ 0 h 21577"/>
                  <a:gd name="T2" fmla="*/ 0 w 21596"/>
                  <a:gd name="T3" fmla="*/ 0 h 21577"/>
                  <a:gd name="T4" fmla="*/ 0 w 21596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77" fill="none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</a:path>
                  <a:path w="21596" h="21577" stroke="0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  <a:lnTo>
                      <a:pt x="21596" y="2157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4" name="Arc 808"/>
              <p:cNvSpPr>
                <a:spLocks/>
              </p:cNvSpPr>
              <p:nvPr/>
            </p:nvSpPr>
            <p:spPr bwMode="auto">
              <a:xfrm rot="-9660000">
                <a:off x="2098" y="3997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5" name="Arc 809"/>
              <p:cNvSpPr>
                <a:spLocks/>
              </p:cNvSpPr>
              <p:nvPr/>
            </p:nvSpPr>
            <p:spPr bwMode="auto">
              <a:xfrm rot="-9660000">
                <a:off x="21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6" name="Arc 810"/>
              <p:cNvSpPr>
                <a:spLocks/>
              </p:cNvSpPr>
              <p:nvPr/>
            </p:nvSpPr>
            <p:spPr bwMode="auto">
              <a:xfrm rot="-9660000">
                <a:off x="2149" y="4020"/>
                <a:ext cx="28" cy="49"/>
              </a:xfrm>
              <a:custGeom>
                <a:avLst/>
                <a:gdLst>
                  <a:gd name="T0" fmla="*/ 0 w 22385"/>
                  <a:gd name="T1" fmla="*/ 0 h 21600"/>
                  <a:gd name="T2" fmla="*/ 0 w 22385"/>
                  <a:gd name="T3" fmla="*/ 0 h 21600"/>
                  <a:gd name="T4" fmla="*/ 0 w 2238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85" h="21600" fill="none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</a:path>
                  <a:path w="22385" h="21600" stroke="0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  <a:lnTo>
                      <a:pt x="785" y="2160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7" name="Arc 811"/>
              <p:cNvSpPr>
                <a:spLocks/>
              </p:cNvSpPr>
              <p:nvPr/>
            </p:nvSpPr>
            <p:spPr bwMode="auto">
              <a:xfrm rot="1140000">
                <a:off x="2412" y="4099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8" name="Arc 812"/>
              <p:cNvSpPr>
                <a:spLocks/>
              </p:cNvSpPr>
              <p:nvPr/>
            </p:nvSpPr>
            <p:spPr bwMode="auto">
              <a:xfrm rot="1140000">
                <a:off x="2452" y="4064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9" name="Arc 813"/>
              <p:cNvSpPr>
                <a:spLocks/>
              </p:cNvSpPr>
              <p:nvPr/>
            </p:nvSpPr>
            <p:spPr bwMode="auto">
              <a:xfrm rot="1140000">
                <a:off x="2477" y="4111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0" name="Arc 814"/>
              <p:cNvSpPr>
                <a:spLocks/>
              </p:cNvSpPr>
              <p:nvPr/>
            </p:nvSpPr>
            <p:spPr bwMode="auto">
              <a:xfrm rot="1140000">
                <a:off x="2480" y="4072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1" name="Arc 815"/>
              <p:cNvSpPr>
                <a:spLocks/>
              </p:cNvSpPr>
              <p:nvPr/>
            </p:nvSpPr>
            <p:spPr bwMode="auto">
              <a:xfrm rot="1140000">
                <a:off x="2329" y="4073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2" name="Arc 816"/>
              <p:cNvSpPr>
                <a:spLocks/>
              </p:cNvSpPr>
              <p:nvPr/>
            </p:nvSpPr>
            <p:spPr bwMode="auto">
              <a:xfrm rot="1140000">
                <a:off x="2370" y="4038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3" name="Arc 817"/>
              <p:cNvSpPr>
                <a:spLocks/>
              </p:cNvSpPr>
              <p:nvPr/>
            </p:nvSpPr>
            <p:spPr bwMode="auto">
              <a:xfrm rot="1140000">
                <a:off x="2391" y="4095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4" name="Arc 818"/>
              <p:cNvSpPr>
                <a:spLocks/>
              </p:cNvSpPr>
              <p:nvPr/>
            </p:nvSpPr>
            <p:spPr bwMode="auto">
              <a:xfrm rot="1140000">
                <a:off x="2396" y="4046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5" name="Arc 819"/>
              <p:cNvSpPr>
                <a:spLocks/>
              </p:cNvSpPr>
              <p:nvPr/>
            </p:nvSpPr>
            <p:spPr bwMode="auto">
              <a:xfrm rot="1140000">
                <a:off x="2254" y="4049"/>
                <a:ext cx="29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6" name="Arc 820"/>
              <p:cNvSpPr>
                <a:spLocks/>
              </p:cNvSpPr>
              <p:nvPr/>
            </p:nvSpPr>
            <p:spPr bwMode="auto">
              <a:xfrm rot="1140000">
                <a:off x="2294" y="4014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7" name="Arc 821"/>
              <p:cNvSpPr>
                <a:spLocks/>
              </p:cNvSpPr>
              <p:nvPr/>
            </p:nvSpPr>
            <p:spPr bwMode="auto">
              <a:xfrm rot="1140000">
                <a:off x="2310" y="4073"/>
                <a:ext cx="22" cy="50"/>
              </a:xfrm>
              <a:custGeom>
                <a:avLst/>
                <a:gdLst>
                  <a:gd name="T0" fmla="*/ 0 w 21600"/>
                  <a:gd name="T1" fmla="*/ 0 h 22002"/>
                  <a:gd name="T2" fmla="*/ 0 w 21600"/>
                  <a:gd name="T3" fmla="*/ 0 h 22002"/>
                  <a:gd name="T4" fmla="*/ 0 w 21600"/>
                  <a:gd name="T5" fmla="*/ 0 h 220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02" fill="none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</a:path>
                  <a:path w="21600" h="22002" stroke="0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  <a:lnTo>
                      <a:pt x="21600" y="426"/>
                    </a:lnTo>
                    <a:lnTo>
                      <a:pt x="20585" y="2200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8" name="Arc 822"/>
              <p:cNvSpPr>
                <a:spLocks/>
              </p:cNvSpPr>
              <p:nvPr/>
            </p:nvSpPr>
            <p:spPr bwMode="auto">
              <a:xfrm rot="1140000">
                <a:off x="2319" y="4019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9" name="Arc 823"/>
              <p:cNvSpPr>
                <a:spLocks/>
              </p:cNvSpPr>
              <p:nvPr/>
            </p:nvSpPr>
            <p:spPr bwMode="auto">
              <a:xfrm rot="1140000">
                <a:off x="2172" y="4021"/>
                <a:ext cx="29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0" name="Arc 824"/>
              <p:cNvSpPr>
                <a:spLocks/>
              </p:cNvSpPr>
              <p:nvPr/>
            </p:nvSpPr>
            <p:spPr bwMode="auto">
              <a:xfrm rot="1140000">
                <a:off x="2212" y="3985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1" name="Arc 825"/>
              <p:cNvSpPr>
                <a:spLocks/>
              </p:cNvSpPr>
              <p:nvPr/>
            </p:nvSpPr>
            <p:spPr bwMode="auto">
              <a:xfrm rot="1140000">
                <a:off x="2233" y="4044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</a:path>
                  <a:path w="21600" h="21577" stroke="0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  <a:lnTo>
                      <a:pt x="21600" y="0"/>
                    </a:lnTo>
                    <a:lnTo>
                      <a:pt x="20596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2" name="Arc 826"/>
              <p:cNvSpPr>
                <a:spLocks/>
              </p:cNvSpPr>
              <p:nvPr/>
            </p:nvSpPr>
            <p:spPr bwMode="auto">
              <a:xfrm rot="1140000">
                <a:off x="2239" y="3993"/>
                <a:ext cx="22" cy="48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3" name="Arc 827"/>
              <p:cNvSpPr>
                <a:spLocks/>
              </p:cNvSpPr>
              <p:nvPr/>
            </p:nvSpPr>
            <p:spPr bwMode="auto">
              <a:xfrm rot="-9660000">
                <a:off x="2056" y="3936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0099" name="Group 828"/>
          <p:cNvGrpSpPr>
            <a:grpSpLocks/>
          </p:cNvGrpSpPr>
          <p:nvPr/>
        </p:nvGrpSpPr>
        <p:grpSpPr bwMode="auto">
          <a:xfrm>
            <a:off x="2014538" y="5049838"/>
            <a:ext cx="546100" cy="563562"/>
            <a:chOff x="1336" y="3669"/>
            <a:chExt cx="387" cy="426"/>
          </a:xfrm>
        </p:grpSpPr>
        <p:sp>
          <p:nvSpPr>
            <p:cNvPr id="3460925" name="Arc 829"/>
            <p:cNvSpPr>
              <a:spLocks/>
            </p:cNvSpPr>
            <p:nvPr/>
          </p:nvSpPr>
          <p:spPr bwMode="auto">
            <a:xfrm rot="8220000">
              <a:off x="1629" y="3679"/>
              <a:ext cx="30" cy="62"/>
            </a:xfrm>
            <a:custGeom>
              <a:avLst/>
              <a:gdLst>
                <a:gd name="G0" fmla="+- 764 0 0"/>
                <a:gd name="G1" fmla="+- 363 0 0"/>
                <a:gd name="G2" fmla="+- 21600 0 0"/>
                <a:gd name="T0" fmla="*/ 22361 w 22364"/>
                <a:gd name="T1" fmla="*/ 0 h 21963"/>
                <a:gd name="T2" fmla="*/ 0 w 22364"/>
                <a:gd name="T3" fmla="*/ 21949 h 21963"/>
                <a:gd name="T4" fmla="*/ 764 w 22364"/>
                <a:gd name="T5" fmla="*/ 363 h 2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26" name="Arc 830"/>
            <p:cNvSpPr>
              <a:spLocks/>
            </p:cNvSpPr>
            <p:nvPr/>
          </p:nvSpPr>
          <p:spPr bwMode="auto">
            <a:xfrm rot="8220000">
              <a:off x="1660" y="3741"/>
              <a:ext cx="28" cy="61"/>
            </a:xfrm>
            <a:custGeom>
              <a:avLst/>
              <a:gdLst>
                <a:gd name="G0" fmla="+- 21597 0 0"/>
                <a:gd name="G1" fmla="+- 21587 0 0"/>
                <a:gd name="G2" fmla="+- 21600 0 0"/>
                <a:gd name="T0" fmla="*/ 0 w 21597"/>
                <a:gd name="T1" fmla="*/ 21242 h 21587"/>
                <a:gd name="T2" fmla="*/ 20846 w 21597"/>
                <a:gd name="T3" fmla="*/ 0 h 21587"/>
                <a:gd name="T4" fmla="*/ 21597 w 21597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27" name="Arc 831"/>
            <p:cNvSpPr>
              <a:spLocks/>
            </p:cNvSpPr>
            <p:nvPr/>
          </p:nvSpPr>
          <p:spPr bwMode="auto">
            <a:xfrm rot="8220000">
              <a:off x="1602" y="3725"/>
              <a:ext cx="21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596 w 21600"/>
                <a:gd name="T1" fmla="*/ 21577 h 21577"/>
                <a:gd name="T2" fmla="*/ 0 w 21600"/>
                <a:gd name="T3" fmla="*/ 0 h 21577"/>
                <a:gd name="T4" fmla="*/ 21600 w 21600"/>
                <a:gd name="T5" fmla="*/ 0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28" name="Arc 832"/>
            <p:cNvSpPr>
              <a:spLocks/>
            </p:cNvSpPr>
            <p:nvPr/>
          </p:nvSpPr>
          <p:spPr bwMode="auto">
            <a:xfrm rot="8220000">
              <a:off x="1701" y="3700"/>
              <a:ext cx="26" cy="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49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29" name="Arc 833"/>
            <p:cNvSpPr>
              <a:spLocks/>
            </p:cNvSpPr>
            <p:nvPr/>
          </p:nvSpPr>
          <p:spPr bwMode="auto">
            <a:xfrm rot="8220000">
              <a:off x="1647" y="3754"/>
              <a:ext cx="21" cy="61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35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0" name="Arc 834"/>
            <p:cNvSpPr>
              <a:spLocks/>
            </p:cNvSpPr>
            <p:nvPr/>
          </p:nvSpPr>
          <p:spPr bwMode="auto">
            <a:xfrm rot="8220000">
              <a:off x="1579" y="3739"/>
              <a:ext cx="27" cy="61"/>
            </a:xfrm>
            <a:custGeom>
              <a:avLst/>
              <a:gdLst>
                <a:gd name="G0" fmla="+- 815 0 0"/>
                <a:gd name="G1" fmla="+- 0 0 0"/>
                <a:gd name="G2" fmla="+- 21600 0 0"/>
                <a:gd name="T0" fmla="*/ 22415 w 22415"/>
                <a:gd name="T1" fmla="*/ 0 h 21600"/>
                <a:gd name="T2" fmla="*/ 0 w 22415"/>
                <a:gd name="T3" fmla="*/ 21585 h 21600"/>
                <a:gd name="T4" fmla="*/ 815 w 2241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1" name="Arc 835"/>
            <p:cNvSpPr>
              <a:spLocks/>
            </p:cNvSpPr>
            <p:nvPr/>
          </p:nvSpPr>
          <p:spPr bwMode="auto">
            <a:xfrm rot="8220000">
              <a:off x="1605" y="3801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15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2" name="Arc 836"/>
            <p:cNvSpPr>
              <a:spLocks/>
            </p:cNvSpPr>
            <p:nvPr/>
          </p:nvSpPr>
          <p:spPr bwMode="auto">
            <a:xfrm rot="19020000">
              <a:off x="1405" y="3997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3" name="Arc 837"/>
            <p:cNvSpPr>
              <a:spLocks/>
            </p:cNvSpPr>
            <p:nvPr/>
          </p:nvSpPr>
          <p:spPr bwMode="auto">
            <a:xfrm rot="19020000">
              <a:off x="1350" y="3973"/>
              <a:ext cx="29" cy="62"/>
            </a:xfrm>
            <a:custGeom>
              <a:avLst/>
              <a:gdLst>
                <a:gd name="G0" fmla="+- 738 0 0"/>
                <a:gd name="G1" fmla="+- 21600 0 0"/>
                <a:gd name="G2" fmla="+- 21600 0 0"/>
                <a:gd name="T0" fmla="*/ 0 w 22335"/>
                <a:gd name="T1" fmla="*/ 13 h 21600"/>
                <a:gd name="T2" fmla="*/ 22335 w 22335"/>
                <a:gd name="T3" fmla="*/ 21254 h 21600"/>
                <a:gd name="T4" fmla="*/ 738 w 223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4" name="Arc 838"/>
            <p:cNvSpPr>
              <a:spLocks/>
            </p:cNvSpPr>
            <p:nvPr/>
          </p:nvSpPr>
          <p:spPr bwMode="auto">
            <a:xfrm rot="19020000">
              <a:off x="1359" y="4034"/>
              <a:ext cx="26" cy="61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5" name="Arc 839"/>
            <p:cNvSpPr>
              <a:spLocks/>
            </p:cNvSpPr>
            <p:nvPr/>
          </p:nvSpPr>
          <p:spPr bwMode="auto">
            <a:xfrm rot="19020000">
              <a:off x="1336" y="3993"/>
              <a:ext cx="23" cy="61"/>
            </a:xfrm>
            <a:custGeom>
              <a:avLst/>
              <a:gdLst>
                <a:gd name="G0" fmla="+- 21597 0 0"/>
                <a:gd name="G1" fmla="+- 21579 0 0"/>
                <a:gd name="G2" fmla="+- 21600 0 0"/>
                <a:gd name="T0" fmla="*/ 0 w 21597"/>
                <a:gd name="T1" fmla="*/ 21235 h 21579"/>
                <a:gd name="T2" fmla="*/ 20646 w 21597"/>
                <a:gd name="T3" fmla="*/ 0 h 21579"/>
                <a:gd name="T4" fmla="*/ 21597 w 21597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6" name="Arc 840"/>
            <p:cNvSpPr>
              <a:spLocks/>
            </p:cNvSpPr>
            <p:nvPr/>
          </p:nvSpPr>
          <p:spPr bwMode="auto">
            <a:xfrm rot="19020000">
              <a:off x="1467" y="3934"/>
              <a:ext cx="28" cy="62"/>
            </a:xfrm>
            <a:custGeom>
              <a:avLst/>
              <a:gdLst>
                <a:gd name="G0" fmla="+- 21600 0 0"/>
                <a:gd name="G1" fmla="+- 351 0 0"/>
                <a:gd name="G2" fmla="+- 21600 0 0"/>
                <a:gd name="T0" fmla="*/ 21600 w 21600"/>
                <a:gd name="T1" fmla="*/ 21951 h 21951"/>
                <a:gd name="T2" fmla="*/ 3 w 21600"/>
                <a:gd name="T3" fmla="*/ 0 h 21951"/>
                <a:gd name="T4" fmla="*/ 2160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7" name="Arc 841"/>
            <p:cNvSpPr>
              <a:spLocks/>
            </p:cNvSpPr>
            <p:nvPr/>
          </p:nvSpPr>
          <p:spPr bwMode="auto">
            <a:xfrm rot="19020000">
              <a:off x="1411" y="3910"/>
              <a:ext cx="28" cy="62"/>
            </a:xfrm>
            <a:custGeom>
              <a:avLst/>
              <a:gdLst>
                <a:gd name="G0" fmla="+- 738 0 0"/>
                <a:gd name="G1" fmla="+- 21600 0 0"/>
                <a:gd name="G2" fmla="+- 21600 0 0"/>
                <a:gd name="T0" fmla="*/ 0 w 22335"/>
                <a:gd name="T1" fmla="*/ 13 h 21600"/>
                <a:gd name="T2" fmla="*/ 22335 w 22335"/>
                <a:gd name="T3" fmla="*/ 21249 h 21600"/>
                <a:gd name="T4" fmla="*/ 738 w 223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8" name="Arc 842"/>
            <p:cNvSpPr>
              <a:spLocks/>
            </p:cNvSpPr>
            <p:nvPr/>
          </p:nvSpPr>
          <p:spPr bwMode="auto">
            <a:xfrm rot="19020000">
              <a:off x="1427" y="3980"/>
              <a:ext cx="23" cy="62"/>
            </a:xfrm>
            <a:custGeom>
              <a:avLst/>
              <a:gdLst>
                <a:gd name="G0" fmla="+- 1012 0 0"/>
                <a:gd name="G1" fmla="+- 365 0 0"/>
                <a:gd name="G2" fmla="+- 21600 0 0"/>
                <a:gd name="T0" fmla="*/ 22609 w 22612"/>
                <a:gd name="T1" fmla="*/ 0 h 21965"/>
                <a:gd name="T2" fmla="*/ 0 w 22612"/>
                <a:gd name="T3" fmla="*/ 21941 h 21965"/>
                <a:gd name="T4" fmla="*/ 1012 w 22612"/>
                <a:gd name="T5" fmla="*/ 365 h 2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9" name="Arc 843"/>
            <p:cNvSpPr>
              <a:spLocks/>
            </p:cNvSpPr>
            <p:nvPr/>
          </p:nvSpPr>
          <p:spPr bwMode="auto">
            <a:xfrm rot="19020000">
              <a:off x="1397" y="3928"/>
              <a:ext cx="25" cy="61"/>
            </a:xfrm>
            <a:custGeom>
              <a:avLst/>
              <a:gdLst>
                <a:gd name="G0" fmla="+- 21600 0 0"/>
                <a:gd name="G1" fmla="+- 21579 0 0"/>
                <a:gd name="G2" fmla="+- 21600 0 0"/>
                <a:gd name="T0" fmla="*/ 0 w 21600"/>
                <a:gd name="T1" fmla="*/ 21579 h 21579"/>
                <a:gd name="T2" fmla="*/ 20641 w 21600"/>
                <a:gd name="T3" fmla="*/ 0 h 21579"/>
                <a:gd name="T4" fmla="*/ 21600 w 21600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9" fill="none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</a:path>
                <a:path w="21600" h="21579" stroke="0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  <a:lnTo>
                    <a:pt x="21600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0" name="Arc 844"/>
            <p:cNvSpPr>
              <a:spLocks/>
            </p:cNvSpPr>
            <p:nvPr/>
          </p:nvSpPr>
          <p:spPr bwMode="auto">
            <a:xfrm rot="19020000">
              <a:off x="1523" y="3877"/>
              <a:ext cx="29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1" name="Arc 845"/>
            <p:cNvSpPr>
              <a:spLocks/>
            </p:cNvSpPr>
            <p:nvPr/>
          </p:nvSpPr>
          <p:spPr bwMode="auto">
            <a:xfrm rot="19020000">
              <a:off x="1468" y="3853"/>
              <a:ext cx="30" cy="61"/>
            </a:xfrm>
            <a:custGeom>
              <a:avLst/>
              <a:gdLst>
                <a:gd name="G0" fmla="+- 732 0 0"/>
                <a:gd name="G1" fmla="+- 21600 0 0"/>
                <a:gd name="G2" fmla="+- 21600 0 0"/>
                <a:gd name="T0" fmla="*/ 0 w 22332"/>
                <a:gd name="T1" fmla="*/ 12 h 21600"/>
                <a:gd name="T2" fmla="*/ 22332 w 22332"/>
                <a:gd name="T3" fmla="*/ 21600 h 21600"/>
                <a:gd name="T4" fmla="*/ 732 w 223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2" name="Arc 846"/>
            <p:cNvSpPr>
              <a:spLocks/>
            </p:cNvSpPr>
            <p:nvPr/>
          </p:nvSpPr>
          <p:spPr bwMode="auto">
            <a:xfrm rot="19020000">
              <a:off x="1489" y="3925"/>
              <a:ext cx="23" cy="62"/>
            </a:xfrm>
            <a:custGeom>
              <a:avLst/>
              <a:gdLst>
                <a:gd name="G0" fmla="+- 1012 0 0"/>
                <a:gd name="G1" fmla="+- 360 0 0"/>
                <a:gd name="G2" fmla="+- 21600 0 0"/>
                <a:gd name="T0" fmla="*/ 22609 w 22612"/>
                <a:gd name="T1" fmla="*/ 0 h 21960"/>
                <a:gd name="T2" fmla="*/ 0 w 22612"/>
                <a:gd name="T3" fmla="*/ 21936 h 21960"/>
                <a:gd name="T4" fmla="*/ 1012 w 22612"/>
                <a:gd name="T5" fmla="*/ 360 h 2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3" name="Arc 847"/>
            <p:cNvSpPr>
              <a:spLocks/>
            </p:cNvSpPr>
            <p:nvPr/>
          </p:nvSpPr>
          <p:spPr bwMode="auto">
            <a:xfrm rot="19020000">
              <a:off x="1454" y="3866"/>
              <a:ext cx="21" cy="61"/>
            </a:xfrm>
            <a:custGeom>
              <a:avLst/>
              <a:gdLst>
                <a:gd name="G0" fmla="+- 21600 0 0"/>
                <a:gd name="G1" fmla="+- 21578 0 0"/>
                <a:gd name="G2" fmla="+- 21600 0 0"/>
                <a:gd name="T0" fmla="*/ 0 w 21600"/>
                <a:gd name="T1" fmla="*/ 21578 h 21578"/>
                <a:gd name="T2" fmla="*/ 20619 w 21600"/>
                <a:gd name="T3" fmla="*/ 0 h 21578"/>
                <a:gd name="T4" fmla="*/ 21600 w 21600"/>
                <a:gd name="T5" fmla="*/ 21578 h 2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4" name="Arc 848"/>
            <p:cNvSpPr>
              <a:spLocks/>
            </p:cNvSpPr>
            <p:nvPr/>
          </p:nvSpPr>
          <p:spPr bwMode="auto">
            <a:xfrm rot="19020000">
              <a:off x="1584" y="3812"/>
              <a:ext cx="28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5" name="Arc 849"/>
            <p:cNvSpPr>
              <a:spLocks/>
            </p:cNvSpPr>
            <p:nvPr/>
          </p:nvSpPr>
          <p:spPr bwMode="auto">
            <a:xfrm rot="19020000">
              <a:off x="1527" y="3785"/>
              <a:ext cx="29" cy="61"/>
            </a:xfrm>
            <a:custGeom>
              <a:avLst/>
              <a:gdLst>
                <a:gd name="G0" fmla="+- 720 0 0"/>
                <a:gd name="G1" fmla="+- 21600 0 0"/>
                <a:gd name="G2" fmla="+- 21600 0 0"/>
                <a:gd name="T0" fmla="*/ 0 w 22320"/>
                <a:gd name="T1" fmla="*/ 12 h 21600"/>
                <a:gd name="T2" fmla="*/ 22320 w 22320"/>
                <a:gd name="T3" fmla="*/ 21600 h 21600"/>
                <a:gd name="T4" fmla="*/ 720 w 2232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20" h="21600" fill="none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</a:path>
                <a:path w="22320" h="21600" stroke="0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  <a:lnTo>
                    <a:pt x="72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6" name="Arc 850"/>
            <p:cNvSpPr>
              <a:spLocks/>
            </p:cNvSpPr>
            <p:nvPr/>
          </p:nvSpPr>
          <p:spPr bwMode="auto">
            <a:xfrm rot="19020000">
              <a:off x="1546" y="3861"/>
              <a:ext cx="19" cy="61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7" name="Arc 851"/>
            <p:cNvSpPr>
              <a:spLocks/>
            </p:cNvSpPr>
            <p:nvPr/>
          </p:nvSpPr>
          <p:spPr bwMode="auto">
            <a:xfrm rot="19020000">
              <a:off x="1514" y="3805"/>
              <a:ext cx="25" cy="60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8" name="Arc 852"/>
            <p:cNvSpPr>
              <a:spLocks/>
            </p:cNvSpPr>
            <p:nvPr/>
          </p:nvSpPr>
          <p:spPr bwMode="auto">
            <a:xfrm rot="8220000">
              <a:off x="1653" y="3669"/>
              <a:ext cx="20" cy="61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100" name="Group 853"/>
          <p:cNvGrpSpPr>
            <a:grpSpLocks/>
          </p:cNvGrpSpPr>
          <p:nvPr/>
        </p:nvGrpSpPr>
        <p:grpSpPr bwMode="auto">
          <a:xfrm>
            <a:off x="3416300" y="5065713"/>
            <a:ext cx="561975" cy="550862"/>
            <a:chOff x="2330" y="3681"/>
            <a:chExt cx="398" cy="416"/>
          </a:xfrm>
        </p:grpSpPr>
        <p:sp>
          <p:nvSpPr>
            <p:cNvPr id="40560" name="Arc 854"/>
            <p:cNvSpPr>
              <a:spLocks/>
            </p:cNvSpPr>
            <p:nvPr/>
          </p:nvSpPr>
          <p:spPr bwMode="auto">
            <a:xfrm rot="-8340000">
              <a:off x="2393" y="3692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1" name="Arc 855"/>
            <p:cNvSpPr>
              <a:spLocks/>
            </p:cNvSpPr>
            <p:nvPr/>
          </p:nvSpPr>
          <p:spPr bwMode="auto">
            <a:xfrm rot="-8340000">
              <a:off x="2366" y="375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2" name="Arc 856"/>
            <p:cNvSpPr>
              <a:spLocks/>
            </p:cNvSpPr>
            <p:nvPr/>
          </p:nvSpPr>
          <p:spPr bwMode="auto">
            <a:xfrm rot="-8340000">
              <a:off x="2430" y="37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3" name="Arc 857"/>
            <p:cNvSpPr>
              <a:spLocks/>
            </p:cNvSpPr>
            <p:nvPr/>
          </p:nvSpPr>
          <p:spPr bwMode="auto">
            <a:xfrm rot="-8340000">
              <a:off x="2330" y="3714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4" name="Arc 858"/>
            <p:cNvSpPr>
              <a:spLocks/>
            </p:cNvSpPr>
            <p:nvPr/>
          </p:nvSpPr>
          <p:spPr bwMode="auto">
            <a:xfrm rot="-8340000">
              <a:off x="2388" y="376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5" name="Arc 859"/>
            <p:cNvSpPr>
              <a:spLocks/>
            </p:cNvSpPr>
            <p:nvPr/>
          </p:nvSpPr>
          <p:spPr bwMode="auto">
            <a:xfrm rot="-8340000">
              <a:off x="2448" y="3749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6" name="Arc 860"/>
            <p:cNvSpPr>
              <a:spLocks/>
            </p:cNvSpPr>
            <p:nvPr/>
          </p:nvSpPr>
          <p:spPr bwMode="auto">
            <a:xfrm rot="-8340000">
              <a:off x="2424" y="3812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7" name="Arc 861"/>
            <p:cNvSpPr>
              <a:spLocks/>
            </p:cNvSpPr>
            <p:nvPr/>
          </p:nvSpPr>
          <p:spPr bwMode="auto">
            <a:xfrm rot="2460000">
              <a:off x="2629" y="399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8" name="Arc 862"/>
            <p:cNvSpPr>
              <a:spLocks/>
            </p:cNvSpPr>
            <p:nvPr/>
          </p:nvSpPr>
          <p:spPr bwMode="auto">
            <a:xfrm rot="2460000">
              <a:off x="2683" y="3976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9" name="Arc 863"/>
            <p:cNvSpPr>
              <a:spLocks/>
            </p:cNvSpPr>
            <p:nvPr/>
          </p:nvSpPr>
          <p:spPr bwMode="auto">
            <a:xfrm rot="2460000">
              <a:off x="2683" y="4036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0" name="Arc 864"/>
            <p:cNvSpPr>
              <a:spLocks/>
            </p:cNvSpPr>
            <p:nvPr/>
          </p:nvSpPr>
          <p:spPr bwMode="auto">
            <a:xfrm rot="2460000">
              <a:off x="2705" y="3993"/>
              <a:ext cx="23" cy="61"/>
            </a:xfrm>
            <a:custGeom>
              <a:avLst/>
              <a:gdLst>
                <a:gd name="T0" fmla="*/ 0 w 22581"/>
                <a:gd name="T1" fmla="*/ 0 h 21600"/>
                <a:gd name="T2" fmla="*/ 0 w 22581"/>
                <a:gd name="T3" fmla="*/ 0 h 21600"/>
                <a:gd name="T4" fmla="*/ 0 w 225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81" h="21600" fill="none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</a:path>
                <a:path w="22581" h="21600" stroke="0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  <a:lnTo>
                    <a:pt x="981" y="2160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1" name="Arc 865"/>
            <p:cNvSpPr>
              <a:spLocks/>
            </p:cNvSpPr>
            <p:nvPr/>
          </p:nvSpPr>
          <p:spPr bwMode="auto">
            <a:xfrm rot="2460000">
              <a:off x="2565" y="3941"/>
              <a:ext cx="28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2" name="Arc 866"/>
            <p:cNvSpPr>
              <a:spLocks/>
            </p:cNvSpPr>
            <p:nvPr/>
          </p:nvSpPr>
          <p:spPr bwMode="auto">
            <a:xfrm rot="2460000">
              <a:off x="2620" y="3914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3" name="Arc 867"/>
            <p:cNvSpPr>
              <a:spLocks/>
            </p:cNvSpPr>
            <p:nvPr/>
          </p:nvSpPr>
          <p:spPr bwMode="auto">
            <a:xfrm rot="2460000">
              <a:off x="2612" y="3987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4" name="Arc 868"/>
            <p:cNvSpPr>
              <a:spLocks/>
            </p:cNvSpPr>
            <p:nvPr/>
          </p:nvSpPr>
          <p:spPr bwMode="auto">
            <a:xfrm rot="2460000">
              <a:off x="2641" y="3932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5" name="Arc 869"/>
            <p:cNvSpPr>
              <a:spLocks/>
            </p:cNvSpPr>
            <p:nvPr/>
          </p:nvSpPr>
          <p:spPr bwMode="auto">
            <a:xfrm rot="2460000">
              <a:off x="2507" y="388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6" name="Arc 870"/>
            <p:cNvSpPr>
              <a:spLocks/>
            </p:cNvSpPr>
            <p:nvPr/>
          </p:nvSpPr>
          <p:spPr bwMode="auto">
            <a:xfrm rot="2460000">
              <a:off x="2561" y="385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7" name="Arc 871"/>
            <p:cNvSpPr>
              <a:spLocks/>
            </p:cNvSpPr>
            <p:nvPr/>
          </p:nvSpPr>
          <p:spPr bwMode="auto">
            <a:xfrm rot="2460000">
              <a:off x="2548" y="393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8" name="Arc 872"/>
            <p:cNvSpPr>
              <a:spLocks/>
            </p:cNvSpPr>
            <p:nvPr/>
          </p:nvSpPr>
          <p:spPr bwMode="auto">
            <a:xfrm rot="2460000">
              <a:off x="2582" y="3873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9" name="Arc 873"/>
            <p:cNvSpPr>
              <a:spLocks/>
            </p:cNvSpPr>
            <p:nvPr/>
          </p:nvSpPr>
          <p:spPr bwMode="auto">
            <a:xfrm rot="2460000">
              <a:off x="2443" y="3822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80" name="Arc 874"/>
            <p:cNvSpPr>
              <a:spLocks/>
            </p:cNvSpPr>
            <p:nvPr/>
          </p:nvSpPr>
          <p:spPr bwMode="auto">
            <a:xfrm rot="2460000">
              <a:off x="2499" y="3796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81" name="Arc 875"/>
            <p:cNvSpPr>
              <a:spLocks/>
            </p:cNvSpPr>
            <p:nvPr/>
          </p:nvSpPr>
          <p:spPr bwMode="auto">
            <a:xfrm rot="2460000">
              <a:off x="2490" y="3870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82" name="Arc 876"/>
            <p:cNvSpPr>
              <a:spLocks/>
            </p:cNvSpPr>
            <p:nvPr/>
          </p:nvSpPr>
          <p:spPr bwMode="auto">
            <a:xfrm rot="2460000">
              <a:off x="2520" y="3812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83" name="Arc 877"/>
            <p:cNvSpPr>
              <a:spLocks/>
            </p:cNvSpPr>
            <p:nvPr/>
          </p:nvSpPr>
          <p:spPr bwMode="auto">
            <a:xfrm rot="-8340000">
              <a:off x="2377" y="368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101" name="Group 878"/>
          <p:cNvGrpSpPr>
            <a:grpSpLocks/>
          </p:cNvGrpSpPr>
          <p:nvPr/>
        </p:nvGrpSpPr>
        <p:grpSpPr bwMode="auto">
          <a:xfrm>
            <a:off x="2014538" y="5049838"/>
            <a:ext cx="547687" cy="563562"/>
            <a:chOff x="1336" y="3669"/>
            <a:chExt cx="389" cy="426"/>
          </a:xfrm>
        </p:grpSpPr>
        <p:sp>
          <p:nvSpPr>
            <p:cNvPr id="40536" name="Arc 879"/>
            <p:cNvSpPr>
              <a:spLocks/>
            </p:cNvSpPr>
            <p:nvPr/>
          </p:nvSpPr>
          <p:spPr bwMode="auto">
            <a:xfrm rot="8220000">
              <a:off x="1631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7" name="Arc 880"/>
            <p:cNvSpPr>
              <a:spLocks/>
            </p:cNvSpPr>
            <p:nvPr/>
          </p:nvSpPr>
          <p:spPr bwMode="auto">
            <a:xfrm rot="8220000">
              <a:off x="1662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8" name="Arc 881"/>
            <p:cNvSpPr>
              <a:spLocks/>
            </p:cNvSpPr>
            <p:nvPr/>
          </p:nvSpPr>
          <p:spPr bwMode="auto">
            <a:xfrm rot="8220000">
              <a:off x="1603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9" name="Arc 882"/>
            <p:cNvSpPr>
              <a:spLocks/>
            </p:cNvSpPr>
            <p:nvPr/>
          </p:nvSpPr>
          <p:spPr bwMode="auto">
            <a:xfrm rot="8220000">
              <a:off x="1703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0" name="Arc 883"/>
            <p:cNvSpPr>
              <a:spLocks/>
            </p:cNvSpPr>
            <p:nvPr/>
          </p:nvSpPr>
          <p:spPr bwMode="auto">
            <a:xfrm rot="8220000">
              <a:off x="1648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1" name="Arc 884"/>
            <p:cNvSpPr>
              <a:spLocks/>
            </p:cNvSpPr>
            <p:nvPr/>
          </p:nvSpPr>
          <p:spPr bwMode="auto">
            <a:xfrm rot="8220000">
              <a:off x="1581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2" name="Arc 885"/>
            <p:cNvSpPr>
              <a:spLocks/>
            </p:cNvSpPr>
            <p:nvPr/>
          </p:nvSpPr>
          <p:spPr bwMode="auto">
            <a:xfrm rot="8220000">
              <a:off x="1606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3" name="Arc 886"/>
            <p:cNvSpPr>
              <a:spLocks/>
            </p:cNvSpPr>
            <p:nvPr/>
          </p:nvSpPr>
          <p:spPr bwMode="auto">
            <a:xfrm rot="-2580000">
              <a:off x="1407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4" name="Arc 887"/>
            <p:cNvSpPr>
              <a:spLocks/>
            </p:cNvSpPr>
            <p:nvPr/>
          </p:nvSpPr>
          <p:spPr bwMode="auto">
            <a:xfrm rot="-2580000">
              <a:off x="1351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5" name="Arc 888"/>
            <p:cNvSpPr>
              <a:spLocks/>
            </p:cNvSpPr>
            <p:nvPr/>
          </p:nvSpPr>
          <p:spPr bwMode="auto">
            <a:xfrm rot="-2580000">
              <a:off x="1361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6" name="Arc 889"/>
            <p:cNvSpPr>
              <a:spLocks/>
            </p:cNvSpPr>
            <p:nvPr/>
          </p:nvSpPr>
          <p:spPr bwMode="auto">
            <a:xfrm rot="-2580000">
              <a:off x="1336" y="3993"/>
              <a:ext cx="23" cy="61"/>
            </a:xfrm>
            <a:custGeom>
              <a:avLst/>
              <a:gdLst>
                <a:gd name="T0" fmla="*/ 0 w 21597"/>
                <a:gd name="T1" fmla="*/ 0 h 21580"/>
                <a:gd name="T2" fmla="*/ 0 w 21597"/>
                <a:gd name="T3" fmla="*/ 0 h 21580"/>
                <a:gd name="T4" fmla="*/ 0 w 21597"/>
                <a:gd name="T5" fmla="*/ 0 h 215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0" fill="none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</a:path>
                <a:path w="21597" h="21580" stroke="0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  <a:lnTo>
                    <a:pt x="21597" y="21580"/>
                  </a:lnTo>
                  <a:lnTo>
                    <a:pt x="-1" y="2122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7" name="Arc 890"/>
            <p:cNvSpPr>
              <a:spLocks/>
            </p:cNvSpPr>
            <p:nvPr/>
          </p:nvSpPr>
          <p:spPr bwMode="auto">
            <a:xfrm rot="-2580000">
              <a:off x="1468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8" name="Arc 891"/>
            <p:cNvSpPr>
              <a:spLocks/>
            </p:cNvSpPr>
            <p:nvPr/>
          </p:nvSpPr>
          <p:spPr bwMode="auto">
            <a:xfrm rot="-2580000">
              <a:off x="1413" y="3910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9" name="Arc 892"/>
            <p:cNvSpPr>
              <a:spLocks/>
            </p:cNvSpPr>
            <p:nvPr/>
          </p:nvSpPr>
          <p:spPr bwMode="auto">
            <a:xfrm rot="-2580000">
              <a:off x="1429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0" name="Arc 893"/>
            <p:cNvSpPr>
              <a:spLocks/>
            </p:cNvSpPr>
            <p:nvPr/>
          </p:nvSpPr>
          <p:spPr bwMode="auto">
            <a:xfrm rot="-2580000">
              <a:off x="1399" y="3928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1" name="Arc 894"/>
            <p:cNvSpPr>
              <a:spLocks/>
            </p:cNvSpPr>
            <p:nvPr/>
          </p:nvSpPr>
          <p:spPr bwMode="auto">
            <a:xfrm rot="-2580000">
              <a:off x="1524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2" name="Arc 895"/>
            <p:cNvSpPr>
              <a:spLocks/>
            </p:cNvSpPr>
            <p:nvPr/>
          </p:nvSpPr>
          <p:spPr bwMode="auto">
            <a:xfrm rot="-2580000">
              <a:off x="1470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3" name="Arc 896"/>
            <p:cNvSpPr>
              <a:spLocks/>
            </p:cNvSpPr>
            <p:nvPr/>
          </p:nvSpPr>
          <p:spPr bwMode="auto">
            <a:xfrm rot="-2580000">
              <a:off x="1491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4" name="Arc 897"/>
            <p:cNvSpPr>
              <a:spLocks/>
            </p:cNvSpPr>
            <p:nvPr/>
          </p:nvSpPr>
          <p:spPr bwMode="auto">
            <a:xfrm rot="-2580000">
              <a:off x="1456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5" name="Arc 898"/>
            <p:cNvSpPr>
              <a:spLocks/>
            </p:cNvSpPr>
            <p:nvPr/>
          </p:nvSpPr>
          <p:spPr bwMode="auto">
            <a:xfrm rot="-2580000">
              <a:off x="1585" y="381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6" name="Arc 899"/>
            <p:cNvSpPr>
              <a:spLocks/>
            </p:cNvSpPr>
            <p:nvPr/>
          </p:nvSpPr>
          <p:spPr bwMode="auto">
            <a:xfrm rot="-2580000">
              <a:off x="1529" y="3785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7" name="Arc 900"/>
            <p:cNvSpPr>
              <a:spLocks/>
            </p:cNvSpPr>
            <p:nvPr/>
          </p:nvSpPr>
          <p:spPr bwMode="auto">
            <a:xfrm rot="-2580000">
              <a:off x="1548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8" name="Arc 901"/>
            <p:cNvSpPr>
              <a:spLocks/>
            </p:cNvSpPr>
            <p:nvPr/>
          </p:nvSpPr>
          <p:spPr bwMode="auto">
            <a:xfrm rot="-2580000">
              <a:off x="1516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9" name="Arc 902"/>
            <p:cNvSpPr>
              <a:spLocks/>
            </p:cNvSpPr>
            <p:nvPr/>
          </p:nvSpPr>
          <p:spPr bwMode="auto">
            <a:xfrm rot="8220000">
              <a:off x="1654" y="3669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102" name="AutoShape 903"/>
          <p:cNvSpPr>
            <a:spLocks noChangeArrowheads="1"/>
          </p:cNvSpPr>
          <p:nvPr/>
        </p:nvSpPr>
        <p:spPr bwMode="auto">
          <a:xfrm>
            <a:off x="2579688" y="4989513"/>
            <a:ext cx="30162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461000" name="Arc 904"/>
          <p:cNvSpPr>
            <a:spLocks/>
          </p:cNvSpPr>
          <p:nvPr/>
        </p:nvSpPr>
        <p:spPr bwMode="auto">
          <a:xfrm rot="10800000">
            <a:off x="3259138" y="5014913"/>
            <a:ext cx="41275" cy="82550"/>
          </a:xfrm>
          <a:custGeom>
            <a:avLst/>
            <a:gdLst>
              <a:gd name="G0" fmla="+- 764 0 0"/>
              <a:gd name="G1" fmla="+- 363 0 0"/>
              <a:gd name="G2" fmla="+- 21600 0 0"/>
              <a:gd name="T0" fmla="*/ 22361 w 22364"/>
              <a:gd name="T1" fmla="*/ 0 h 21963"/>
              <a:gd name="T2" fmla="*/ 0 w 22364"/>
              <a:gd name="T3" fmla="*/ 21949 h 21963"/>
              <a:gd name="T4" fmla="*/ 764 w 22364"/>
              <a:gd name="T5" fmla="*/ 363 h 2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64" h="21963" fill="none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</a:path>
              <a:path w="22364" h="21963" stroke="0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  <a:lnTo>
                  <a:pt x="764" y="36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01" name="Arc 905"/>
          <p:cNvSpPr>
            <a:spLocks/>
          </p:cNvSpPr>
          <p:nvPr/>
        </p:nvSpPr>
        <p:spPr bwMode="auto">
          <a:xfrm rot="10800000">
            <a:off x="3178175" y="5005388"/>
            <a:ext cx="30163" cy="79375"/>
          </a:xfrm>
          <a:custGeom>
            <a:avLst/>
            <a:gdLst>
              <a:gd name="G0" fmla="+- 21600 0 0"/>
              <a:gd name="G1" fmla="+- 357 0 0"/>
              <a:gd name="G2" fmla="+- 21600 0 0"/>
              <a:gd name="T0" fmla="*/ 21600 w 21600"/>
              <a:gd name="T1" fmla="*/ 21957 h 21957"/>
              <a:gd name="T2" fmla="*/ 3 w 21600"/>
              <a:gd name="T3" fmla="*/ 0 h 21957"/>
              <a:gd name="T4" fmla="*/ 2160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02" name="Arc 906"/>
          <p:cNvSpPr>
            <a:spLocks/>
          </p:cNvSpPr>
          <p:nvPr/>
        </p:nvSpPr>
        <p:spPr bwMode="auto">
          <a:xfrm rot="10800000">
            <a:off x="3352800" y="5100638"/>
            <a:ext cx="31750" cy="79375"/>
          </a:xfrm>
          <a:custGeom>
            <a:avLst/>
            <a:gdLst>
              <a:gd name="G0" fmla="+- 1004 0 0"/>
              <a:gd name="G1" fmla="+- 21600 0 0"/>
              <a:gd name="G2" fmla="+- 21600 0 0"/>
              <a:gd name="T0" fmla="*/ 0 w 22604"/>
              <a:gd name="T1" fmla="*/ 23 h 21600"/>
              <a:gd name="T2" fmla="*/ 22604 w 22604"/>
              <a:gd name="T3" fmla="*/ 21600 h 21600"/>
              <a:gd name="T4" fmla="*/ 1004 w 2260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</a:path>
              <a:path w="22604" h="21600" stroke="0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  <a:lnTo>
                  <a:pt x="1004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03" name="Arc 907"/>
          <p:cNvSpPr>
            <a:spLocks/>
          </p:cNvSpPr>
          <p:nvPr/>
        </p:nvSpPr>
        <p:spPr bwMode="auto">
          <a:xfrm rot="10800000">
            <a:off x="3141663" y="5002213"/>
            <a:ext cx="38100" cy="80962"/>
          </a:xfrm>
          <a:custGeom>
            <a:avLst/>
            <a:gdLst>
              <a:gd name="G0" fmla="+- 0 0 0"/>
              <a:gd name="G1" fmla="+- 357 0 0"/>
              <a:gd name="G2" fmla="+- 21600 0 0"/>
              <a:gd name="T0" fmla="*/ 21597 w 21600"/>
              <a:gd name="T1" fmla="*/ 0 h 21957"/>
              <a:gd name="T2" fmla="*/ 0 w 21600"/>
              <a:gd name="T3" fmla="*/ 21957 h 21957"/>
              <a:gd name="T4" fmla="*/ 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</a:path>
              <a:path w="21600" h="21957" stroke="0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  <a:lnTo>
                  <a:pt x="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04" name="Arc 908"/>
          <p:cNvSpPr>
            <a:spLocks/>
          </p:cNvSpPr>
          <p:nvPr/>
        </p:nvSpPr>
        <p:spPr bwMode="auto">
          <a:xfrm rot="10800000">
            <a:off x="3121025" y="5076825"/>
            <a:ext cx="38100" cy="79375"/>
          </a:xfrm>
          <a:custGeom>
            <a:avLst/>
            <a:gdLst>
              <a:gd name="G0" fmla="+- 21597 0 0"/>
              <a:gd name="G1" fmla="+- 21585 0 0"/>
              <a:gd name="G2" fmla="+- 21600 0 0"/>
              <a:gd name="T0" fmla="*/ 0 w 21597"/>
              <a:gd name="T1" fmla="*/ 21228 h 21585"/>
              <a:gd name="T2" fmla="*/ 20804 w 21597"/>
              <a:gd name="T3" fmla="*/ 0 h 21585"/>
              <a:gd name="T4" fmla="*/ 21597 w 21597"/>
              <a:gd name="T5" fmla="*/ 21585 h 2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85" fill="none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</a:path>
              <a:path w="21597" h="21585" stroke="0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  <a:lnTo>
                  <a:pt x="21597" y="2158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05" name="Arc 909"/>
          <p:cNvSpPr>
            <a:spLocks/>
          </p:cNvSpPr>
          <p:nvPr/>
        </p:nvSpPr>
        <p:spPr bwMode="auto">
          <a:xfrm>
            <a:off x="2689225" y="5072063"/>
            <a:ext cx="39688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06" name="Arc 910"/>
          <p:cNvSpPr>
            <a:spLocks/>
          </p:cNvSpPr>
          <p:nvPr/>
        </p:nvSpPr>
        <p:spPr bwMode="auto">
          <a:xfrm>
            <a:off x="2657475" y="4989513"/>
            <a:ext cx="41275" cy="80962"/>
          </a:xfrm>
          <a:custGeom>
            <a:avLst/>
            <a:gdLst>
              <a:gd name="G0" fmla="+- 771 0 0"/>
              <a:gd name="G1" fmla="+- 21600 0 0"/>
              <a:gd name="G2" fmla="+- 21600 0 0"/>
              <a:gd name="T0" fmla="*/ 0 w 22371"/>
              <a:gd name="T1" fmla="*/ 14 h 21600"/>
              <a:gd name="T2" fmla="*/ 22371 w 22371"/>
              <a:gd name="T3" fmla="*/ 21600 h 21600"/>
              <a:gd name="T4" fmla="*/ 771 w 2237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71" h="21600" fill="none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</a:path>
              <a:path w="22371" h="21600" stroke="0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  <a:lnTo>
                  <a:pt x="771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40110" name="Arc 911"/>
          <p:cNvSpPr>
            <a:spLocks/>
          </p:cNvSpPr>
          <p:nvPr/>
        </p:nvSpPr>
        <p:spPr bwMode="auto">
          <a:xfrm>
            <a:off x="2598738" y="5065713"/>
            <a:ext cx="28575" cy="80962"/>
          </a:xfrm>
          <a:custGeom>
            <a:avLst/>
            <a:gdLst>
              <a:gd name="T0" fmla="*/ 602125 w 22652"/>
              <a:gd name="T1" fmla="*/ 0 h 21600"/>
              <a:gd name="T2" fmla="*/ 0 w 22652"/>
              <a:gd name="T3" fmla="*/ 2147483646 h 21600"/>
              <a:gd name="T4" fmla="*/ 27967 w 226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652" h="21600" fill="none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</a:path>
              <a:path w="22652" h="21600" stroke="0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  <a:lnTo>
                  <a:pt x="1052" y="0"/>
                </a:lnTo>
                <a:lnTo>
                  <a:pt x="22652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1008" name="Arc 912"/>
          <p:cNvSpPr>
            <a:spLocks/>
          </p:cNvSpPr>
          <p:nvPr/>
        </p:nvSpPr>
        <p:spPr bwMode="auto">
          <a:xfrm>
            <a:off x="2624138" y="4992688"/>
            <a:ext cx="30162" cy="79375"/>
          </a:xfrm>
          <a:custGeom>
            <a:avLst/>
            <a:gdLst>
              <a:gd name="G0" fmla="+- 21600 0 0"/>
              <a:gd name="G1" fmla="+- 21576 0 0"/>
              <a:gd name="G2" fmla="+- 21600 0 0"/>
              <a:gd name="T0" fmla="*/ 0 w 21600"/>
              <a:gd name="T1" fmla="*/ 21576 h 21576"/>
              <a:gd name="T2" fmla="*/ 20573 w 21600"/>
              <a:gd name="T3" fmla="*/ 0 h 21576"/>
              <a:gd name="T4" fmla="*/ 21600 w 21600"/>
              <a:gd name="T5" fmla="*/ 21576 h 2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76" fill="none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</a:path>
              <a:path w="21600" h="21576" stroke="0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  <a:lnTo>
                  <a:pt x="21600" y="2157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09" name="Arc 913"/>
          <p:cNvSpPr>
            <a:spLocks/>
          </p:cNvSpPr>
          <p:nvPr/>
        </p:nvSpPr>
        <p:spPr bwMode="auto">
          <a:xfrm>
            <a:off x="2817813" y="5072063"/>
            <a:ext cx="39687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0" name="Arc 914"/>
          <p:cNvSpPr>
            <a:spLocks/>
          </p:cNvSpPr>
          <p:nvPr/>
        </p:nvSpPr>
        <p:spPr bwMode="auto">
          <a:xfrm>
            <a:off x="2786063" y="4994275"/>
            <a:ext cx="41275" cy="82550"/>
          </a:xfrm>
          <a:custGeom>
            <a:avLst/>
            <a:gdLst>
              <a:gd name="G0" fmla="+- 765 0 0"/>
              <a:gd name="G1" fmla="+- 21600 0 0"/>
              <a:gd name="G2" fmla="+- 21600 0 0"/>
              <a:gd name="T0" fmla="*/ 0 w 22362"/>
              <a:gd name="T1" fmla="*/ 14 h 21600"/>
              <a:gd name="T2" fmla="*/ 22362 w 22362"/>
              <a:gd name="T3" fmla="*/ 21249 h 21600"/>
              <a:gd name="T4" fmla="*/ 765 w 2236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62" h="21600" fill="none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</a:path>
              <a:path w="22362" h="21600" stroke="0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  <a:lnTo>
                  <a:pt x="765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1" name="Arc 915"/>
          <p:cNvSpPr>
            <a:spLocks/>
          </p:cNvSpPr>
          <p:nvPr/>
        </p:nvSpPr>
        <p:spPr bwMode="auto">
          <a:xfrm>
            <a:off x="2736850" y="5072063"/>
            <a:ext cx="28575" cy="80962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2" name="Arc 916"/>
          <p:cNvSpPr>
            <a:spLocks/>
          </p:cNvSpPr>
          <p:nvPr/>
        </p:nvSpPr>
        <p:spPr bwMode="auto">
          <a:xfrm>
            <a:off x="2760663" y="4997450"/>
            <a:ext cx="28575" cy="79375"/>
          </a:xfrm>
          <a:custGeom>
            <a:avLst/>
            <a:gdLst>
              <a:gd name="G0" fmla="+- 21597 0 0"/>
              <a:gd name="G1" fmla="+- 21577 0 0"/>
              <a:gd name="G2" fmla="+- 21600 0 0"/>
              <a:gd name="T0" fmla="*/ 0 w 21597"/>
              <a:gd name="T1" fmla="*/ 21228 h 21577"/>
              <a:gd name="T2" fmla="*/ 20602 w 21597"/>
              <a:gd name="T3" fmla="*/ 0 h 21577"/>
              <a:gd name="T4" fmla="*/ 21597 w 21597"/>
              <a:gd name="T5" fmla="*/ 21577 h 2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3" name="Arc 917"/>
          <p:cNvSpPr>
            <a:spLocks/>
          </p:cNvSpPr>
          <p:nvPr/>
        </p:nvSpPr>
        <p:spPr bwMode="auto">
          <a:xfrm>
            <a:off x="2930525" y="5072063"/>
            <a:ext cx="39688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4" name="Arc 918"/>
          <p:cNvSpPr>
            <a:spLocks/>
          </p:cNvSpPr>
          <p:nvPr/>
        </p:nvSpPr>
        <p:spPr bwMode="auto">
          <a:xfrm>
            <a:off x="2901950" y="4994275"/>
            <a:ext cx="39688" cy="82550"/>
          </a:xfrm>
          <a:custGeom>
            <a:avLst/>
            <a:gdLst>
              <a:gd name="G0" fmla="+- 751 0 0"/>
              <a:gd name="G1" fmla="+- 21600 0 0"/>
              <a:gd name="G2" fmla="+- 21600 0 0"/>
              <a:gd name="T0" fmla="*/ 0 w 22348"/>
              <a:gd name="T1" fmla="*/ 13 h 21600"/>
              <a:gd name="T2" fmla="*/ 22348 w 22348"/>
              <a:gd name="T3" fmla="*/ 21243 h 21600"/>
              <a:gd name="T4" fmla="*/ 751 w 223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48" h="21600" fill="none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</a:path>
              <a:path w="22348" h="21600" stroke="0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  <a:lnTo>
                  <a:pt x="751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5" name="Arc 919"/>
          <p:cNvSpPr>
            <a:spLocks/>
          </p:cNvSpPr>
          <p:nvPr/>
        </p:nvSpPr>
        <p:spPr bwMode="auto">
          <a:xfrm>
            <a:off x="2852738" y="5072063"/>
            <a:ext cx="30162" cy="80962"/>
          </a:xfrm>
          <a:custGeom>
            <a:avLst/>
            <a:gdLst>
              <a:gd name="G0" fmla="+- 1004 0 0"/>
              <a:gd name="G1" fmla="+- 0 0 0"/>
              <a:gd name="G2" fmla="+- 21600 0 0"/>
              <a:gd name="T0" fmla="*/ 22604 w 22604"/>
              <a:gd name="T1" fmla="*/ 0 h 21600"/>
              <a:gd name="T2" fmla="*/ 0 w 22604"/>
              <a:gd name="T3" fmla="*/ 21577 h 21600"/>
              <a:gd name="T4" fmla="*/ 1004 w 2260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6" name="Arc 920"/>
          <p:cNvSpPr>
            <a:spLocks/>
          </p:cNvSpPr>
          <p:nvPr/>
        </p:nvSpPr>
        <p:spPr bwMode="auto">
          <a:xfrm>
            <a:off x="2876550" y="5000625"/>
            <a:ext cx="28575" cy="79375"/>
          </a:xfrm>
          <a:custGeom>
            <a:avLst/>
            <a:gdLst>
              <a:gd name="G0" fmla="+- 21597 0 0"/>
              <a:gd name="G1" fmla="+- 21577 0 0"/>
              <a:gd name="G2" fmla="+- 21600 0 0"/>
              <a:gd name="T0" fmla="*/ 0 w 21597"/>
              <a:gd name="T1" fmla="*/ 21228 h 21577"/>
              <a:gd name="T2" fmla="*/ 20602 w 21597"/>
              <a:gd name="T3" fmla="*/ 0 h 21577"/>
              <a:gd name="T4" fmla="*/ 21597 w 21597"/>
              <a:gd name="T5" fmla="*/ 21577 h 2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7" name="Arc 921"/>
          <p:cNvSpPr>
            <a:spLocks/>
          </p:cNvSpPr>
          <p:nvPr/>
        </p:nvSpPr>
        <p:spPr bwMode="auto">
          <a:xfrm>
            <a:off x="3063875" y="5072063"/>
            <a:ext cx="41275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0843 w 21600"/>
              <a:gd name="T1" fmla="*/ 21587 h 21587"/>
              <a:gd name="T2" fmla="*/ 0 w 21600"/>
              <a:gd name="T3" fmla="*/ 0 h 21587"/>
              <a:gd name="T4" fmla="*/ 21600 w 21600"/>
              <a:gd name="T5" fmla="*/ 0 h 2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7" fill="none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</a:path>
              <a:path w="21600" h="21587" stroke="0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8" name="Arc 922"/>
          <p:cNvSpPr>
            <a:spLocks/>
          </p:cNvSpPr>
          <p:nvPr/>
        </p:nvSpPr>
        <p:spPr bwMode="auto">
          <a:xfrm>
            <a:off x="3030538" y="4994275"/>
            <a:ext cx="42862" cy="82550"/>
          </a:xfrm>
          <a:custGeom>
            <a:avLst/>
            <a:gdLst>
              <a:gd name="G0" fmla="+- 738 0 0"/>
              <a:gd name="G1" fmla="+- 21600 0 0"/>
              <a:gd name="G2" fmla="+- 21600 0 0"/>
              <a:gd name="T0" fmla="*/ 0 w 22335"/>
              <a:gd name="T1" fmla="*/ 13 h 21600"/>
              <a:gd name="T2" fmla="*/ 22335 w 22335"/>
              <a:gd name="T3" fmla="*/ 21249 h 21600"/>
              <a:gd name="T4" fmla="*/ 738 w 223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35" h="21600" fill="none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</a:path>
              <a:path w="22335" h="21600" stroke="0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  <a:lnTo>
                  <a:pt x="738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9" name="Arc 923"/>
          <p:cNvSpPr>
            <a:spLocks/>
          </p:cNvSpPr>
          <p:nvPr/>
        </p:nvSpPr>
        <p:spPr bwMode="auto">
          <a:xfrm>
            <a:off x="2978150" y="5072063"/>
            <a:ext cx="30163" cy="80962"/>
          </a:xfrm>
          <a:custGeom>
            <a:avLst/>
            <a:gdLst>
              <a:gd name="G0" fmla="+- 1004 0 0"/>
              <a:gd name="G1" fmla="+- 0 0 0"/>
              <a:gd name="G2" fmla="+- 21600 0 0"/>
              <a:gd name="T0" fmla="*/ 22604 w 22604"/>
              <a:gd name="T1" fmla="*/ 0 h 21600"/>
              <a:gd name="T2" fmla="*/ 0 w 22604"/>
              <a:gd name="T3" fmla="*/ 21577 h 21600"/>
              <a:gd name="T4" fmla="*/ 1004 w 2260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20" name="Arc 924"/>
          <p:cNvSpPr>
            <a:spLocks/>
          </p:cNvSpPr>
          <p:nvPr/>
        </p:nvSpPr>
        <p:spPr bwMode="auto">
          <a:xfrm>
            <a:off x="3003550" y="5000625"/>
            <a:ext cx="26988" cy="79375"/>
          </a:xfrm>
          <a:custGeom>
            <a:avLst/>
            <a:gdLst>
              <a:gd name="G0" fmla="+- 21597 0 0"/>
              <a:gd name="G1" fmla="+- 21575 0 0"/>
              <a:gd name="G2" fmla="+- 21600 0 0"/>
              <a:gd name="T0" fmla="*/ 0 w 21597"/>
              <a:gd name="T1" fmla="*/ 21227 h 21575"/>
              <a:gd name="T2" fmla="*/ 20553 w 21597"/>
              <a:gd name="T3" fmla="*/ 0 h 21575"/>
              <a:gd name="T4" fmla="*/ 21597 w 21597"/>
              <a:gd name="T5" fmla="*/ 21575 h 2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5" fill="none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</a:path>
              <a:path w="21597" h="21575" stroke="0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  <a:lnTo>
                  <a:pt x="21597" y="2157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21" name="Arc 925"/>
          <p:cNvSpPr>
            <a:spLocks/>
          </p:cNvSpPr>
          <p:nvPr/>
        </p:nvSpPr>
        <p:spPr bwMode="auto">
          <a:xfrm rot="10800000">
            <a:off x="3303588" y="5019675"/>
            <a:ext cx="30162" cy="80963"/>
          </a:xfrm>
          <a:custGeom>
            <a:avLst/>
            <a:gdLst>
              <a:gd name="G0" fmla="+- 21600 0 0"/>
              <a:gd name="G1" fmla="+- 357 0 0"/>
              <a:gd name="G2" fmla="+- 21600 0 0"/>
              <a:gd name="T0" fmla="*/ 21600 w 21600"/>
              <a:gd name="T1" fmla="*/ 21957 h 21957"/>
              <a:gd name="T2" fmla="*/ 3 w 21600"/>
              <a:gd name="T3" fmla="*/ 0 h 21957"/>
              <a:gd name="T4" fmla="*/ 2160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22" name="Arc 926"/>
          <p:cNvSpPr>
            <a:spLocks/>
          </p:cNvSpPr>
          <p:nvPr/>
        </p:nvSpPr>
        <p:spPr bwMode="auto">
          <a:xfrm rot="10800000">
            <a:off x="3227388" y="5095875"/>
            <a:ext cx="41275" cy="80963"/>
          </a:xfrm>
          <a:custGeom>
            <a:avLst/>
            <a:gdLst>
              <a:gd name="G0" fmla="+- 21600 0 0"/>
              <a:gd name="G1" fmla="+- 21587 0 0"/>
              <a:gd name="G2" fmla="+- 21600 0 0"/>
              <a:gd name="T0" fmla="*/ 0 w 21600"/>
              <a:gd name="T1" fmla="*/ 21587 h 21587"/>
              <a:gd name="T2" fmla="*/ 20843 w 21600"/>
              <a:gd name="T3" fmla="*/ 0 h 21587"/>
              <a:gd name="T4" fmla="*/ 21600 w 21600"/>
              <a:gd name="T5" fmla="*/ 21587 h 2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7" fill="none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</a:path>
              <a:path w="21600" h="21587" stroke="0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  <a:lnTo>
                  <a:pt x="21600" y="2158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23" name="Arc 927"/>
          <p:cNvSpPr>
            <a:spLocks/>
          </p:cNvSpPr>
          <p:nvPr/>
        </p:nvSpPr>
        <p:spPr bwMode="auto">
          <a:xfrm rot="10800000">
            <a:off x="3319463" y="5106988"/>
            <a:ext cx="30162" cy="80962"/>
          </a:xfrm>
          <a:custGeom>
            <a:avLst/>
            <a:gdLst>
              <a:gd name="G0" fmla="+- 995 0 0"/>
              <a:gd name="G1" fmla="+- 21600 0 0"/>
              <a:gd name="G2" fmla="+- 21600 0 0"/>
              <a:gd name="T0" fmla="*/ 0 w 22592"/>
              <a:gd name="T1" fmla="*/ 23 h 21600"/>
              <a:gd name="T2" fmla="*/ 22592 w 22592"/>
              <a:gd name="T3" fmla="*/ 21240 h 21600"/>
              <a:gd name="T4" fmla="*/ 995 w 2259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92" h="21600" fill="none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</a:path>
              <a:path w="22592" h="21600" stroke="0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  <a:lnTo>
                  <a:pt x="995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24" name="Arc 928"/>
          <p:cNvSpPr>
            <a:spLocks/>
          </p:cNvSpPr>
          <p:nvPr/>
        </p:nvSpPr>
        <p:spPr bwMode="auto">
          <a:xfrm rot="10800000">
            <a:off x="3192463" y="5100638"/>
            <a:ext cx="28575" cy="793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128" name="Group 929"/>
          <p:cNvGrpSpPr>
            <a:grpSpLocks/>
          </p:cNvGrpSpPr>
          <p:nvPr/>
        </p:nvGrpSpPr>
        <p:grpSpPr bwMode="auto">
          <a:xfrm>
            <a:off x="2605088" y="4999038"/>
            <a:ext cx="746125" cy="176212"/>
            <a:chOff x="1755" y="3631"/>
            <a:chExt cx="529" cy="133"/>
          </a:xfrm>
        </p:grpSpPr>
        <p:sp>
          <p:nvSpPr>
            <p:cNvPr id="40513" name="Arc 930"/>
            <p:cNvSpPr>
              <a:spLocks/>
            </p:cNvSpPr>
            <p:nvPr/>
          </p:nvSpPr>
          <p:spPr bwMode="auto">
            <a:xfrm rot="10800000">
              <a:off x="2212" y="3700"/>
              <a:ext cx="28" cy="60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14" name="Arc 931"/>
            <p:cNvSpPr>
              <a:spLocks/>
            </p:cNvSpPr>
            <p:nvPr/>
          </p:nvSpPr>
          <p:spPr bwMode="auto">
            <a:xfrm rot="10800000">
              <a:off x="2188" y="3698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15" name="Arc 932"/>
            <p:cNvSpPr>
              <a:spLocks/>
            </p:cNvSpPr>
            <p:nvPr/>
          </p:nvSpPr>
          <p:spPr bwMode="auto">
            <a:xfrm rot="10800000">
              <a:off x="2230" y="3631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16" name="Arc 933"/>
            <p:cNvSpPr>
              <a:spLocks/>
            </p:cNvSpPr>
            <p:nvPr/>
          </p:nvSpPr>
          <p:spPr bwMode="auto">
            <a:xfrm rot="10800000">
              <a:off x="2179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17" name="Arc 934"/>
            <p:cNvSpPr>
              <a:spLocks/>
            </p:cNvSpPr>
            <p:nvPr/>
          </p:nvSpPr>
          <p:spPr bwMode="auto">
            <a:xfrm rot="10800000">
              <a:off x="2146" y="3632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18" name="Arc 935"/>
            <p:cNvSpPr>
              <a:spLocks/>
            </p:cNvSpPr>
            <p:nvPr/>
          </p:nvSpPr>
          <p:spPr bwMode="auto">
            <a:xfrm rot="10800000">
              <a:off x="2132" y="3703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19" name="Arc 936"/>
            <p:cNvSpPr>
              <a:spLocks/>
            </p:cNvSpPr>
            <p:nvPr/>
          </p:nvSpPr>
          <p:spPr bwMode="auto">
            <a:xfrm>
              <a:off x="182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0" name="Arc 937"/>
            <p:cNvSpPr>
              <a:spLocks/>
            </p:cNvSpPr>
            <p:nvPr/>
          </p:nvSpPr>
          <p:spPr bwMode="auto">
            <a:xfrm>
              <a:off x="1798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1" name="Arc 938"/>
            <p:cNvSpPr>
              <a:spLocks/>
            </p:cNvSpPr>
            <p:nvPr/>
          </p:nvSpPr>
          <p:spPr bwMode="auto">
            <a:xfrm>
              <a:off x="1755" y="3695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2" name="Arc 939"/>
            <p:cNvSpPr>
              <a:spLocks/>
            </p:cNvSpPr>
            <p:nvPr/>
          </p:nvSpPr>
          <p:spPr bwMode="auto">
            <a:xfrm>
              <a:off x="1774" y="364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3" name="Arc 940"/>
            <p:cNvSpPr>
              <a:spLocks/>
            </p:cNvSpPr>
            <p:nvPr/>
          </p:nvSpPr>
          <p:spPr bwMode="auto">
            <a:xfrm>
              <a:off x="191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4" name="Arc 941"/>
            <p:cNvSpPr>
              <a:spLocks/>
            </p:cNvSpPr>
            <p:nvPr/>
          </p:nvSpPr>
          <p:spPr bwMode="auto">
            <a:xfrm>
              <a:off x="1887" y="363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5" name="Arc 942"/>
            <p:cNvSpPr>
              <a:spLocks/>
            </p:cNvSpPr>
            <p:nvPr/>
          </p:nvSpPr>
          <p:spPr bwMode="auto">
            <a:xfrm>
              <a:off x="1855" y="370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6" name="Arc 943"/>
            <p:cNvSpPr>
              <a:spLocks/>
            </p:cNvSpPr>
            <p:nvPr/>
          </p:nvSpPr>
          <p:spPr bwMode="auto">
            <a:xfrm>
              <a:off x="1870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7" name="Arc 944"/>
            <p:cNvSpPr>
              <a:spLocks/>
            </p:cNvSpPr>
            <p:nvPr/>
          </p:nvSpPr>
          <p:spPr bwMode="auto">
            <a:xfrm>
              <a:off x="199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8" name="Arc 945"/>
            <p:cNvSpPr>
              <a:spLocks/>
            </p:cNvSpPr>
            <p:nvPr/>
          </p:nvSpPr>
          <p:spPr bwMode="auto">
            <a:xfrm>
              <a:off x="1967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9" name="Arc 946"/>
            <p:cNvSpPr>
              <a:spLocks/>
            </p:cNvSpPr>
            <p:nvPr/>
          </p:nvSpPr>
          <p:spPr bwMode="auto">
            <a:xfrm>
              <a:off x="193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0" name="Arc 947"/>
            <p:cNvSpPr>
              <a:spLocks/>
            </p:cNvSpPr>
            <p:nvPr/>
          </p:nvSpPr>
          <p:spPr bwMode="auto">
            <a:xfrm>
              <a:off x="1952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1" name="Arc 948"/>
            <p:cNvSpPr>
              <a:spLocks/>
            </p:cNvSpPr>
            <p:nvPr/>
          </p:nvSpPr>
          <p:spPr bwMode="auto">
            <a:xfrm>
              <a:off x="2091" y="370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2" name="Arc 949"/>
            <p:cNvSpPr>
              <a:spLocks/>
            </p:cNvSpPr>
            <p:nvPr/>
          </p:nvSpPr>
          <p:spPr bwMode="auto">
            <a:xfrm>
              <a:off x="2068" y="3638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3" name="Arc 950"/>
            <p:cNvSpPr>
              <a:spLocks/>
            </p:cNvSpPr>
            <p:nvPr/>
          </p:nvSpPr>
          <p:spPr bwMode="auto">
            <a:xfrm>
              <a:off x="202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4" name="Arc 951"/>
            <p:cNvSpPr>
              <a:spLocks/>
            </p:cNvSpPr>
            <p:nvPr/>
          </p:nvSpPr>
          <p:spPr bwMode="auto">
            <a:xfrm>
              <a:off x="2041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5" name="Arc 952"/>
            <p:cNvSpPr>
              <a:spLocks/>
            </p:cNvSpPr>
            <p:nvPr/>
          </p:nvSpPr>
          <p:spPr bwMode="auto">
            <a:xfrm rot="10800000">
              <a:off x="2262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129" name="AutoShape 953"/>
          <p:cNvSpPr>
            <a:spLocks noChangeArrowheads="1"/>
          </p:cNvSpPr>
          <p:nvPr/>
        </p:nvSpPr>
        <p:spPr bwMode="auto">
          <a:xfrm>
            <a:off x="3357563" y="4992688"/>
            <a:ext cx="28575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40130" name="AutoShape 954"/>
          <p:cNvSpPr>
            <a:spLocks noChangeArrowheads="1"/>
          </p:cNvSpPr>
          <p:nvPr/>
        </p:nvSpPr>
        <p:spPr bwMode="auto">
          <a:xfrm rot="1920000">
            <a:off x="4983163" y="4010025"/>
            <a:ext cx="44450" cy="182563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40131" name="AutoShape 955"/>
          <p:cNvSpPr>
            <a:spLocks noChangeArrowheads="1"/>
          </p:cNvSpPr>
          <p:nvPr/>
        </p:nvSpPr>
        <p:spPr bwMode="auto">
          <a:xfrm rot="1920000">
            <a:off x="5045075" y="4035425"/>
            <a:ext cx="44450" cy="182563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grpSp>
        <p:nvGrpSpPr>
          <p:cNvPr id="40132" name="Group 956"/>
          <p:cNvGrpSpPr>
            <a:grpSpLocks/>
          </p:cNvGrpSpPr>
          <p:nvPr/>
        </p:nvGrpSpPr>
        <p:grpSpPr bwMode="auto">
          <a:xfrm>
            <a:off x="1851025" y="3933825"/>
            <a:ext cx="531813" cy="722313"/>
            <a:chOff x="1221" y="2825"/>
            <a:chExt cx="377" cy="547"/>
          </a:xfrm>
        </p:grpSpPr>
        <p:sp>
          <p:nvSpPr>
            <p:cNvPr id="40461" name="AutoShape 957"/>
            <p:cNvSpPr>
              <a:spLocks noChangeArrowheads="1"/>
            </p:cNvSpPr>
            <p:nvPr/>
          </p:nvSpPr>
          <p:spPr bwMode="auto">
            <a:xfrm rot="3960000">
              <a:off x="1516" y="3291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sp>
          <p:nvSpPr>
            <p:cNvPr id="40462" name="AutoShape 958"/>
            <p:cNvSpPr>
              <a:spLocks noChangeArrowheads="1"/>
            </p:cNvSpPr>
            <p:nvPr/>
          </p:nvSpPr>
          <p:spPr bwMode="auto">
            <a:xfrm rot="3960000">
              <a:off x="1279" y="2767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grpSp>
          <p:nvGrpSpPr>
            <p:cNvPr id="40463" name="Group 959"/>
            <p:cNvGrpSpPr>
              <a:grpSpLocks/>
            </p:cNvGrpSpPr>
            <p:nvPr/>
          </p:nvGrpSpPr>
          <p:grpSpPr bwMode="auto">
            <a:xfrm>
              <a:off x="1254" y="2865"/>
              <a:ext cx="319" cy="498"/>
              <a:chOff x="1254" y="2865"/>
              <a:chExt cx="319" cy="498"/>
            </a:xfrm>
          </p:grpSpPr>
          <p:sp>
            <p:nvSpPr>
              <p:cNvPr id="40489" name="Arc 960"/>
              <p:cNvSpPr>
                <a:spLocks/>
              </p:cNvSpPr>
              <p:nvPr/>
            </p:nvSpPr>
            <p:spPr bwMode="auto">
              <a:xfrm rot="-6840000">
                <a:off x="1513" y="3259"/>
                <a:ext cx="30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0" name="Arc 961"/>
              <p:cNvSpPr>
                <a:spLocks/>
              </p:cNvSpPr>
              <p:nvPr/>
            </p:nvSpPr>
            <p:spPr bwMode="auto">
              <a:xfrm rot="-6840000">
                <a:off x="1456" y="3264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1" name="Arc 962"/>
              <p:cNvSpPr>
                <a:spLocks/>
              </p:cNvSpPr>
              <p:nvPr/>
            </p:nvSpPr>
            <p:spPr bwMode="auto">
              <a:xfrm rot="-6840000">
                <a:off x="1488" y="3204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9" fill="none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</a:path>
                  <a:path w="21600" h="21579" stroke="0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  <a:lnTo>
                      <a:pt x="21600" y="0"/>
                    </a:lnTo>
                    <a:lnTo>
                      <a:pt x="2064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2" name="Arc 963"/>
              <p:cNvSpPr>
                <a:spLocks/>
              </p:cNvSpPr>
              <p:nvPr/>
            </p:nvSpPr>
            <p:spPr bwMode="auto">
              <a:xfrm rot="-6840000">
                <a:off x="1477" y="3321"/>
                <a:ext cx="22" cy="61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3" name="Arc 964"/>
              <p:cNvSpPr>
                <a:spLocks/>
              </p:cNvSpPr>
              <p:nvPr/>
            </p:nvSpPr>
            <p:spPr bwMode="auto">
              <a:xfrm rot="-6840000">
                <a:off x="1445" y="3236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4" name="Arc 965"/>
              <p:cNvSpPr>
                <a:spLocks/>
              </p:cNvSpPr>
              <p:nvPr/>
            </p:nvSpPr>
            <p:spPr bwMode="auto">
              <a:xfrm rot="-6840000">
                <a:off x="1475" y="3177"/>
                <a:ext cx="27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5" name="Arc 966"/>
              <p:cNvSpPr>
                <a:spLocks/>
              </p:cNvSpPr>
              <p:nvPr/>
            </p:nvSpPr>
            <p:spPr bwMode="auto">
              <a:xfrm rot="-6840000">
                <a:off x="1416" y="3186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6" name="Arc 967"/>
              <p:cNvSpPr>
                <a:spLocks/>
              </p:cNvSpPr>
              <p:nvPr/>
            </p:nvSpPr>
            <p:spPr bwMode="auto">
              <a:xfrm rot="3960000">
                <a:off x="1289" y="290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7" name="Arc 968"/>
              <p:cNvSpPr>
                <a:spLocks/>
              </p:cNvSpPr>
              <p:nvPr/>
            </p:nvSpPr>
            <p:spPr bwMode="auto">
              <a:xfrm rot="3960000">
                <a:off x="1340" y="2860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8" name="Arc 969"/>
              <p:cNvSpPr>
                <a:spLocks/>
              </p:cNvSpPr>
              <p:nvPr/>
            </p:nvSpPr>
            <p:spPr bwMode="auto">
              <a:xfrm rot="3960000">
                <a:off x="1274" y="2850"/>
                <a:ext cx="22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9" name="Arc 970"/>
              <p:cNvSpPr>
                <a:spLocks/>
              </p:cNvSpPr>
              <p:nvPr/>
            </p:nvSpPr>
            <p:spPr bwMode="auto">
              <a:xfrm rot="3960000">
                <a:off x="1333" y="2845"/>
                <a:ext cx="22" cy="61"/>
              </a:xfrm>
              <a:custGeom>
                <a:avLst/>
                <a:gdLst>
                  <a:gd name="T0" fmla="*/ 0 w 21597"/>
                  <a:gd name="T1" fmla="*/ 0 h 21579"/>
                  <a:gd name="T2" fmla="*/ 0 w 21597"/>
                  <a:gd name="T3" fmla="*/ 0 h 21579"/>
                  <a:gd name="T4" fmla="*/ 0 w 21597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9" fill="none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</a:path>
                  <a:path w="21597" h="21579" stroke="0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  <a:lnTo>
                      <a:pt x="21597" y="21579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0" name="Arc 971"/>
              <p:cNvSpPr>
                <a:spLocks/>
              </p:cNvSpPr>
              <p:nvPr/>
            </p:nvSpPr>
            <p:spPr bwMode="auto">
              <a:xfrm rot="3960000">
                <a:off x="1327" y="2991"/>
                <a:ext cx="29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1" name="Arc 972"/>
              <p:cNvSpPr>
                <a:spLocks/>
              </p:cNvSpPr>
              <p:nvPr/>
            </p:nvSpPr>
            <p:spPr bwMode="auto">
              <a:xfrm rot="3960000">
                <a:off x="1372" y="2945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2" name="Arc 973"/>
              <p:cNvSpPr>
                <a:spLocks/>
              </p:cNvSpPr>
              <p:nvPr/>
            </p:nvSpPr>
            <p:spPr bwMode="auto">
              <a:xfrm rot="3960000">
                <a:off x="1305" y="2933"/>
                <a:ext cx="24" cy="64"/>
              </a:xfrm>
              <a:custGeom>
                <a:avLst/>
                <a:gdLst>
                  <a:gd name="T0" fmla="*/ 0 w 22567"/>
                  <a:gd name="T1" fmla="*/ 0 h 21953"/>
                  <a:gd name="T2" fmla="*/ 0 w 22567"/>
                  <a:gd name="T3" fmla="*/ 0 h 21953"/>
                  <a:gd name="T4" fmla="*/ 0 w 22567"/>
                  <a:gd name="T5" fmla="*/ 0 h 219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67" h="21953" fill="none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</a:path>
                  <a:path w="22567" h="21953" stroke="0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  <a:lnTo>
                      <a:pt x="967" y="353"/>
                    </a:lnTo>
                    <a:lnTo>
                      <a:pt x="22564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3" name="Arc 974"/>
              <p:cNvSpPr>
                <a:spLocks/>
              </p:cNvSpPr>
              <p:nvPr/>
            </p:nvSpPr>
            <p:spPr bwMode="auto">
              <a:xfrm rot="3960000">
                <a:off x="1363" y="2923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4" name="Arc 975"/>
              <p:cNvSpPr>
                <a:spLocks/>
              </p:cNvSpPr>
              <p:nvPr/>
            </p:nvSpPr>
            <p:spPr bwMode="auto">
              <a:xfrm rot="3960000">
                <a:off x="1363" y="3069"/>
                <a:ext cx="29" cy="62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5" name="Arc 976"/>
              <p:cNvSpPr>
                <a:spLocks/>
              </p:cNvSpPr>
              <p:nvPr/>
            </p:nvSpPr>
            <p:spPr bwMode="auto">
              <a:xfrm rot="3960000">
                <a:off x="1408" y="3021"/>
                <a:ext cx="30" cy="63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6" name="Arc 977"/>
              <p:cNvSpPr>
                <a:spLocks/>
              </p:cNvSpPr>
              <p:nvPr/>
            </p:nvSpPr>
            <p:spPr bwMode="auto">
              <a:xfrm rot="3960000">
                <a:off x="1339" y="3011"/>
                <a:ext cx="23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7" name="Arc 978"/>
              <p:cNvSpPr>
                <a:spLocks/>
              </p:cNvSpPr>
              <p:nvPr/>
            </p:nvSpPr>
            <p:spPr bwMode="auto">
              <a:xfrm rot="3960000">
                <a:off x="1398" y="3000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8" name="Arc 979"/>
              <p:cNvSpPr>
                <a:spLocks/>
              </p:cNvSpPr>
              <p:nvPr/>
            </p:nvSpPr>
            <p:spPr bwMode="auto">
              <a:xfrm rot="3960000">
                <a:off x="1401" y="3152"/>
                <a:ext cx="30" cy="62"/>
              </a:xfrm>
              <a:custGeom>
                <a:avLst/>
                <a:gdLst>
                  <a:gd name="T0" fmla="*/ 0 w 21600"/>
                  <a:gd name="T1" fmla="*/ 0 h 21932"/>
                  <a:gd name="T2" fmla="*/ 0 w 21600"/>
                  <a:gd name="T3" fmla="*/ 0 h 21932"/>
                  <a:gd name="T4" fmla="*/ 0 w 21600"/>
                  <a:gd name="T5" fmla="*/ 0 h 219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32" fill="none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2" stroke="0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61" y="2193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9" name="Arc 980"/>
              <p:cNvSpPr>
                <a:spLocks/>
              </p:cNvSpPr>
              <p:nvPr/>
            </p:nvSpPr>
            <p:spPr bwMode="auto">
              <a:xfrm rot="3960000">
                <a:off x="1450" y="3108"/>
                <a:ext cx="30" cy="61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10" name="Arc 981"/>
              <p:cNvSpPr>
                <a:spLocks/>
              </p:cNvSpPr>
              <p:nvPr/>
            </p:nvSpPr>
            <p:spPr bwMode="auto">
              <a:xfrm rot="3960000">
                <a:off x="1378" y="3093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11" name="Arc 982"/>
              <p:cNvSpPr>
                <a:spLocks/>
              </p:cNvSpPr>
              <p:nvPr/>
            </p:nvSpPr>
            <p:spPr bwMode="auto">
              <a:xfrm rot="3960000">
                <a:off x="1437" y="3084"/>
                <a:ext cx="22" cy="62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12" name="Arc 983"/>
              <p:cNvSpPr>
                <a:spLocks/>
              </p:cNvSpPr>
              <p:nvPr/>
            </p:nvSpPr>
            <p:spPr bwMode="auto">
              <a:xfrm rot="-6840000">
                <a:off x="1531" y="3286"/>
                <a:ext cx="22" cy="62"/>
              </a:xfrm>
              <a:custGeom>
                <a:avLst/>
                <a:gdLst>
                  <a:gd name="T0" fmla="*/ 0 w 21600"/>
                  <a:gd name="T1" fmla="*/ 0 h 21919"/>
                  <a:gd name="T2" fmla="*/ 0 w 21600"/>
                  <a:gd name="T3" fmla="*/ 0 h 21919"/>
                  <a:gd name="T4" fmla="*/ 0 w 21600"/>
                  <a:gd name="T5" fmla="*/ 0 h 219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19" fill="none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</a:path>
                  <a:path w="21600" h="21919" stroke="0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  <a:lnTo>
                      <a:pt x="21600" y="343"/>
                    </a:lnTo>
                    <a:lnTo>
                      <a:pt x="20587" y="2191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0464" name="Group 984"/>
            <p:cNvGrpSpPr>
              <a:grpSpLocks/>
            </p:cNvGrpSpPr>
            <p:nvPr/>
          </p:nvGrpSpPr>
          <p:grpSpPr bwMode="auto">
            <a:xfrm>
              <a:off x="1248" y="2852"/>
              <a:ext cx="317" cy="499"/>
              <a:chOff x="1248" y="2852"/>
              <a:chExt cx="317" cy="499"/>
            </a:xfrm>
          </p:grpSpPr>
          <p:sp>
            <p:nvSpPr>
              <p:cNvPr id="40465" name="Arc 985"/>
              <p:cNvSpPr>
                <a:spLocks/>
              </p:cNvSpPr>
              <p:nvPr/>
            </p:nvSpPr>
            <p:spPr bwMode="auto">
              <a:xfrm rot="-6840000">
                <a:off x="1506" y="3248"/>
                <a:ext cx="29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66" name="Arc 986"/>
              <p:cNvSpPr>
                <a:spLocks/>
              </p:cNvSpPr>
              <p:nvPr/>
            </p:nvSpPr>
            <p:spPr bwMode="auto">
              <a:xfrm rot="-6840000">
                <a:off x="1447" y="3254"/>
                <a:ext cx="30" cy="61"/>
              </a:xfrm>
              <a:custGeom>
                <a:avLst/>
                <a:gdLst>
                  <a:gd name="T0" fmla="*/ 0 w 21597"/>
                  <a:gd name="T1" fmla="*/ 0 h 21588"/>
                  <a:gd name="T2" fmla="*/ 0 w 21597"/>
                  <a:gd name="T3" fmla="*/ 0 h 21588"/>
                  <a:gd name="T4" fmla="*/ 0 w 21597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88" fill="none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</a:path>
                  <a:path w="21597" h="21588" stroke="0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  <a:lnTo>
                      <a:pt x="21597" y="21588"/>
                    </a:lnTo>
                    <a:lnTo>
                      <a:pt x="-1" y="212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67" name="Arc 987"/>
              <p:cNvSpPr>
                <a:spLocks/>
              </p:cNvSpPr>
              <p:nvPr/>
            </p:nvSpPr>
            <p:spPr bwMode="auto">
              <a:xfrm rot="-6840000">
                <a:off x="1479" y="3194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68" name="Arc 988"/>
              <p:cNvSpPr>
                <a:spLocks/>
              </p:cNvSpPr>
              <p:nvPr/>
            </p:nvSpPr>
            <p:spPr bwMode="auto">
              <a:xfrm rot="-6840000">
                <a:off x="1470" y="3309"/>
                <a:ext cx="22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69" name="Arc 989"/>
              <p:cNvSpPr>
                <a:spLocks/>
              </p:cNvSpPr>
              <p:nvPr/>
            </p:nvSpPr>
            <p:spPr bwMode="auto">
              <a:xfrm rot="-6840000">
                <a:off x="1438" y="322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0" name="Arc 990"/>
              <p:cNvSpPr>
                <a:spLocks/>
              </p:cNvSpPr>
              <p:nvPr/>
            </p:nvSpPr>
            <p:spPr bwMode="auto">
              <a:xfrm rot="-6840000">
                <a:off x="1468" y="3165"/>
                <a:ext cx="29" cy="62"/>
              </a:xfrm>
              <a:custGeom>
                <a:avLst/>
                <a:gdLst>
                  <a:gd name="T0" fmla="*/ 0 w 22391"/>
                  <a:gd name="T1" fmla="*/ 0 h 21964"/>
                  <a:gd name="T2" fmla="*/ 0 w 22391"/>
                  <a:gd name="T3" fmla="*/ 0 h 21964"/>
                  <a:gd name="T4" fmla="*/ 0 w 22391"/>
                  <a:gd name="T5" fmla="*/ 0 h 219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91" h="21964" fill="none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</a:path>
                  <a:path w="22391" h="21964" stroke="0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  <a:lnTo>
                      <a:pt x="791" y="364"/>
                    </a:lnTo>
                    <a:lnTo>
                      <a:pt x="2238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1" name="Arc 991"/>
              <p:cNvSpPr>
                <a:spLocks/>
              </p:cNvSpPr>
              <p:nvPr/>
            </p:nvSpPr>
            <p:spPr bwMode="auto">
              <a:xfrm rot="-6840000">
                <a:off x="1408" y="3177"/>
                <a:ext cx="28" cy="61"/>
              </a:xfrm>
              <a:custGeom>
                <a:avLst/>
                <a:gdLst>
                  <a:gd name="T0" fmla="*/ 0 w 21597"/>
                  <a:gd name="T1" fmla="*/ 0 h 21586"/>
                  <a:gd name="T2" fmla="*/ 0 w 21597"/>
                  <a:gd name="T3" fmla="*/ 0 h 21586"/>
                  <a:gd name="T4" fmla="*/ 0 w 21597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86" fill="none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</a:path>
                  <a:path w="21597" h="21586" stroke="0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  <a:lnTo>
                      <a:pt x="21597" y="21586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2" name="Arc 992"/>
              <p:cNvSpPr>
                <a:spLocks/>
              </p:cNvSpPr>
              <p:nvPr/>
            </p:nvSpPr>
            <p:spPr bwMode="auto">
              <a:xfrm rot="3960000">
                <a:off x="1282" y="289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3" name="Arc 993"/>
              <p:cNvSpPr>
                <a:spLocks/>
              </p:cNvSpPr>
              <p:nvPr/>
            </p:nvSpPr>
            <p:spPr bwMode="auto">
              <a:xfrm rot="3960000">
                <a:off x="1332" y="2850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4" name="Arc 994"/>
              <p:cNvSpPr>
                <a:spLocks/>
              </p:cNvSpPr>
              <p:nvPr/>
            </p:nvSpPr>
            <p:spPr bwMode="auto">
              <a:xfrm rot="3960000">
                <a:off x="1267" y="2839"/>
                <a:ext cx="23" cy="61"/>
              </a:xfrm>
              <a:custGeom>
                <a:avLst/>
                <a:gdLst>
                  <a:gd name="T0" fmla="*/ 0 w 22559"/>
                  <a:gd name="T1" fmla="*/ 0 h 21600"/>
                  <a:gd name="T2" fmla="*/ 0 w 22559"/>
                  <a:gd name="T3" fmla="*/ 0 h 21600"/>
                  <a:gd name="T4" fmla="*/ 0 w 2255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59" h="21600" fill="none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</a:path>
                  <a:path w="22559" h="21600" stroke="0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  <a:lnTo>
                      <a:pt x="959" y="0"/>
                    </a:lnTo>
                    <a:lnTo>
                      <a:pt x="22559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5" name="Arc 995"/>
              <p:cNvSpPr>
                <a:spLocks/>
              </p:cNvSpPr>
              <p:nvPr/>
            </p:nvSpPr>
            <p:spPr bwMode="auto">
              <a:xfrm rot="3960000">
                <a:off x="1326" y="2833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9" fill="none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</a:path>
                  <a:path w="21600" h="21579" stroke="0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  <a:lnTo>
                      <a:pt x="21600" y="21579"/>
                    </a:lnTo>
                    <a:lnTo>
                      <a:pt x="-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6" name="Arc 996"/>
              <p:cNvSpPr>
                <a:spLocks/>
              </p:cNvSpPr>
              <p:nvPr/>
            </p:nvSpPr>
            <p:spPr bwMode="auto">
              <a:xfrm rot="3960000">
                <a:off x="1321" y="2981"/>
                <a:ext cx="29" cy="63"/>
              </a:xfrm>
              <a:custGeom>
                <a:avLst/>
                <a:gdLst>
                  <a:gd name="T0" fmla="*/ 0 w 21600"/>
                  <a:gd name="T1" fmla="*/ 0 h 21927"/>
                  <a:gd name="T2" fmla="*/ 0 w 21600"/>
                  <a:gd name="T3" fmla="*/ 0 h 21927"/>
                  <a:gd name="T4" fmla="*/ 0 w 21600"/>
                  <a:gd name="T5" fmla="*/ 0 h 219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27" fill="none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</a:path>
                  <a:path w="21600" h="21927" stroke="0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  <a:lnTo>
                      <a:pt x="21600" y="340"/>
                    </a:lnTo>
                    <a:lnTo>
                      <a:pt x="20836" y="219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7" name="Arc 997"/>
              <p:cNvSpPr>
                <a:spLocks/>
              </p:cNvSpPr>
              <p:nvPr/>
            </p:nvSpPr>
            <p:spPr bwMode="auto">
              <a:xfrm rot="3960000">
                <a:off x="1365" y="2934"/>
                <a:ext cx="30" cy="62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8" name="Arc 998"/>
              <p:cNvSpPr>
                <a:spLocks/>
              </p:cNvSpPr>
              <p:nvPr/>
            </p:nvSpPr>
            <p:spPr bwMode="auto">
              <a:xfrm rot="3960000">
                <a:off x="1298" y="2922"/>
                <a:ext cx="23" cy="64"/>
              </a:xfrm>
              <a:custGeom>
                <a:avLst/>
                <a:gdLst>
                  <a:gd name="T0" fmla="*/ 0 w 22612"/>
                  <a:gd name="T1" fmla="*/ 0 h 21954"/>
                  <a:gd name="T2" fmla="*/ 0 w 22612"/>
                  <a:gd name="T3" fmla="*/ 0 h 21954"/>
                  <a:gd name="T4" fmla="*/ 0 w 22612"/>
                  <a:gd name="T5" fmla="*/ 0 h 219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12" h="21954" fill="none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</a:path>
                  <a:path w="22612" h="21954" stroke="0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  <a:lnTo>
                      <a:pt x="1012" y="354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9" name="Arc 999"/>
              <p:cNvSpPr>
                <a:spLocks/>
              </p:cNvSpPr>
              <p:nvPr/>
            </p:nvSpPr>
            <p:spPr bwMode="auto">
              <a:xfrm rot="3960000">
                <a:off x="1357" y="2911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0" name="Arc 1000"/>
              <p:cNvSpPr>
                <a:spLocks/>
              </p:cNvSpPr>
              <p:nvPr/>
            </p:nvSpPr>
            <p:spPr bwMode="auto">
              <a:xfrm rot="3960000">
                <a:off x="1356" y="3059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1" name="Arc 1001"/>
              <p:cNvSpPr>
                <a:spLocks/>
              </p:cNvSpPr>
              <p:nvPr/>
            </p:nvSpPr>
            <p:spPr bwMode="auto">
              <a:xfrm rot="3960000">
                <a:off x="1400" y="301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2" name="Arc 1002"/>
              <p:cNvSpPr>
                <a:spLocks/>
              </p:cNvSpPr>
              <p:nvPr/>
            </p:nvSpPr>
            <p:spPr bwMode="auto">
              <a:xfrm rot="3960000">
                <a:off x="1334" y="2999"/>
                <a:ext cx="24" cy="61"/>
              </a:xfrm>
              <a:custGeom>
                <a:avLst/>
                <a:gdLst>
                  <a:gd name="T0" fmla="*/ 0 w 22518"/>
                  <a:gd name="T1" fmla="*/ 0 h 21600"/>
                  <a:gd name="T2" fmla="*/ 0 w 22518"/>
                  <a:gd name="T3" fmla="*/ 0 h 21600"/>
                  <a:gd name="T4" fmla="*/ 0 w 2251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18" h="21600" fill="none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</a:path>
                  <a:path w="22518" h="21600" stroke="0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  <a:lnTo>
                      <a:pt x="918" y="0"/>
                    </a:lnTo>
                    <a:lnTo>
                      <a:pt x="22518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3" name="Arc 1003"/>
              <p:cNvSpPr>
                <a:spLocks/>
              </p:cNvSpPr>
              <p:nvPr/>
            </p:nvSpPr>
            <p:spPr bwMode="auto">
              <a:xfrm rot="3960000">
                <a:off x="1392" y="2991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4" name="Arc 1004"/>
              <p:cNvSpPr>
                <a:spLocks/>
              </p:cNvSpPr>
              <p:nvPr/>
            </p:nvSpPr>
            <p:spPr bwMode="auto">
              <a:xfrm rot="3960000">
                <a:off x="1394" y="3140"/>
                <a:ext cx="30" cy="61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</a:path>
                  <a:path w="21600" h="21588" stroke="0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  <a:lnTo>
                      <a:pt x="21600" y="0"/>
                    </a:lnTo>
                    <a:lnTo>
                      <a:pt x="20868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5" name="Arc 1005"/>
              <p:cNvSpPr>
                <a:spLocks/>
              </p:cNvSpPr>
              <p:nvPr/>
            </p:nvSpPr>
            <p:spPr bwMode="auto">
              <a:xfrm rot="3960000">
                <a:off x="1442" y="3096"/>
                <a:ext cx="31" cy="62"/>
              </a:xfrm>
              <a:custGeom>
                <a:avLst/>
                <a:gdLst>
                  <a:gd name="T0" fmla="*/ 0 w 22320"/>
                  <a:gd name="T1" fmla="*/ 0 h 21600"/>
                  <a:gd name="T2" fmla="*/ 0 w 22320"/>
                  <a:gd name="T3" fmla="*/ 0 h 21600"/>
                  <a:gd name="T4" fmla="*/ 0 w 2232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20" h="21600" fill="none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</a:path>
                  <a:path w="22320" h="21600" stroke="0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  <a:lnTo>
                      <a:pt x="720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6" name="Arc 1006"/>
              <p:cNvSpPr>
                <a:spLocks/>
              </p:cNvSpPr>
              <p:nvPr/>
            </p:nvSpPr>
            <p:spPr bwMode="auto">
              <a:xfrm rot="3960000">
                <a:off x="1371" y="3083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7" name="Arc 1007"/>
              <p:cNvSpPr>
                <a:spLocks/>
              </p:cNvSpPr>
              <p:nvPr/>
            </p:nvSpPr>
            <p:spPr bwMode="auto">
              <a:xfrm rot="3960000">
                <a:off x="1430" y="3076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8" name="Arc 1008"/>
              <p:cNvSpPr>
                <a:spLocks/>
              </p:cNvSpPr>
              <p:nvPr/>
            </p:nvSpPr>
            <p:spPr bwMode="auto">
              <a:xfrm rot="-6840000">
                <a:off x="1524" y="3274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0133" name="Group 1009"/>
          <p:cNvGrpSpPr>
            <a:grpSpLocks/>
          </p:cNvGrpSpPr>
          <p:nvPr/>
        </p:nvGrpSpPr>
        <p:grpSpPr bwMode="auto">
          <a:xfrm>
            <a:off x="2886075" y="4314825"/>
            <a:ext cx="855663" cy="187325"/>
            <a:chOff x="1954" y="3113"/>
            <a:chExt cx="606" cy="142"/>
          </a:xfrm>
        </p:grpSpPr>
        <p:sp>
          <p:nvSpPr>
            <p:cNvPr id="40409" name="AutoShape 1010"/>
            <p:cNvSpPr>
              <a:spLocks noChangeArrowheads="1"/>
            </p:cNvSpPr>
            <p:nvPr/>
          </p:nvSpPr>
          <p:spPr bwMode="auto">
            <a:xfrm>
              <a:off x="2538" y="3115"/>
              <a:ext cx="22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sp>
          <p:nvSpPr>
            <p:cNvPr id="40410" name="AutoShape 1011"/>
            <p:cNvSpPr>
              <a:spLocks noChangeArrowheads="1"/>
            </p:cNvSpPr>
            <p:nvPr/>
          </p:nvSpPr>
          <p:spPr bwMode="auto">
            <a:xfrm>
              <a:off x="1954" y="3113"/>
              <a:ext cx="21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grpSp>
          <p:nvGrpSpPr>
            <p:cNvPr id="40411" name="Group 1012"/>
            <p:cNvGrpSpPr>
              <a:grpSpLocks/>
            </p:cNvGrpSpPr>
            <p:nvPr/>
          </p:nvGrpSpPr>
          <p:grpSpPr bwMode="auto">
            <a:xfrm>
              <a:off x="1991" y="3120"/>
              <a:ext cx="543" cy="129"/>
              <a:chOff x="1991" y="3120"/>
              <a:chExt cx="543" cy="129"/>
            </a:xfrm>
          </p:grpSpPr>
          <p:sp>
            <p:nvSpPr>
              <p:cNvPr id="40437" name="Arc 1013"/>
              <p:cNvSpPr>
                <a:spLocks/>
              </p:cNvSpPr>
              <p:nvPr/>
            </p:nvSpPr>
            <p:spPr bwMode="auto">
              <a:xfrm rot="10800000">
                <a:off x="2467" y="3126"/>
                <a:ext cx="28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8" name="Arc 1014"/>
              <p:cNvSpPr>
                <a:spLocks/>
              </p:cNvSpPr>
              <p:nvPr/>
            </p:nvSpPr>
            <p:spPr bwMode="auto">
              <a:xfrm rot="10800000">
                <a:off x="2449" y="3181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9" name="Arc 1015"/>
              <p:cNvSpPr>
                <a:spLocks/>
              </p:cNvSpPr>
              <p:nvPr/>
            </p:nvSpPr>
            <p:spPr bwMode="auto">
              <a:xfrm rot="10800000">
                <a:off x="2408" y="3130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0" name="Arc 1016"/>
              <p:cNvSpPr>
                <a:spLocks/>
              </p:cNvSpPr>
              <p:nvPr/>
            </p:nvSpPr>
            <p:spPr bwMode="auto">
              <a:xfrm rot="10800000">
                <a:off x="2513" y="3187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1" name="Arc 1017"/>
              <p:cNvSpPr>
                <a:spLocks/>
              </p:cNvSpPr>
              <p:nvPr/>
            </p:nvSpPr>
            <p:spPr bwMode="auto">
              <a:xfrm rot="10800000">
                <a:off x="2420" y="3182"/>
                <a:ext cx="21" cy="61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2" name="Arc 1018"/>
              <p:cNvSpPr>
                <a:spLocks/>
              </p:cNvSpPr>
              <p:nvPr/>
            </p:nvSpPr>
            <p:spPr bwMode="auto">
              <a:xfrm rot="10800000">
                <a:off x="2376" y="3127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3" name="Arc 1019"/>
              <p:cNvSpPr>
                <a:spLocks/>
              </p:cNvSpPr>
              <p:nvPr/>
            </p:nvSpPr>
            <p:spPr bwMode="auto">
              <a:xfrm rot="10800000">
                <a:off x="2360" y="3185"/>
                <a:ext cx="27" cy="61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4" name="Arc 1020"/>
              <p:cNvSpPr>
                <a:spLocks/>
              </p:cNvSpPr>
              <p:nvPr/>
            </p:nvSpPr>
            <p:spPr bwMode="auto">
              <a:xfrm>
                <a:off x="2049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5" name="Arc 1021"/>
              <p:cNvSpPr>
                <a:spLocks/>
              </p:cNvSpPr>
              <p:nvPr/>
            </p:nvSpPr>
            <p:spPr bwMode="auto">
              <a:xfrm>
                <a:off x="2026" y="3120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6" name="Arc 1022"/>
              <p:cNvSpPr>
                <a:spLocks/>
              </p:cNvSpPr>
              <p:nvPr/>
            </p:nvSpPr>
            <p:spPr bwMode="auto">
              <a:xfrm>
                <a:off x="1991" y="3178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7" name="Arc 1023"/>
              <p:cNvSpPr>
                <a:spLocks/>
              </p:cNvSpPr>
              <p:nvPr/>
            </p:nvSpPr>
            <p:spPr bwMode="auto">
              <a:xfrm>
                <a:off x="2010" y="3123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8" name="Arc 0"/>
              <p:cNvSpPr>
                <a:spLocks/>
              </p:cNvSpPr>
              <p:nvPr/>
            </p:nvSpPr>
            <p:spPr bwMode="auto">
              <a:xfrm>
                <a:off x="2144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9" name="Arc 1"/>
              <p:cNvSpPr>
                <a:spLocks/>
              </p:cNvSpPr>
              <p:nvPr/>
            </p:nvSpPr>
            <p:spPr bwMode="auto">
              <a:xfrm>
                <a:off x="2119" y="3126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0" name="Arc 2"/>
              <p:cNvSpPr>
                <a:spLocks/>
              </p:cNvSpPr>
              <p:nvPr/>
            </p:nvSpPr>
            <p:spPr bwMode="auto">
              <a:xfrm>
                <a:off x="2082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1" name="Arc 3"/>
              <p:cNvSpPr>
                <a:spLocks/>
              </p:cNvSpPr>
              <p:nvPr/>
            </p:nvSpPr>
            <p:spPr bwMode="auto">
              <a:xfrm>
                <a:off x="2093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2" name="Arc 4"/>
              <p:cNvSpPr>
                <a:spLocks/>
              </p:cNvSpPr>
              <p:nvPr/>
            </p:nvSpPr>
            <p:spPr bwMode="auto">
              <a:xfrm>
                <a:off x="2231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3" name="Arc 5"/>
              <p:cNvSpPr>
                <a:spLocks/>
              </p:cNvSpPr>
              <p:nvPr/>
            </p:nvSpPr>
            <p:spPr bwMode="auto">
              <a:xfrm>
                <a:off x="2205" y="3124"/>
                <a:ext cx="29" cy="62"/>
              </a:xfrm>
              <a:custGeom>
                <a:avLst/>
                <a:gdLst>
                  <a:gd name="T0" fmla="*/ 0 w 22348"/>
                  <a:gd name="T1" fmla="*/ 0 h 21600"/>
                  <a:gd name="T2" fmla="*/ 0 w 22348"/>
                  <a:gd name="T3" fmla="*/ 0 h 21600"/>
                  <a:gd name="T4" fmla="*/ 0 w 2234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8" h="21600" fill="none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</a:path>
                  <a:path w="22348" h="21600" stroke="0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  <a:lnTo>
                      <a:pt x="751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4" name="Arc 6"/>
              <p:cNvSpPr>
                <a:spLocks/>
              </p:cNvSpPr>
              <p:nvPr/>
            </p:nvSpPr>
            <p:spPr bwMode="auto">
              <a:xfrm>
                <a:off x="2167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5" name="Arc 7"/>
              <p:cNvSpPr>
                <a:spLocks/>
              </p:cNvSpPr>
              <p:nvPr/>
            </p:nvSpPr>
            <p:spPr bwMode="auto">
              <a:xfrm>
                <a:off x="2183" y="3128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6" name="Arc 8"/>
              <p:cNvSpPr>
                <a:spLocks/>
              </p:cNvSpPr>
              <p:nvPr/>
            </p:nvSpPr>
            <p:spPr bwMode="auto">
              <a:xfrm>
                <a:off x="2323" y="3183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7" name="Arc 9"/>
              <p:cNvSpPr>
                <a:spLocks/>
              </p:cNvSpPr>
              <p:nvPr/>
            </p:nvSpPr>
            <p:spPr bwMode="auto">
              <a:xfrm>
                <a:off x="2301" y="312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8" name="Arc 10"/>
              <p:cNvSpPr>
                <a:spLocks/>
              </p:cNvSpPr>
              <p:nvPr/>
            </p:nvSpPr>
            <p:spPr bwMode="auto">
              <a:xfrm>
                <a:off x="2260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9" name="Arc 11"/>
              <p:cNvSpPr>
                <a:spLocks/>
              </p:cNvSpPr>
              <p:nvPr/>
            </p:nvSpPr>
            <p:spPr bwMode="auto">
              <a:xfrm>
                <a:off x="2277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60" name="Arc 12"/>
              <p:cNvSpPr>
                <a:spLocks/>
              </p:cNvSpPr>
              <p:nvPr/>
            </p:nvSpPr>
            <p:spPr bwMode="auto">
              <a:xfrm rot="10800000">
                <a:off x="2502" y="3124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0412" name="Group 13"/>
            <p:cNvGrpSpPr>
              <a:grpSpLocks/>
            </p:cNvGrpSpPr>
            <p:nvPr/>
          </p:nvGrpSpPr>
          <p:grpSpPr bwMode="auto">
            <a:xfrm>
              <a:off x="1978" y="3122"/>
              <a:ext cx="543" cy="129"/>
              <a:chOff x="1978" y="3122"/>
              <a:chExt cx="543" cy="129"/>
            </a:xfrm>
          </p:grpSpPr>
          <p:sp>
            <p:nvSpPr>
              <p:cNvPr id="40413" name="Arc 14"/>
              <p:cNvSpPr>
                <a:spLocks/>
              </p:cNvSpPr>
              <p:nvPr/>
            </p:nvSpPr>
            <p:spPr bwMode="auto">
              <a:xfrm rot="10800000">
                <a:off x="2454" y="3127"/>
                <a:ext cx="30" cy="62"/>
              </a:xfrm>
              <a:custGeom>
                <a:avLst/>
                <a:gdLst>
                  <a:gd name="T0" fmla="*/ 0 w 22364"/>
                  <a:gd name="T1" fmla="*/ 0 h 21963"/>
                  <a:gd name="T2" fmla="*/ 0 w 22364"/>
                  <a:gd name="T3" fmla="*/ 0 h 21963"/>
                  <a:gd name="T4" fmla="*/ 0 w 22364"/>
                  <a:gd name="T5" fmla="*/ 0 h 219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64" h="21963" fill="none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</a:path>
                  <a:path w="22364" h="21963" stroke="0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  <a:lnTo>
                      <a:pt x="764" y="363"/>
                    </a:lnTo>
                    <a:lnTo>
                      <a:pt x="2236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14" name="Arc 15"/>
              <p:cNvSpPr>
                <a:spLocks/>
              </p:cNvSpPr>
              <p:nvPr/>
            </p:nvSpPr>
            <p:spPr bwMode="auto">
              <a:xfrm rot="10800000">
                <a:off x="2437" y="3184"/>
                <a:ext cx="28" cy="60"/>
              </a:xfrm>
              <a:custGeom>
                <a:avLst/>
                <a:gdLst>
                  <a:gd name="T0" fmla="*/ 0 w 21597"/>
                  <a:gd name="T1" fmla="*/ 0 h 21587"/>
                  <a:gd name="T2" fmla="*/ 0 w 21597"/>
                  <a:gd name="T3" fmla="*/ 0 h 21587"/>
                  <a:gd name="T4" fmla="*/ 0 w 21597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87" fill="none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</a:path>
                  <a:path w="21597" h="21587" stroke="0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  <a:lnTo>
                      <a:pt x="21597" y="21587"/>
                    </a:lnTo>
                    <a:lnTo>
                      <a:pt x="-1" y="212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15" name="Arc 16"/>
              <p:cNvSpPr>
                <a:spLocks/>
              </p:cNvSpPr>
              <p:nvPr/>
            </p:nvSpPr>
            <p:spPr bwMode="auto">
              <a:xfrm rot="10800000">
                <a:off x="2395" y="3131"/>
                <a:ext cx="21" cy="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16" name="Arc 17"/>
              <p:cNvSpPr>
                <a:spLocks/>
              </p:cNvSpPr>
              <p:nvPr/>
            </p:nvSpPr>
            <p:spPr bwMode="auto">
              <a:xfrm rot="10800000">
                <a:off x="2500" y="3189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17" name="Arc 18"/>
              <p:cNvSpPr>
                <a:spLocks/>
              </p:cNvSpPr>
              <p:nvPr/>
            </p:nvSpPr>
            <p:spPr bwMode="auto">
              <a:xfrm rot="10800000">
                <a:off x="2407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18" name="Arc 19"/>
              <p:cNvSpPr>
                <a:spLocks/>
              </p:cNvSpPr>
              <p:nvPr/>
            </p:nvSpPr>
            <p:spPr bwMode="auto">
              <a:xfrm rot="10800000">
                <a:off x="2363" y="3129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19" name="Arc 20"/>
              <p:cNvSpPr>
                <a:spLocks/>
              </p:cNvSpPr>
              <p:nvPr/>
            </p:nvSpPr>
            <p:spPr bwMode="auto">
              <a:xfrm rot="10800000">
                <a:off x="2347" y="3187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0" name="Arc 21"/>
              <p:cNvSpPr>
                <a:spLocks/>
              </p:cNvSpPr>
              <p:nvPr/>
            </p:nvSpPr>
            <p:spPr bwMode="auto">
              <a:xfrm>
                <a:off x="2036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1" name="Arc 22"/>
              <p:cNvSpPr>
                <a:spLocks/>
              </p:cNvSpPr>
              <p:nvPr/>
            </p:nvSpPr>
            <p:spPr bwMode="auto">
              <a:xfrm>
                <a:off x="2013" y="3122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2" name="Arc 23"/>
              <p:cNvSpPr>
                <a:spLocks/>
              </p:cNvSpPr>
              <p:nvPr/>
            </p:nvSpPr>
            <p:spPr bwMode="auto">
              <a:xfrm>
                <a:off x="1978" y="3179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3" name="Arc 24"/>
              <p:cNvSpPr>
                <a:spLocks/>
              </p:cNvSpPr>
              <p:nvPr/>
            </p:nvSpPr>
            <p:spPr bwMode="auto">
              <a:xfrm>
                <a:off x="1997" y="3125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4" name="Arc 25"/>
              <p:cNvSpPr>
                <a:spLocks/>
              </p:cNvSpPr>
              <p:nvPr/>
            </p:nvSpPr>
            <p:spPr bwMode="auto">
              <a:xfrm>
                <a:off x="2131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5" name="Arc 26"/>
              <p:cNvSpPr>
                <a:spLocks/>
              </p:cNvSpPr>
              <p:nvPr/>
            </p:nvSpPr>
            <p:spPr bwMode="auto">
              <a:xfrm>
                <a:off x="2106" y="3127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6" name="Arc 27"/>
              <p:cNvSpPr>
                <a:spLocks/>
              </p:cNvSpPr>
              <p:nvPr/>
            </p:nvSpPr>
            <p:spPr bwMode="auto">
              <a:xfrm>
                <a:off x="2069" y="318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7" name="Arc 28"/>
              <p:cNvSpPr>
                <a:spLocks/>
              </p:cNvSpPr>
              <p:nvPr/>
            </p:nvSpPr>
            <p:spPr bwMode="auto">
              <a:xfrm>
                <a:off x="2080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8" name="Arc 29"/>
              <p:cNvSpPr>
                <a:spLocks/>
              </p:cNvSpPr>
              <p:nvPr/>
            </p:nvSpPr>
            <p:spPr bwMode="auto">
              <a:xfrm>
                <a:off x="2218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9" name="Arc 30"/>
              <p:cNvSpPr>
                <a:spLocks/>
              </p:cNvSpPr>
              <p:nvPr/>
            </p:nvSpPr>
            <p:spPr bwMode="auto">
              <a:xfrm>
                <a:off x="2192" y="3126"/>
                <a:ext cx="29" cy="61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0" name="Arc 31"/>
              <p:cNvSpPr>
                <a:spLocks/>
              </p:cNvSpPr>
              <p:nvPr/>
            </p:nvSpPr>
            <p:spPr bwMode="auto">
              <a:xfrm>
                <a:off x="2154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1" name="Arc 32"/>
              <p:cNvSpPr>
                <a:spLocks/>
              </p:cNvSpPr>
              <p:nvPr/>
            </p:nvSpPr>
            <p:spPr bwMode="auto">
              <a:xfrm>
                <a:off x="2170" y="3130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2" name="Arc 33"/>
              <p:cNvSpPr>
                <a:spLocks/>
              </p:cNvSpPr>
              <p:nvPr/>
            </p:nvSpPr>
            <p:spPr bwMode="auto">
              <a:xfrm>
                <a:off x="2310" y="3185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3" name="Arc 34"/>
              <p:cNvSpPr>
                <a:spLocks/>
              </p:cNvSpPr>
              <p:nvPr/>
            </p:nvSpPr>
            <p:spPr bwMode="auto">
              <a:xfrm>
                <a:off x="2288" y="3124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4" name="Arc 35"/>
              <p:cNvSpPr>
                <a:spLocks/>
              </p:cNvSpPr>
              <p:nvPr/>
            </p:nvSpPr>
            <p:spPr bwMode="auto">
              <a:xfrm>
                <a:off x="2247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5" name="Arc 36"/>
              <p:cNvSpPr>
                <a:spLocks/>
              </p:cNvSpPr>
              <p:nvPr/>
            </p:nvSpPr>
            <p:spPr bwMode="auto">
              <a:xfrm>
                <a:off x="2264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6" name="Arc 37"/>
              <p:cNvSpPr>
                <a:spLocks/>
              </p:cNvSpPr>
              <p:nvPr/>
            </p:nvSpPr>
            <p:spPr bwMode="auto">
              <a:xfrm rot="10800000">
                <a:off x="2489" y="3126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461158" name="AutoShape 38"/>
          <p:cNvSpPr>
            <a:spLocks noChangeArrowheads="1"/>
          </p:cNvSpPr>
          <p:nvPr/>
        </p:nvSpPr>
        <p:spPr bwMode="auto">
          <a:xfrm rot="4800000" flipH="1" flipV="1">
            <a:off x="954881" y="2961482"/>
            <a:ext cx="1038225" cy="1173162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40135" name="AutoShape 39"/>
          <p:cNvSpPr>
            <a:spLocks noChangeArrowheads="1"/>
          </p:cNvSpPr>
          <p:nvPr/>
        </p:nvSpPr>
        <p:spPr bwMode="auto">
          <a:xfrm>
            <a:off x="1771650" y="3592513"/>
            <a:ext cx="28575" cy="1841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40136" name="AutoShape 40"/>
          <p:cNvSpPr>
            <a:spLocks noChangeArrowheads="1"/>
          </p:cNvSpPr>
          <p:nvPr/>
        </p:nvSpPr>
        <p:spPr bwMode="auto">
          <a:xfrm>
            <a:off x="946150" y="3589338"/>
            <a:ext cx="30163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grpSp>
        <p:nvGrpSpPr>
          <p:cNvPr id="40137" name="Group 41"/>
          <p:cNvGrpSpPr>
            <a:grpSpLocks/>
          </p:cNvGrpSpPr>
          <p:nvPr/>
        </p:nvGrpSpPr>
        <p:grpSpPr bwMode="auto">
          <a:xfrm>
            <a:off x="998538" y="3598863"/>
            <a:ext cx="768350" cy="168275"/>
            <a:chOff x="617" y="2572"/>
            <a:chExt cx="544" cy="128"/>
          </a:xfrm>
        </p:grpSpPr>
        <p:sp>
          <p:nvSpPr>
            <p:cNvPr id="3461162" name="Arc 42"/>
            <p:cNvSpPr>
              <a:spLocks/>
            </p:cNvSpPr>
            <p:nvPr/>
          </p:nvSpPr>
          <p:spPr bwMode="auto">
            <a:xfrm rot="10800000">
              <a:off x="1094" y="2577"/>
              <a:ext cx="27" cy="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63" name="Arc 43"/>
            <p:cNvSpPr>
              <a:spLocks/>
            </p:cNvSpPr>
            <p:nvPr/>
          </p:nvSpPr>
          <p:spPr bwMode="auto">
            <a:xfrm rot="10800000">
              <a:off x="1074" y="2632"/>
              <a:ext cx="28" cy="59"/>
            </a:xfrm>
            <a:custGeom>
              <a:avLst/>
              <a:gdLst>
                <a:gd name="G0" fmla="+- 21600 0 0"/>
                <a:gd name="G1" fmla="+- 21587 0 0"/>
                <a:gd name="G2" fmla="+- 21600 0 0"/>
                <a:gd name="T0" fmla="*/ 0 w 21600"/>
                <a:gd name="T1" fmla="*/ 21587 h 21587"/>
                <a:gd name="T2" fmla="*/ 20843 w 21600"/>
                <a:gd name="T3" fmla="*/ 0 h 21587"/>
                <a:gd name="T4" fmla="*/ 21600 w 21600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64" name="Arc 44"/>
            <p:cNvSpPr>
              <a:spLocks/>
            </p:cNvSpPr>
            <p:nvPr/>
          </p:nvSpPr>
          <p:spPr bwMode="auto">
            <a:xfrm rot="10800000">
              <a:off x="1033" y="2580"/>
              <a:ext cx="22" cy="62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65" name="Arc 45"/>
            <p:cNvSpPr>
              <a:spLocks/>
            </p:cNvSpPr>
            <p:nvPr/>
          </p:nvSpPr>
          <p:spPr bwMode="auto">
            <a:xfrm rot="10800000">
              <a:off x="1139" y="2638"/>
              <a:ext cx="22" cy="62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40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66" name="Arc 46"/>
            <p:cNvSpPr>
              <a:spLocks/>
            </p:cNvSpPr>
            <p:nvPr/>
          </p:nvSpPr>
          <p:spPr bwMode="auto">
            <a:xfrm rot="10800000">
              <a:off x="1045" y="2634"/>
              <a:ext cx="20" cy="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67" name="Arc 47"/>
            <p:cNvSpPr>
              <a:spLocks/>
            </p:cNvSpPr>
            <p:nvPr/>
          </p:nvSpPr>
          <p:spPr bwMode="auto">
            <a:xfrm rot="10800000">
              <a:off x="1003" y="2579"/>
              <a:ext cx="27" cy="59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68" name="Arc 48"/>
            <p:cNvSpPr>
              <a:spLocks/>
            </p:cNvSpPr>
            <p:nvPr/>
          </p:nvSpPr>
          <p:spPr bwMode="auto">
            <a:xfrm rot="10800000">
              <a:off x="986" y="2638"/>
              <a:ext cx="27" cy="59"/>
            </a:xfrm>
            <a:custGeom>
              <a:avLst/>
              <a:gdLst>
                <a:gd name="G0" fmla="+- 21597 0 0"/>
                <a:gd name="G1" fmla="+- 21586 0 0"/>
                <a:gd name="G2" fmla="+- 21600 0 0"/>
                <a:gd name="T0" fmla="*/ 0 w 21597"/>
                <a:gd name="T1" fmla="*/ 21235 h 21586"/>
                <a:gd name="T2" fmla="*/ 20818 w 21597"/>
                <a:gd name="T3" fmla="*/ 0 h 21586"/>
                <a:gd name="T4" fmla="*/ 21597 w 21597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6" fill="none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</a:path>
                <a:path w="21597" h="21586" stroke="0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  <a:lnTo>
                    <a:pt x="21597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69" name="Arc 49"/>
            <p:cNvSpPr>
              <a:spLocks/>
            </p:cNvSpPr>
            <p:nvPr/>
          </p:nvSpPr>
          <p:spPr bwMode="auto">
            <a:xfrm>
              <a:off x="674" y="2634"/>
              <a:ext cx="28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0" name="Arc 50"/>
            <p:cNvSpPr>
              <a:spLocks/>
            </p:cNvSpPr>
            <p:nvPr/>
          </p:nvSpPr>
          <p:spPr bwMode="auto">
            <a:xfrm>
              <a:off x="652" y="2572"/>
              <a:ext cx="29" cy="62"/>
            </a:xfrm>
            <a:custGeom>
              <a:avLst/>
              <a:gdLst>
                <a:gd name="G0" fmla="+- 757 0 0"/>
                <a:gd name="G1" fmla="+- 21600 0 0"/>
                <a:gd name="G2" fmla="+- 21600 0 0"/>
                <a:gd name="T0" fmla="*/ 0 w 22357"/>
                <a:gd name="T1" fmla="*/ 13 h 21600"/>
                <a:gd name="T2" fmla="*/ 22357 w 22357"/>
                <a:gd name="T3" fmla="*/ 21600 h 21600"/>
                <a:gd name="T4" fmla="*/ 757 w 2235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1" name="Arc 51"/>
            <p:cNvSpPr>
              <a:spLocks/>
            </p:cNvSpPr>
            <p:nvPr/>
          </p:nvSpPr>
          <p:spPr bwMode="auto">
            <a:xfrm>
              <a:off x="617" y="2629"/>
              <a:ext cx="21" cy="63"/>
            </a:xfrm>
            <a:custGeom>
              <a:avLst/>
              <a:gdLst>
                <a:gd name="G0" fmla="+- 1052 0 0"/>
                <a:gd name="G1" fmla="+- 0 0 0"/>
                <a:gd name="G2" fmla="+- 21600 0 0"/>
                <a:gd name="T0" fmla="*/ 22652 w 22652"/>
                <a:gd name="T1" fmla="*/ 0 h 21600"/>
                <a:gd name="T2" fmla="*/ 0 w 22652"/>
                <a:gd name="T3" fmla="*/ 21574 h 21600"/>
                <a:gd name="T4" fmla="*/ 1052 w 2265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2" name="Arc 52"/>
            <p:cNvSpPr>
              <a:spLocks/>
            </p:cNvSpPr>
            <p:nvPr/>
          </p:nvSpPr>
          <p:spPr bwMode="auto">
            <a:xfrm>
              <a:off x="635" y="2574"/>
              <a:ext cx="22" cy="59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3" name="Arc 53"/>
            <p:cNvSpPr>
              <a:spLocks/>
            </p:cNvSpPr>
            <p:nvPr/>
          </p:nvSpPr>
          <p:spPr bwMode="auto">
            <a:xfrm>
              <a:off x="769" y="2634"/>
              <a:ext cx="28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4" name="Arc 54"/>
            <p:cNvSpPr>
              <a:spLocks/>
            </p:cNvSpPr>
            <p:nvPr/>
          </p:nvSpPr>
          <p:spPr bwMode="auto">
            <a:xfrm>
              <a:off x="745" y="2577"/>
              <a:ext cx="29" cy="62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5" name="Arc 55"/>
            <p:cNvSpPr>
              <a:spLocks/>
            </p:cNvSpPr>
            <p:nvPr/>
          </p:nvSpPr>
          <p:spPr bwMode="auto">
            <a:xfrm>
              <a:off x="707" y="2634"/>
              <a:ext cx="21" cy="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6" name="Arc 56"/>
            <p:cNvSpPr>
              <a:spLocks/>
            </p:cNvSpPr>
            <p:nvPr/>
          </p:nvSpPr>
          <p:spPr bwMode="auto">
            <a:xfrm>
              <a:off x="719" y="2580"/>
              <a:ext cx="20" cy="58"/>
            </a:xfrm>
            <a:custGeom>
              <a:avLst/>
              <a:gdLst>
                <a:gd name="G0" fmla="+- 21597 0 0"/>
                <a:gd name="G1" fmla="+- 21577 0 0"/>
                <a:gd name="G2" fmla="+- 21600 0 0"/>
                <a:gd name="T0" fmla="*/ 0 w 21597"/>
                <a:gd name="T1" fmla="*/ 21228 h 21577"/>
                <a:gd name="T2" fmla="*/ 20602 w 21597"/>
                <a:gd name="T3" fmla="*/ 0 h 21577"/>
                <a:gd name="T4" fmla="*/ 21597 w 21597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7" name="Arc 57"/>
            <p:cNvSpPr>
              <a:spLocks/>
            </p:cNvSpPr>
            <p:nvPr/>
          </p:nvSpPr>
          <p:spPr bwMode="auto">
            <a:xfrm>
              <a:off x="858" y="2634"/>
              <a:ext cx="27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8" name="Arc 58"/>
            <p:cNvSpPr>
              <a:spLocks/>
            </p:cNvSpPr>
            <p:nvPr/>
          </p:nvSpPr>
          <p:spPr bwMode="auto">
            <a:xfrm>
              <a:off x="831" y="2574"/>
              <a:ext cx="28" cy="63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9" name="Arc 59"/>
            <p:cNvSpPr>
              <a:spLocks/>
            </p:cNvSpPr>
            <p:nvPr/>
          </p:nvSpPr>
          <p:spPr bwMode="auto">
            <a:xfrm>
              <a:off x="793" y="2634"/>
              <a:ext cx="18" cy="64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80" name="Arc 60"/>
            <p:cNvSpPr>
              <a:spLocks/>
            </p:cNvSpPr>
            <p:nvPr/>
          </p:nvSpPr>
          <p:spPr bwMode="auto">
            <a:xfrm>
              <a:off x="808" y="2580"/>
              <a:ext cx="21" cy="58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81" name="Arc 61"/>
            <p:cNvSpPr>
              <a:spLocks/>
            </p:cNvSpPr>
            <p:nvPr/>
          </p:nvSpPr>
          <p:spPr bwMode="auto">
            <a:xfrm>
              <a:off x="949" y="2634"/>
              <a:ext cx="29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82" name="Arc 62"/>
            <p:cNvSpPr>
              <a:spLocks/>
            </p:cNvSpPr>
            <p:nvPr/>
          </p:nvSpPr>
          <p:spPr bwMode="auto">
            <a:xfrm>
              <a:off x="926" y="2574"/>
              <a:ext cx="30" cy="59"/>
            </a:xfrm>
            <a:custGeom>
              <a:avLst/>
              <a:gdLst>
                <a:gd name="G0" fmla="+- 744 0 0"/>
                <a:gd name="G1" fmla="+- 21600 0 0"/>
                <a:gd name="G2" fmla="+- 21600 0 0"/>
                <a:gd name="T0" fmla="*/ 0 w 22344"/>
                <a:gd name="T1" fmla="*/ 13 h 21600"/>
                <a:gd name="T2" fmla="*/ 22344 w 22344"/>
                <a:gd name="T3" fmla="*/ 21600 h 21600"/>
                <a:gd name="T4" fmla="*/ 744 w 223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83" name="Arc 63"/>
            <p:cNvSpPr>
              <a:spLocks/>
            </p:cNvSpPr>
            <p:nvPr/>
          </p:nvSpPr>
          <p:spPr bwMode="auto">
            <a:xfrm>
              <a:off x="886" y="2634"/>
              <a:ext cx="22" cy="64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84" name="Arc 64"/>
            <p:cNvSpPr>
              <a:spLocks/>
            </p:cNvSpPr>
            <p:nvPr/>
          </p:nvSpPr>
          <p:spPr bwMode="auto">
            <a:xfrm>
              <a:off x="904" y="2580"/>
              <a:ext cx="20" cy="58"/>
            </a:xfrm>
            <a:custGeom>
              <a:avLst/>
              <a:gdLst>
                <a:gd name="G0" fmla="+- 21597 0 0"/>
                <a:gd name="G1" fmla="+- 21575 0 0"/>
                <a:gd name="G2" fmla="+- 21600 0 0"/>
                <a:gd name="T0" fmla="*/ 0 w 21597"/>
                <a:gd name="T1" fmla="*/ 21227 h 21575"/>
                <a:gd name="T2" fmla="*/ 20553 w 21597"/>
                <a:gd name="T3" fmla="*/ 0 h 21575"/>
                <a:gd name="T4" fmla="*/ 21597 w 21597"/>
                <a:gd name="T5" fmla="*/ 21575 h 2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85" name="Arc 65"/>
            <p:cNvSpPr>
              <a:spLocks/>
            </p:cNvSpPr>
            <p:nvPr/>
          </p:nvSpPr>
          <p:spPr bwMode="auto">
            <a:xfrm rot="10800000">
              <a:off x="1127" y="2576"/>
              <a:ext cx="20" cy="63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138" name="Group 66"/>
          <p:cNvGrpSpPr>
            <a:grpSpLocks/>
          </p:cNvGrpSpPr>
          <p:nvPr/>
        </p:nvGrpSpPr>
        <p:grpSpPr bwMode="auto">
          <a:xfrm>
            <a:off x="981075" y="3600450"/>
            <a:ext cx="766763" cy="169863"/>
            <a:chOff x="604" y="2574"/>
            <a:chExt cx="544" cy="128"/>
          </a:xfrm>
        </p:grpSpPr>
        <p:sp>
          <p:nvSpPr>
            <p:cNvPr id="40361" name="Arc 67"/>
            <p:cNvSpPr>
              <a:spLocks/>
            </p:cNvSpPr>
            <p:nvPr/>
          </p:nvSpPr>
          <p:spPr bwMode="auto">
            <a:xfrm rot="10800000">
              <a:off x="1080" y="2579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2" name="Arc 68"/>
            <p:cNvSpPr>
              <a:spLocks/>
            </p:cNvSpPr>
            <p:nvPr/>
          </p:nvSpPr>
          <p:spPr bwMode="auto">
            <a:xfrm rot="10800000">
              <a:off x="1061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3" name="Arc 69"/>
            <p:cNvSpPr>
              <a:spLocks/>
            </p:cNvSpPr>
            <p:nvPr/>
          </p:nvSpPr>
          <p:spPr bwMode="auto">
            <a:xfrm rot="10800000">
              <a:off x="1020" y="258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4" name="Arc 70"/>
            <p:cNvSpPr>
              <a:spLocks/>
            </p:cNvSpPr>
            <p:nvPr/>
          </p:nvSpPr>
          <p:spPr bwMode="auto">
            <a:xfrm rot="10800000">
              <a:off x="1126" y="2640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5" name="Arc 71"/>
            <p:cNvSpPr>
              <a:spLocks/>
            </p:cNvSpPr>
            <p:nvPr/>
          </p:nvSpPr>
          <p:spPr bwMode="auto">
            <a:xfrm rot="10800000">
              <a:off x="1033" y="263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6" name="Arc 72"/>
            <p:cNvSpPr>
              <a:spLocks/>
            </p:cNvSpPr>
            <p:nvPr/>
          </p:nvSpPr>
          <p:spPr bwMode="auto">
            <a:xfrm rot="10800000">
              <a:off x="989" y="2581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7" name="Arc 73"/>
            <p:cNvSpPr>
              <a:spLocks/>
            </p:cNvSpPr>
            <p:nvPr/>
          </p:nvSpPr>
          <p:spPr bwMode="auto">
            <a:xfrm rot="10800000">
              <a:off x="973" y="2638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8" name="Arc 74"/>
            <p:cNvSpPr>
              <a:spLocks/>
            </p:cNvSpPr>
            <p:nvPr/>
          </p:nvSpPr>
          <p:spPr bwMode="auto">
            <a:xfrm>
              <a:off x="661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9" name="Arc 75"/>
            <p:cNvSpPr>
              <a:spLocks/>
            </p:cNvSpPr>
            <p:nvPr/>
          </p:nvSpPr>
          <p:spPr bwMode="auto">
            <a:xfrm>
              <a:off x="639" y="257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0" name="Arc 76"/>
            <p:cNvSpPr>
              <a:spLocks/>
            </p:cNvSpPr>
            <p:nvPr/>
          </p:nvSpPr>
          <p:spPr bwMode="auto">
            <a:xfrm>
              <a:off x="604" y="2631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1" name="Arc 77"/>
            <p:cNvSpPr>
              <a:spLocks/>
            </p:cNvSpPr>
            <p:nvPr/>
          </p:nvSpPr>
          <p:spPr bwMode="auto">
            <a:xfrm>
              <a:off x="623" y="2576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2" name="Arc 78"/>
            <p:cNvSpPr>
              <a:spLocks/>
            </p:cNvSpPr>
            <p:nvPr/>
          </p:nvSpPr>
          <p:spPr bwMode="auto">
            <a:xfrm>
              <a:off x="756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3" name="Arc 79"/>
            <p:cNvSpPr>
              <a:spLocks/>
            </p:cNvSpPr>
            <p:nvPr/>
          </p:nvSpPr>
          <p:spPr bwMode="auto">
            <a:xfrm>
              <a:off x="732" y="2579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4" name="Arc 80"/>
            <p:cNvSpPr>
              <a:spLocks/>
            </p:cNvSpPr>
            <p:nvPr/>
          </p:nvSpPr>
          <p:spPr bwMode="auto">
            <a:xfrm>
              <a:off x="694" y="263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5" name="Arc 81"/>
            <p:cNvSpPr>
              <a:spLocks/>
            </p:cNvSpPr>
            <p:nvPr/>
          </p:nvSpPr>
          <p:spPr bwMode="auto">
            <a:xfrm>
              <a:off x="706" y="2582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6" name="Arc 82"/>
            <p:cNvSpPr>
              <a:spLocks/>
            </p:cNvSpPr>
            <p:nvPr/>
          </p:nvSpPr>
          <p:spPr bwMode="auto">
            <a:xfrm>
              <a:off x="844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7" name="Arc 83"/>
            <p:cNvSpPr>
              <a:spLocks/>
            </p:cNvSpPr>
            <p:nvPr/>
          </p:nvSpPr>
          <p:spPr bwMode="auto">
            <a:xfrm>
              <a:off x="817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8" name="Arc 84"/>
            <p:cNvSpPr>
              <a:spLocks/>
            </p:cNvSpPr>
            <p:nvPr/>
          </p:nvSpPr>
          <p:spPr bwMode="auto">
            <a:xfrm>
              <a:off x="780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9" name="Arc 85"/>
            <p:cNvSpPr>
              <a:spLocks/>
            </p:cNvSpPr>
            <p:nvPr/>
          </p:nvSpPr>
          <p:spPr bwMode="auto">
            <a:xfrm>
              <a:off x="795" y="258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80" name="Arc 86"/>
            <p:cNvSpPr>
              <a:spLocks/>
            </p:cNvSpPr>
            <p:nvPr/>
          </p:nvSpPr>
          <p:spPr bwMode="auto">
            <a:xfrm>
              <a:off x="936" y="2636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81" name="Arc 87"/>
            <p:cNvSpPr>
              <a:spLocks/>
            </p:cNvSpPr>
            <p:nvPr/>
          </p:nvSpPr>
          <p:spPr bwMode="auto">
            <a:xfrm>
              <a:off x="913" y="2575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82" name="Arc 88"/>
            <p:cNvSpPr>
              <a:spLocks/>
            </p:cNvSpPr>
            <p:nvPr/>
          </p:nvSpPr>
          <p:spPr bwMode="auto">
            <a:xfrm>
              <a:off x="873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83" name="Arc 89"/>
            <p:cNvSpPr>
              <a:spLocks/>
            </p:cNvSpPr>
            <p:nvPr/>
          </p:nvSpPr>
          <p:spPr bwMode="auto">
            <a:xfrm>
              <a:off x="891" y="2582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84" name="Arc 90"/>
            <p:cNvSpPr>
              <a:spLocks/>
            </p:cNvSpPr>
            <p:nvPr/>
          </p:nvSpPr>
          <p:spPr bwMode="auto">
            <a:xfrm rot="10800000">
              <a:off x="1114" y="2577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139" name="Group 91"/>
          <p:cNvGrpSpPr>
            <a:grpSpLocks/>
          </p:cNvGrpSpPr>
          <p:nvPr/>
        </p:nvGrpSpPr>
        <p:grpSpPr bwMode="auto">
          <a:xfrm>
            <a:off x="1003300" y="3222625"/>
            <a:ext cx="776288" cy="171450"/>
            <a:chOff x="620" y="2288"/>
            <a:chExt cx="550" cy="129"/>
          </a:xfrm>
        </p:grpSpPr>
        <p:sp>
          <p:nvSpPr>
            <p:cNvPr id="40337" name="Arc 92"/>
            <p:cNvSpPr>
              <a:spLocks/>
            </p:cNvSpPr>
            <p:nvPr/>
          </p:nvSpPr>
          <p:spPr bwMode="auto">
            <a:xfrm rot="10800000">
              <a:off x="1096" y="2293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38" name="Arc 93"/>
            <p:cNvSpPr>
              <a:spLocks/>
            </p:cNvSpPr>
            <p:nvPr/>
          </p:nvSpPr>
          <p:spPr bwMode="auto">
            <a:xfrm rot="10800000">
              <a:off x="1078" y="2349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39" name="Arc 94"/>
            <p:cNvSpPr>
              <a:spLocks/>
            </p:cNvSpPr>
            <p:nvPr/>
          </p:nvSpPr>
          <p:spPr bwMode="auto">
            <a:xfrm rot="10800000">
              <a:off x="1037" y="229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0" name="Arc 95"/>
            <p:cNvSpPr>
              <a:spLocks/>
            </p:cNvSpPr>
            <p:nvPr/>
          </p:nvSpPr>
          <p:spPr bwMode="auto">
            <a:xfrm rot="10800000">
              <a:off x="1148" y="2355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1" name="Arc 96"/>
            <p:cNvSpPr>
              <a:spLocks/>
            </p:cNvSpPr>
            <p:nvPr/>
          </p:nvSpPr>
          <p:spPr bwMode="auto">
            <a:xfrm rot="10800000">
              <a:off x="1052" y="2350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2" name="Arc 97"/>
            <p:cNvSpPr>
              <a:spLocks/>
            </p:cNvSpPr>
            <p:nvPr/>
          </p:nvSpPr>
          <p:spPr bwMode="auto">
            <a:xfrm rot="10800000">
              <a:off x="1005" y="2295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3" name="Arc 98"/>
            <p:cNvSpPr>
              <a:spLocks/>
            </p:cNvSpPr>
            <p:nvPr/>
          </p:nvSpPr>
          <p:spPr bwMode="auto">
            <a:xfrm rot="10800000">
              <a:off x="989" y="2353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4" name="Arc 99"/>
            <p:cNvSpPr>
              <a:spLocks/>
            </p:cNvSpPr>
            <p:nvPr/>
          </p:nvSpPr>
          <p:spPr bwMode="auto">
            <a:xfrm>
              <a:off x="678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5" name="Arc 100"/>
            <p:cNvSpPr>
              <a:spLocks/>
            </p:cNvSpPr>
            <p:nvPr/>
          </p:nvSpPr>
          <p:spPr bwMode="auto">
            <a:xfrm>
              <a:off x="655" y="228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6" name="Arc 101"/>
            <p:cNvSpPr>
              <a:spLocks/>
            </p:cNvSpPr>
            <p:nvPr/>
          </p:nvSpPr>
          <p:spPr bwMode="auto">
            <a:xfrm>
              <a:off x="620" y="234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7" name="Arc 102"/>
            <p:cNvSpPr>
              <a:spLocks/>
            </p:cNvSpPr>
            <p:nvPr/>
          </p:nvSpPr>
          <p:spPr bwMode="auto">
            <a:xfrm>
              <a:off x="639" y="229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8" name="Arc 103"/>
            <p:cNvSpPr>
              <a:spLocks/>
            </p:cNvSpPr>
            <p:nvPr/>
          </p:nvSpPr>
          <p:spPr bwMode="auto">
            <a:xfrm>
              <a:off x="773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9" name="Arc 104"/>
            <p:cNvSpPr>
              <a:spLocks/>
            </p:cNvSpPr>
            <p:nvPr/>
          </p:nvSpPr>
          <p:spPr bwMode="auto">
            <a:xfrm>
              <a:off x="748" y="2294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0" name="Arc 105"/>
            <p:cNvSpPr>
              <a:spLocks/>
            </p:cNvSpPr>
            <p:nvPr/>
          </p:nvSpPr>
          <p:spPr bwMode="auto">
            <a:xfrm>
              <a:off x="711" y="235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1" name="Arc 106"/>
            <p:cNvSpPr>
              <a:spLocks/>
            </p:cNvSpPr>
            <p:nvPr/>
          </p:nvSpPr>
          <p:spPr bwMode="auto">
            <a:xfrm>
              <a:off x="722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2" name="Arc 107"/>
            <p:cNvSpPr>
              <a:spLocks/>
            </p:cNvSpPr>
            <p:nvPr/>
          </p:nvSpPr>
          <p:spPr bwMode="auto">
            <a:xfrm>
              <a:off x="860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3" name="Arc 108"/>
            <p:cNvSpPr>
              <a:spLocks/>
            </p:cNvSpPr>
            <p:nvPr/>
          </p:nvSpPr>
          <p:spPr bwMode="auto">
            <a:xfrm>
              <a:off x="834" y="2292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4" name="Arc 109"/>
            <p:cNvSpPr>
              <a:spLocks/>
            </p:cNvSpPr>
            <p:nvPr/>
          </p:nvSpPr>
          <p:spPr bwMode="auto">
            <a:xfrm>
              <a:off x="796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5" name="Arc 110"/>
            <p:cNvSpPr>
              <a:spLocks/>
            </p:cNvSpPr>
            <p:nvPr/>
          </p:nvSpPr>
          <p:spPr bwMode="auto">
            <a:xfrm>
              <a:off x="812" y="2297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6" name="Arc 111"/>
            <p:cNvSpPr>
              <a:spLocks/>
            </p:cNvSpPr>
            <p:nvPr/>
          </p:nvSpPr>
          <p:spPr bwMode="auto">
            <a:xfrm>
              <a:off x="952" y="235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7" name="Arc 112"/>
            <p:cNvSpPr>
              <a:spLocks/>
            </p:cNvSpPr>
            <p:nvPr/>
          </p:nvSpPr>
          <p:spPr bwMode="auto">
            <a:xfrm>
              <a:off x="930" y="229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8" name="Arc 113"/>
            <p:cNvSpPr>
              <a:spLocks/>
            </p:cNvSpPr>
            <p:nvPr/>
          </p:nvSpPr>
          <p:spPr bwMode="auto">
            <a:xfrm>
              <a:off x="889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9" name="Arc 114"/>
            <p:cNvSpPr>
              <a:spLocks/>
            </p:cNvSpPr>
            <p:nvPr/>
          </p:nvSpPr>
          <p:spPr bwMode="auto">
            <a:xfrm>
              <a:off x="906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0" name="Arc 115"/>
            <p:cNvSpPr>
              <a:spLocks/>
            </p:cNvSpPr>
            <p:nvPr/>
          </p:nvSpPr>
          <p:spPr bwMode="auto">
            <a:xfrm rot="10800000">
              <a:off x="1131" y="2292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140" name="Group 116"/>
          <p:cNvGrpSpPr>
            <a:grpSpLocks/>
          </p:cNvGrpSpPr>
          <p:nvPr/>
        </p:nvGrpSpPr>
        <p:grpSpPr bwMode="auto">
          <a:xfrm>
            <a:off x="7835900" y="2647950"/>
            <a:ext cx="222250" cy="330200"/>
            <a:chOff x="5462" y="1853"/>
            <a:chExt cx="157" cy="250"/>
          </a:xfrm>
        </p:grpSpPr>
        <p:sp>
          <p:nvSpPr>
            <p:cNvPr id="3461237" name="Oval 117"/>
            <p:cNvSpPr>
              <a:spLocks noChangeArrowheads="1"/>
            </p:cNvSpPr>
            <p:nvPr/>
          </p:nvSpPr>
          <p:spPr bwMode="auto">
            <a:xfrm>
              <a:off x="5495" y="1992"/>
              <a:ext cx="58" cy="48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238" name="Oval 118"/>
            <p:cNvSpPr>
              <a:spLocks noChangeArrowheads="1"/>
            </p:cNvSpPr>
            <p:nvPr/>
          </p:nvSpPr>
          <p:spPr bwMode="auto">
            <a:xfrm>
              <a:off x="5462" y="2053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239" name="Oval 119"/>
            <p:cNvSpPr>
              <a:spLocks noChangeArrowheads="1"/>
            </p:cNvSpPr>
            <p:nvPr/>
          </p:nvSpPr>
          <p:spPr bwMode="auto">
            <a:xfrm>
              <a:off x="5569" y="1853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240" name="Oval 120"/>
            <p:cNvSpPr>
              <a:spLocks noChangeArrowheads="1"/>
            </p:cNvSpPr>
            <p:nvPr/>
          </p:nvSpPr>
          <p:spPr bwMode="auto">
            <a:xfrm>
              <a:off x="5536" y="1922"/>
              <a:ext cx="58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1241" name="Oval 121"/>
          <p:cNvSpPr>
            <a:spLocks noChangeArrowheads="1"/>
          </p:cNvSpPr>
          <p:nvPr/>
        </p:nvSpPr>
        <p:spPr bwMode="auto">
          <a:xfrm>
            <a:off x="7945438" y="288766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242" name="Oval 122"/>
          <p:cNvSpPr>
            <a:spLocks noChangeArrowheads="1"/>
          </p:cNvSpPr>
          <p:nvPr/>
        </p:nvSpPr>
        <p:spPr bwMode="auto">
          <a:xfrm>
            <a:off x="7773988" y="297021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243" name="Oval 123"/>
          <p:cNvSpPr>
            <a:spLocks noChangeArrowheads="1"/>
          </p:cNvSpPr>
          <p:nvPr/>
        </p:nvSpPr>
        <p:spPr bwMode="auto">
          <a:xfrm>
            <a:off x="8047038" y="27035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244" name="Oval 124"/>
          <p:cNvSpPr>
            <a:spLocks noChangeArrowheads="1"/>
          </p:cNvSpPr>
          <p:nvPr/>
        </p:nvSpPr>
        <p:spPr bwMode="auto">
          <a:xfrm>
            <a:off x="8002588" y="2797175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245" name="Oval 125"/>
          <p:cNvSpPr>
            <a:spLocks noChangeArrowheads="1"/>
          </p:cNvSpPr>
          <p:nvPr/>
        </p:nvSpPr>
        <p:spPr bwMode="auto">
          <a:xfrm>
            <a:off x="8007350" y="2944813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246" name="Oval 126"/>
          <p:cNvSpPr>
            <a:spLocks noChangeArrowheads="1"/>
          </p:cNvSpPr>
          <p:nvPr/>
        </p:nvSpPr>
        <p:spPr bwMode="auto">
          <a:xfrm>
            <a:off x="8110538" y="27622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247" name="Oval 127"/>
          <p:cNvSpPr>
            <a:spLocks noChangeArrowheads="1"/>
          </p:cNvSpPr>
          <p:nvPr/>
        </p:nvSpPr>
        <p:spPr bwMode="auto">
          <a:xfrm>
            <a:off x="8064500" y="28543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148" name="Group 128"/>
          <p:cNvGrpSpPr>
            <a:grpSpLocks/>
          </p:cNvGrpSpPr>
          <p:nvPr/>
        </p:nvGrpSpPr>
        <p:grpSpPr bwMode="auto">
          <a:xfrm>
            <a:off x="7773988" y="2590800"/>
            <a:ext cx="222250" cy="330200"/>
            <a:chOff x="5418" y="1810"/>
            <a:chExt cx="157" cy="250"/>
          </a:xfrm>
        </p:grpSpPr>
        <p:sp>
          <p:nvSpPr>
            <p:cNvPr id="3461249" name="Oval 129"/>
            <p:cNvSpPr>
              <a:spLocks noChangeArrowheads="1"/>
            </p:cNvSpPr>
            <p:nvPr/>
          </p:nvSpPr>
          <p:spPr bwMode="auto">
            <a:xfrm>
              <a:off x="5451" y="1949"/>
              <a:ext cx="57" cy="48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250" name="Oval 130"/>
            <p:cNvSpPr>
              <a:spLocks noChangeArrowheads="1"/>
            </p:cNvSpPr>
            <p:nvPr/>
          </p:nvSpPr>
          <p:spPr bwMode="auto">
            <a:xfrm>
              <a:off x="5418" y="2010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251" name="Oval 131"/>
            <p:cNvSpPr>
              <a:spLocks noChangeArrowheads="1"/>
            </p:cNvSpPr>
            <p:nvPr/>
          </p:nvSpPr>
          <p:spPr bwMode="auto">
            <a:xfrm>
              <a:off x="5525" y="1810"/>
              <a:ext cx="50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252" name="Oval 132"/>
            <p:cNvSpPr>
              <a:spLocks noChangeArrowheads="1"/>
            </p:cNvSpPr>
            <p:nvPr/>
          </p:nvSpPr>
          <p:spPr bwMode="auto">
            <a:xfrm>
              <a:off x="5492" y="1879"/>
              <a:ext cx="58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1253" name="Oval 133"/>
          <p:cNvSpPr>
            <a:spLocks noChangeArrowheads="1"/>
          </p:cNvSpPr>
          <p:nvPr/>
        </p:nvSpPr>
        <p:spPr bwMode="auto">
          <a:xfrm>
            <a:off x="7432675" y="3640138"/>
            <a:ext cx="106363" cy="53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254" name="Oval 134"/>
          <p:cNvSpPr>
            <a:spLocks noChangeArrowheads="1"/>
          </p:cNvSpPr>
          <p:nvPr/>
        </p:nvSpPr>
        <p:spPr bwMode="auto">
          <a:xfrm>
            <a:off x="7653338" y="3632200"/>
            <a:ext cx="107950" cy="53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40151" name="Arc 135"/>
          <p:cNvSpPr>
            <a:spLocks/>
          </p:cNvSpPr>
          <p:nvPr/>
        </p:nvSpPr>
        <p:spPr bwMode="auto">
          <a:xfrm>
            <a:off x="1858963" y="1449388"/>
            <a:ext cx="227012" cy="595312"/>
          </a:xfrm>
          <a:custGeom>
            <a:avLst/>
            <a:gdLst>
              <a:gd name="T0" fmla="*/ 0 w 21600"/>
              <a:gd name="T1" fmla="*/ 2147483646 h 21247"/>
              <a:gd name="T2" fmla="*/ 2147483646 w 21600"/>
              <a:gd name="T3" fmla="*/ 0 h 21247"/>
              <a:gd name="T4" fmla="*/ 2147483646 w 21600"/>
              <a:gd name="T5" fmla="*/ 2147483646 h 212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47" fill="none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</a:path>
              <a:path w="21600" h="21247" stroke="0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  <a:lnTo>
                  <a:pt x="21600" y="21247"/>
                </a:lnTo>
                <a:lnTo>
                  <a:pt x="-1" y="212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52" name="Arc 136"/>
          <p:cNvSpPr>
            <a:spLocks/>
          </p:cNvSpPr>
          <p:nvPr/>
        </p:nvSpPr>
        <p:spPr bwMode="auto">
          <a:xfrm>
            <a:off x="1522413" y="2547938"/>
            <a:ext cx="328612" cy="211137"/>
          </a:xfrm>
          <a:custGeom>
            <a:avLst/>
            <a:gdLst>
              <a:gd name="T0" fmla="*/ 0 w 21600"/>
              <a:gd name="T1" fmla="*/ 2147483646 h 17069"/>
              <a:gd name="T2" fmla="*/ 2147483646 w 21600"/>
              <a:gd name="T3" fmla="*/ 0 h 17069"/>
              <a:gd name="T4" fmla="*/ 2147483646 w 21600"/>
              <a:gd name="T5" fmla="*/ 2147483646 h 170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069" fill="none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</a:path>
              <a:path w="21600" h="17069" stroke="0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  <a:lnTo>
                  <a:pt x="21600" y="17069"/>
                </a:lnTo>
                <a:lnTo>
                  <a:pt x="-1" y="1706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53" name="Arc 137"/>
          <p:cNvSpPr>
            <a:spLocks/>
          </p:cNvSpPr>
          <p:nvPr/>
        </p:nvSpPr>
        <p:spPr bwMode="auto">
          <a:xfrm>
            <a:off x="1117600" y="2898775"/>
            <a:ext cx="327025" cy="212725"/>
          </a:xfrm>
          <a:custGeom>
            <a:avLst/>
            <a:gdLst>
              <a:gd name="T0" fmla="*/ 0 w 21600"/>
              <a:gd name="T1" fmla="*/ 2147483646 h 17100"/>
              <a:gd name="T2" fmla="*/ 2147483646 w 21600"/>
              <a:gd name="T3" fmla="*/ 0 h 17100"/>
              <a:gd name="T4" fmla="*/ 2147483646 w 21600"/>
              <a:gd name="T5" fmla="*/ 2147483646 h 17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100" fill="none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</a:path>
              <a:path w="21600" h="17100" stroke="0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  <a:lnTo>
                  <a:pt x="21600" y="17100"/>
                </a:lnTo>
                <a:lnTo>
                  <a:pt x="-1" y="17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54" name="Arc 138"/>
          <p:cNvSpPr>
            <a:spLocks/>
          </p:cNvSpPr>
          <p:nvPr/>
        </p:nvSpPr>
        <p:spPr bwMode="auto">
          <a:xfrm rot="10800000">
            <a:off x="1485900" y="3829050"/>
            <a:ext cx="460375" cy="231775"/>
          </a:xfrm>
          <a:custGeom>
            <a:avLst/>
            <a:gdLst>
              <a:gd name="T0" fmla="*/ 2147483646 w 19610"/>
              <a:gd name="T1" fmla="*/ 0 h 18679"/>
              <a:gd name="T2" fmla="*/ 2147483646 w 19610"/>
              <a:gd name="T3" fmla="*/ 2147483646 h 18679"/>
              <a:gd name="T4" fmla="*/ 0 w 19610"/>
              <a:gd name="T5" fmla="*/ 2147483646 h 186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10" h="18679" fill="none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</a:path>
              <a:path w="19610" h="18679" stroke="0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  <a:lnTo>
                  <a:pt x="0" y="18679"/>
                </a:lnTo>
                <a:lnTo>
                  <a:pt x="10846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55" name="Arc 139"/>
          <p:cNvSpPr>
            <a:spLocks/>
          </p:cNvSpPr>
          <p:nvPr/>
        </p:nvSpPr>
        <p:spPr bwMode="auto">
          <a:xfrm>
            <a:off x="6359525" y="2717800"/>
            <a:ext cx="328613" cy="622300"/>
          </a:xfrm>
          <a:custGeom>
            <a:avLst/>
            <a:gdLst>
              <a:gd name="T0" fmla="*/ 0 w 20950"/>
              <a:gd name="T1" fmla="*/ 2147483646 h 19717"/>
              <a:gd name="T2" fmla="*/ 2147483646 w 20950"/>
              <a:gd name="T3" fmla="*/ 0 h 19717"/>
              <a:gd name="T4" fmla="*/ 2147483646 w 20950"/>
              <a:gd name="T5" fmla="*/ 2147483646 h 197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50" h="19717" fill="none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</a:path>
              <a:path w="20950" h="19717" stroke="0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  <a:lnTo>
                  <a:pt x="20950" y="19717"/>
                </a:lnTo>
                <a:lnTo>
                  <a:pt x="-1" y="1445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56" name="Line 140"/>
          <p:cNvSpPr>
            <a:spLocks noChangeShapeType="1"/>
          </p:cNvSpPr>
          <p:nvPr/>
        </p:nvSpPr>
        <p:spPr bwMode="auto">
          <a:xfrm flipV="1">
            <a:off x="5889625" y="3452813"/>
            <a:ext cx="414338" cy="738187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57" name="Arc 141"/>
          <p:cNvSpPr>
            <a:spLocks/>
          </p:cNvSpPr>
          <p:nvPr/>
        </p:nvSpPr>
        <p:spPr bwMode="auto">
          <a:xfrm>
            <a:off x="7410450" y="2973388"/>
            <a:ext cx="509588" cy="222250"/>
          </a:xfrm>
          <a:custGeom>
            <a:avLst/>
            <a:gdLst>
              <a:gd name="T0" fmla="*/ 2147483646 w 21600"/>
              <a:gd name="T1" fmla="*/ 2147483646 h 20100"/>
              <a:gd name="T2" fmla="*/ 2147483646 w 21600"/>
              <a:gd name="T3" fmla="*/ 0 h 20100"/>
              <a:gd name="T4" fmla="*/ 2147483646 w 21600"/>
              <a:gd name="T5" fmla="*/ 2147483646 h 20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100" fill="none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</a:path>
              <a:path w="21600" h="20100" stroke="0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  <a:lnTo>
                  <a:pt x="21600" y="19740"/>
                </a:lnTo>
                <a:lnTo>
                  <a:pt x="3" y="20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1262" name="Line 142"/>
          <p:cNvSpPr>
            <a:spLocks noChangeShapeType="1"/>
          </p:cNvSpPr>
          <p:nvPr/>
        </p:nvSpPr>
        <p:spPr bwMode="auto">
          <a:xfrm flipH="1" flipV="1">
            <a:off x="7513638" y="3381375"/>
            <a:ext cx="68262" cy="1936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40159" name="Arc 143"/>
          <p:cNvSpPr>
            <a:spLocks/>
          </p:cNvSpPr>
          <p:nvPr/>
        </p:nvSpPr>
        <p:spPr bwMode="auto">
          <a:xfrm>
            <a:off x="6062663" y="3897313"/>
            <a:ext cx="1239837" cy="393700"/>
          </a:xfrm>
          <a:custGeom>
            <a:avLst/>
            <a:gdLst>
              <a:gd name="T0" fmla="*/ 2147483646 w 21600"/>
              <a:gd name="T1" fmla="*/ 0 h 21273"/>
              <a:gd name="T2" fmla="*/ 2147483646 w 21600"/>
              <a:gd name="T3" fmla="*/ 2147483646 h 21273"/>
              <a:gd name="T4" fmla="*/ 0 w 21600"/>
              <a:gd name="T5" fmla="*/ 0 h 212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73" fill="none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</a:path>
              <a:path w="21600" h="21273" stroke="0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0" name="Line 144"/>
          <p:cNvSpPr>
            <a:spLocks noChangeShapeType="1"/>
          </p:cNvSpPr>
          <p:nvPr/>
        </p:nvSpPr>
        <p:spPr bwMode="auto">
          <a:xfrm flipV="1">
            <a:off x="6561138" y="4013200"/>
            <a:ext cx="1116012" cy="628650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1" name="Arc 145"/>
          <p:cNvSpPr>
            <a:spLocks/>
          </p:cNvSpPr>
          <p:nvPr/>
        </p:nvSpPr>
        <p:spPr bwMode="auto">
          <a:xfrm>
            <a:off x="8174038" y="3392488"/>
            <a:ext cx="493712" cy="700087"/>
          </a:xfrm>
          <a:custGeom>
            <a:avLst/>
            <a:gdLst>
              <a:gd name="T0" fmla="*/ 0 w 39405"/>
              <a:gd name="T1" fmla="*/ 2147483646 h 42512"/>
              <a:gd name="T2" fmla="*/ 2147483646 w 39405"/>
              <a:gd name="T3" fmla="*/ 2147483646 h 42512"/>
              <a:gd name="T4" fmla="*/ 2147483646 w 39405"/>
              <a:gd name="T5" fmla="*/ 2147483646 h 425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405" h="42512" fill="none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</a:path>
              <a:path w="39405" h="42512" stroke="0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  <a:lnTo>
                  <a:pt x="17805" y="21600"/>
                </a:lnTo>
                <a:lnTo>
                  <a:pt x="0" y="9371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2" name="Arc 146"/>
          <p:cNvSpPr>
            <a:spLocks/>
          </p:cNvSpPr>
          <p:nvPr/>
        </p:nvSpPr>
        <p:spPr bwMode="auto">
          <a:xfrm rot="10800000">
            <a:off x="2449513" y="4445000"/>
            <a:ext cx="377825" cy="268288"/>
          </a:xfrm>
          <a:custGeom>
            <a:avLst/>
            <a:gdLst>
              <a:gd name="T0" fmla="*/ 0 w 31937"/>
              <a:gd name="T1" fmla="*/ 2147483646 h 21600"/>
              <a:gd name="T2" fmla="*/ 2147483646 w 31937"/>
              <a:gd name="T3" fmla="*/ 2147483646 h 21600"/>
              <a:gd name="T4" fmla="*/ 2147483646 w 31937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937" h="21600" fill="none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</a:path>
              <a:path w="31937" h="21600" stroke="0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  <a:lnTo>
                  <a:pt x="20365" y="21600"/>
                </a:lnTo>
                <a:lnTo>
                  <a:pt x="-1" y="1440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3" name="Line 147"/>
          <p:cNvSpPr>
            <a:spLocks noChangeShapeType="1"/>
          </p:cNvSpPr>
          <p:nvPr/>
        </p:nvSpPr>
        <p:spPr bwMode="auto">
          <a:xfrm flipH="1">
            <a:off x="3119438" y="4637088"/>
            <a:ext cx="79375" cy="277812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4" name="Arc 148"/>
          <p:cNvSpPr>
            <a:spLocks/>
          </p:cNvSpPr>
          <p:nvPr/>
        </p:nvSpPr>
        <p:spPr bwMode="auto">
          <a:xfrm rot="10800000">
            <a:off x="3394075" y="5070475"/>
            <a:ext cx="1444625" cy="268288"/>
          </a:xfrm>
          <a:custGeom>
            <a:avLst/>
            <a:gdLst>
              <a:gd name="T0" fmla="*/ 0 w 31983"/>
              <a:gd name="T1" fmla="*/ 2147483646 h 21600"/>
              <a:gd name="T2" fmla="*/ 2147483646 w 31983"/>
              <a:gd name="T3" fmla="*/ 2147483646 h 21600"/>
              <a:gd name="T4" fmla="*/ 2147483646 w 31983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983" h="21600" fill="none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</a:path>
              <a:path w="31983" h="21600" stroke="0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  <a:lnTo>
                  <a:pt x="20357" y="21600"/>
                </a:lnTo>
                <a:lnTo>
                  <a:pt x="-1" y="1437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5" name="Arc 149"/>
          <p:cNvSpPr>
            <a:spLocks/>
          </p:cNvSpPr>
          <p:nvPr/>
        </p:nvSpPr>
        <p:spPr bwMode="auto">
          <a:xfrm>
            <a:off x="5275263" y="4824413"/>
            <a:ext cx="477837" cy="236537"/>
          </a:xfrm>
          <a:custGeom>
            <a:avLst/>
            <a:gdLst>
              <a:gd name="T0" fmla="*/ 0 w 20286"/>
              <a:gd name="T1" fmla="*/ 2147483646 h 21516"/>
              <a:gd name="T2" fmla="*/ 2147483646 w 20286"/>
              <a:gd name="T3" fmla="*/ 0 h 21516"/>
              <a:gd name="T4" fmla="*/ 2147483646 w 20286"/>
              <a:gd name="T5" fmla="*/ 2147483646 h 215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86" h="21516" fill="none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</a:path>
              <a:path w="20286" h="21516" stroke="0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  <a:lnTo>
                  <a:pt x="20286" y="21516"/>
                </a:lnTo>
                <a:lnTo>
                  <a:pt x="0" y="1409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6" name="Arc 150"/>
          <p:cNvSpPr>
            <a:spLocks/>
          </p:cNvSpPr>
          <p:nvPr/>
        </p:nvSpPr>
        <p:spPr bwMode="auto">
          <a:xfrm rot="10800000">
            <a:off x="4727575" y="4402138"/>
            <a:ext cx="874713" cy="587375"/>
          </a:xfrm>
          <a:custGeom>
            <a:avLst/>
            <a:gdLst>
              <a:gd name="T0" fmla="*/ 0 w 21385"/>
              <a:gd name="T1" fmla="*/ 2147483646 h 16647"/>
              <a:gd name="T2" fmla="*/ 2147483646 w 21385"/>
              <a:gd name="T3" fmla="*/ 0 h 16647"/>
              <a:gd name="T4" fmla="*/ 2147483646 w 21385"/>
              <a:gd name="T5" fmla="*/ 2147483646 h 166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85" h="16647" fill="none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</a:path>
              <a:path w="21385" h="16647" stroke="0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  <a:lnTo>
                  <a:pt x="21385" y="16647"/>
                </a:lnTo>
                <a:lnTo>
                  <a:pt x="-1" y="1360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7" name="Arc 151"/>
          <p:cNvSpPr>
            <a:spLocks/>
          </p:cNvSpPr>
          <p:nvPr/>
        </p:nvSpPr>
        <p:spPr bwMode="auto">
          <a:xfrm>
            <a:off x="3868738" y="4179888"/>
            <a:ext cx="774700" cy="236537"/>
          </a:xfrm>
          <a:custGeom>
            <a:avLst/>
            <a:gdLst>
              <a:gd name="T0" fmla="*/ 0 w 20282"/>
              <a:gd name="T1" fmla="*/ 2147483646 h 21515"/>
              <a:gd name="T2" fmla="*/ 2147483646 w 20282"/>
              <a:gd name="T3" fmla="*/ 0 h 21515"/>
              <a:gd name="T4" fmla="*/ 2147483646 w 20282"/>
              <a:gd name="T5" fmla="*/ 2147483646 h 215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82" h="21515" fill="none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</a:path>
              <a:path w="20282" h="21515" stroke="0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  <a:lnTo>
                  <a:pt x="20282" y="21515"/>
                </a:lnTo>
                <a:lnTo>
                  <a:pt x="0" y="14085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8" name="Arc 152"/>
          <p:cNvSpPr>
            <a:spLocks/>
          </p:cNvSpPr>
          <p:nvPr/>
        </p:nvSpPr>
        <p:spPr bwMode="auto">
          <a:xfrm>
            <a:off x="6704013" y="1641475"/>
            <a:ext cx="508000" cy="238125"/>
          </a:xfrm>
          <a:custGeom>
            <a:avLst/>
            <a:gdLst>
              <a:gd name="T0" fmla="*/ 0 w 31541"/>
              <a:gd name="T1" fmla="*/ 2147483646 h 21600"/>
              <a:gd name="T2" fmla="*/ 2147483646 w 31541"/>
              <a:gd name="T3" fmla="*/ 2147483646 h 21600"/>
              <a:gd name="T4" fmla="*/ 2147483646 w 31541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541" h="21600" fill="none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</a:path>
              <a:path w="31541" h="21600" stroke="0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  <a:lnTo>
                  <a:pt x="10038" y="21600"/>
                </a:lnTo>
                <a:lnTo>
                  <a:pt x="0" y="2474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9" name="Arc 153">
            <a:hlinkClick r:id="rId3" action="ppaction://hlinkfile"/>
          </p:cNvPr>
          <p:cNvSpPr>
            <a:spLocks/>
          </p:cNvSpPr>
          <p:nvPr/>
        </p:nvSpPr>
        <p:spPr bwMode="auto">
          <a:xfrm>
            <a:off x="5338763" y="1227138"/>
            <a:ext cx="506412" cy="238125"/>
          </a:xfrm>
          <a:custGeom>
            <a:avLst/>
            <a:gdLst>
              <a:gd name="T0" fmla="*/ 0 w 31489"/>
              <a:gd name="T1" fmla="*/ 2147483646 h 21600"/>
              <a:gd name="T2" fmla="*/ 2147483646 w 31489"/>
              <a:gd name="T3" fmla="*/ 2147483646 h 21600"/>
              <a:gd name="T4" fmla="*/ 2147483646 w 31489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489" h="21600" fill="none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</a:path>
              <a:path w="31489" h="21600" stroke="0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  <a:lnTo>
                  <a:pt x="9985" y="21600"/>
                </a:lnTo>
                <a:lnTo>
                  <a:pt x="-1" y="24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1274" name="Rectangle 154"/>
          <p:cNvSpPr>
            <a:spLocks noChangeArrowheads="1"/>
          </p:cNvSpPr>
          <p:nvPr/>
        </p:nvSpPr>
        <p:spPr bwMode="auto">
          <a:xfrm>
            <a:off x="3803650" y="2727325"/>
            <a:ext cx="17033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cytoplasme</a:t>
            </a:r>
          </a:p>
        </p:txBody>
      </p:sp>
      <p:sp>
        <p:nvSpPr>
          <p:cNvPr id="40171" name="Rectangle 155"/>
          <p:cNvSpPr>
            <a:spLocks noChangeArrowheads="1"/>
          </p:cNvSpPr>
          <p:nvPr/>
        </p:nvSpPr>
        <p:spPr bwMode="auto">
          <a:xfrm>
            <a:off x="2181225" y="2473325"/>
            <a:ext cx="1704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alibri" charset="0"/>
              </a:rPr>
              <a:t>pénétration</a:t>
            </a:r>
          </a:p>
        </p:txBody>
      </p:sp>
      <p:sp>
        <p:nvSpPr>
          <p:cNvPr id="3461276" name="Rectangle 156"/>
          <p:cNvSpPr>
            <a:spLocks noChangeArrowheads="1"/>
          </p:cNvSpPr>
          <p:nvPr/>
        </p:nvSpPr>
        <p:spPr bwMode="auto">
          <a:xfrm>
            <a:off x="2697163" y="1682750"/>
            <a:ext cx="1704975" cy="2190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900" b="1">
                <a:solidFill>
                  <a:srgbClr val="FFCCFF"/>
                </a:solidFill>
                <a:latin typeface="Calibri" charset="0"/>
              </a:rPr>
              <a:t>Récepteur CD4</a:t>
            </a:r>
          </a:p>
        </p:txBody>
      </p:sp>
      <p:sp>
        <p:nvSpPr>
          <p:cNvPr id="40173" name="Rectangle 157"/>
          <p:cNvSpPr>
            <a:spLocks noChangeArrowheads="1"/>
          </p:cNvSpPr>
          <p:nvPr/>
        </p:nvSpPr>
        <p:spPr bwMode="auto">
          <a:xfrm>
            <a:off x="2006600" y="2220913"/>
            <a:ext cx="19764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alibri" charset="0"/>
              </a:rPr>
              <a:t>Co-récepteurs </a:t>
            </a:r>
          </a:p>
        </p:txBody>
      </p:sp>
      <p:sp>
        <p:nvSpPr>
          <p:cNvPr id="40174" name="Rectangle 158"/>
          <p:cNvSpPr>
            <a:spLocks noChangeArrowheads="1"/>
          </p:cNvSpPr>
          <p:nvPr/>
        </p:nvSpPr>
        <p:spPr bwMode="auto">
          <a:xfrm>
            <a:off x="531813" y="1511300"/>
            <a:ext cx="17049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alibri" charset="0"/>
              </a:rPr>
              <a:t>adhésion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alibri" charset="0"/>
              </a:rPr>
              <a:t>fusion</a:t>
            </a:r>
          </a:p>
        </p:txBody>
      </p:sp>
      <p:sp>
        <p:nvSpPr>
          <p:cNvPr id="40175" name="Rectangle 159"/>
          <p:cNvSpPr>
            <a:spLocks noChangeArrowheads="1"/>
          </p:cNvSpPr>
          <p:nvPr/>
        </p:nvSpPr>
        <p:spPr bwMode="auto">
          <a:xfrm>
            <a:off x="2379663" y="4081463"/>
            <a:ext cx="19319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alibri" charset="0"/>
              </a:rPr>
              <a:t>ADN viral linéaire non intégré</a:t>
            </a:r>
          </a:p>
        </p:txBody>
      </p:sp>
      <p:sp>
        <p:nvSpPr>
          <p:cNvPr id="3461280" name="Rectangle 160"/>
          <p:cNvSpPr>
            <a:spLocks noChangeArrowheads="1"/>
          </p:cNvSpPr>
          <p:nvPr/>
        </p:nvSpPr>
        <p:spPr bwMode="auto">
          <a:xfrm>
            <a:off x="4108450" y="3843338"/>
            <a:ext cx="1852613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800" b="1">
                <a:latin typeface="Calibri"/>
                <a:ea typeface="+mn-ea"/>
                <a:cs typeface="Calibri"/>
              </a:rPr>
              <a:t>avec 1 ou 2 LTR</a:t>
            </a:r>
          </a:p>
        </p:txBody>
      </p:sp>
      <p:sp>
        <p:nvSpPr>
          <p:cNvPr id="40177" name="Rectangle 161"/>
          <p:cNvSpPr>
            <a:spLocks noChangeArrowheads="1"/>
          </p:cNvSpPr>
          <p:nvPr/>
        </p:nvSpPr>
        <p:spPr bwMode="auto">
          <a:xfrm>
            <a:off x="5060950" y="4270375"/>
            <a:ext cx="17033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alibri" charset="0"/>
              </a:rPr>
              <a:t>ARNm non épissé</a:t>
            </a:r>
          </a:p>
        </p:txBody>
      </p:sp>
      <p:sp>
        <p:nvSpPr>
          <p:cNvPr id="40178" name="Rectangle 162"/>
          <p:cNvSpPr>
            <a:spLocks noChangeArrowheads="1"/>
          </p:cNvSpPr>
          <p:nvPr/>
        </p:nvSpPr>
        <p:spPr bwMode="auto">
          <a:xfrm>
            <a:off x="5535613" y="5199063"/>
            <a:ext cx="1704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alibri" charset="0"/>
              </a:rPr>
              <a:t>ARNm multi-épissé</a:t>
            </a:r>
          </a:p>
        </p:txBody>
      </p:sp>
      <p:sp>
        <p:nvSpPr>
          <p:cNvPr id="3461283" name="Rectangle 163"/>
          <p:cNvSpPr>
            <a:spLocks noChangeArrowheads="1"/>
          </p:cNvSpPr>
          <p:nvPr/>
        </p:nvSpPr>
        <p:spPr bwMode="auto">
          <a:xfrm>
            <a:off x="4297363" y="4946650"/>
            <a:ext cx="17049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alibri"/>
                <a:ea typeface="+mn-ea"/>
                <a:cs typeface="Calibri"/>
              </a:rPr>
              <a:t>transcription</a:t>
            </a:r>
          </a:p>
        </p:txBody>
      </p:sp>
      <p:sp>
        <p:nvSpPr>
          <p:cNvPr id="3461284" name="Rectangle 164"/>
          <p:cNvSpPr>
            <a:spLocks noChangeArrowheads="1"/>
          </p:cNvSpPr>
          <p:nvPr/>
        </p:nvSpPr>
        <p:spPr bwMode="auto">
          <a:xfrm>
            <a:off x="4873625" y="927100"/>
            <a:ext cx="19780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rgbClr val="FF7C80"/>
                </a:solidFill>
                <a:latin typeface="Calibri"/>
                <a:ea typeface="+mn-ea"/>
                <a:cs typeface="Calibri"/>
              </a:rPr>
              <a:t>particule virale mature</a:t>
            </a:r>
          </a:p>
        </p:txBody>
      </p:sp>
      <p:sp>
        <p:nvSpPr>
          <p:cNvPr id="3461285" name="Rectangle 165"/>
          <p:cNvSpPr>
            <a:spLocks noChangeArrowheads="1"/>
          </p:cNvSpPr>
          <p:nvPr/>
        </p:nvSpPr>
        <p:spPr bwMode="auto">
          <a:xfrm>
            <a:off x="3360738" y="1890713"/>
            <a:ext cx="2260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membrane cellulaire</a:t>
            </a:r>
          </a:p>
        </p:txBody>
      </p:sp>
      <p:sp>
        <p:nvSpPr>
          <p:cNvPr id="3461286" name="Rectangle 166"/>
          <p:cNvSpPr>
            <a:spLocks noChangeArrowheads="1"/>
          </p:cNvSpPr>
          <p:nvPr/>
        </p:nvSpPr>
        <p:spPr bwMode="auto">
          <a:xfrm>
            <a:off x="7154863" y="4953000"/>
            <a:ext cx="10763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noyau</a:t>
            </a:r>
          </a:p>
        </p:txBody>
      </p:sp>
      <p:sp>
        <p:nvSpPr>
          <p:cNvPr id="3461287" name="Rectangle 167"/>
          <p:cNvSpPr>
            <a:spLocks noChangeArrowheads="1"/>
          </p:cNvSpPr>
          <p:nvPr/>
        </p:nvSpPr>
        <p:spPr bwMode="auto">
          <a:xfrm>
            <a:off x="7321713" y="2260767"/>
            <a:ext cx="162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 dirty="0">
                <a:solidFill>
                  <a:schemeClr val="hlink"/>
                </a:solidFill>
                <a:latin typeface="Calibri"/>
                <a:ea typeface="+mn-ea"/>
                <a:cs typeface="Calibri"/>
              </a:rPr>
              <a:t>assemblage</a:t>
            </a:r>
          </a:p>
        </p:txBody>
      </p:sp>
      <p:sp>
        <p:nvSpPr>
          <p:cNvPr id="3461288" name="Rectangle 168"/>
          <p:cNvSpPr>
            <a:spLocks noChangeArrowheads="1"/>
          </p:cNvSpPr>
          <p:nvPr/>
        </p:nvSpPr>
        <p:spPr bwMode="auto">
          <a:xfrm>
            <a:off x="2103438" y="2972230"/>
            <a:ext cx="1428750" cy="63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 dirty="0">
                <a:solidFill>
                  <a:schemeClr val="hlink"/>
                </a:solidFill>
                <a:latin typeface="Calibri"/>
                <a:ea typeface="+mn-ea"/>
                <a:cs typeface="Calibri"/>
              </a:rPr>
              <a:t>Rétro-transcription</a:t>
            </a:r>
          </a:p>
        </p:txBody>
      </p:sp>
      <p:sp>
        <p:nvSpPr>
          <p:cNvPr id="40185" name="Rectangle 169"/>
          <p:cNvSpPr>
            <a:spLocks noChangeArrowheads="1"/>
          </p:cNvSpPr>
          <p:nvPr/>
        </p:nvSpPr>
        <p:spPr bwMode="auto">
          <a:xfrm>
            <a:off x="1069975" y="4718050"/>
            <a:ext cx="18748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alibri" charset="0"/>
              </a:rPr>
              <a:t>complexe de pré-intégration</a:t>
            </a:r>
          </a:p>
        </p:txBody>
      </p:sp>
      <p:sp>
        <p:nvSpPr>
          <p:cNvPr id="40186" name="Rectangle 170"/>
          <p:cNvSpPr>
            <a:spLocks noChangeArrowheads="1"/>
          </p:cNvSpPr>
          <p:nvPr/>
        </p:nvSpPr>
        <p:spPr bwMode="auto">
          <a:xfrm>
            <a:off x="2151063" y="5259388"/>
            <a:ext cx="1704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alibri" charset="0"/>
              </a:rPr>
              <a:t>ADN proviral intégré</a:t>
            </a:r>
          </a:p>
        </p:txBody>
      </p:sp>
      <p:sp>
        <p:nvSpPr>
          <p:cNvPr id="40187" name="Rectangle 171"/>
          <p:cNvSpPr>
            <a:spLocks noChangeArrowheads="1"/>
          </p:cNvSpPr>
          <p:nvPr/>
        </p:nvSpPr>
        <p:spPr bwMode="auto">
          <a:xfrm>
            <a:off x="7783513" y="4106863"/>
            <a:ext cx="10207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solidFill>
                  <a:schemeClr val="tx2"/>
                </a:solidFill>
                <a:latin typeface="Calibri" charset="0"/>
              </a:rPr>
              <a:t>protéines de régulation</a:t>
            </a:r>
          </a:p>
        </p:txBody>
      </p:sp>
      <p:sp>
        <p:nvSpPr>
          <p:cNvPr id="40188" name="Line 172"/>
          <p:cNvSpPr>
            <a:spLocks noChangeShapeType="1"/>
          </p:cNvSpPr>
          <p:nvPr/>
        </p:nvSpPr>
        <p:spPr bwMode="auto">
          <a:xfrm>
            <a:off x="1366838" y="3457575"/>
            <a:ext cx="0" cy="125413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1293" name="Rectangle 173"/>
          <p:cNvSpPr>
            <a:spLocks noChangeArrowheads="1"/>
          </p:cNvSpPr>
          <p:nvPr/>
        </p:nvSpPr>
        <p:spPr bwMode="auto">
          <a:xfrm>
            <a:off x="1452563" y="1036638"/>
            <a:ext cx="11969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b="1">
                <a:solidFill>
                  <a:srgbClr val="FF9999"/>
                </a:solidFill>
                <a:latin typeface="Calibri"/>
                <a:ea typeface="+mn-ea"/>
                <a:cs typeface="Calibri"/>
              </a:rPr>
              <a:t>VIH</a:t>
            </a:r>
          </a:p>
        </p:txBody>
      </p:sp>
      <p:sp>
        <p:nvSpPr>
          <p:cNvPr id="3461294" name="Rectangle 174"/>
          <p:cNvSpPr>
            <a:spLocks noChangeArrowheads="1"/>
          </p:cNvSpPr>
          <p:nvPr/>
        </p:nvSpPr>
        <p:spPr bwMode="auto">
          <a:xfrm>
            <a:off x="3905250" y="4486275"/>
            <a:ext cx="1852613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800" b="1">
                <a:latin typeface="Calibri"/>
                <a:ea typeface="+mn-ea"/>
                <a:cs typeface="Calibri"/>
              </a:rPr>
              <a:t>ADN viraux circulaires</a:t>
            </a:r>
          </a:p>
        </p:txBody>
      </p:sp>
      <p:sp>
        <p:nvSpPr>
          <p:cNvPr id="3461295" name="Rectangle 175"/>
          <p:cNvSpPr>
            <a:spLocks noChangeArrowheads="1"/>
          </p:cNvSpPr>
          <p:nvPr/>
        </p:nvSpPr>
        <p:spPr bwMode="auto">
          <a:xfrm>
            <a:off x="6711950" y="1278732"/>
            <a:ext cx="20986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 dirty="0">
                <a:solidFill>
                  <a:schemeClr val="hlink"/>
                </a:solidFill>
                <a:latin typeface="Calibri"/>
                <a:ea typeface="+mn-ea"/>
                <a:cs typeface="Calibri"/>
              </a:rPr>
              <a:t>bourgeonnement</a:t>
            </a:r>
          </a:p>
        </p:txBody>
      </p:sp>
      <p:sp>
        <p:nvSpPr>
          <p:cNvPr id="3461296" name="Oval 176"/>
          <p:cNvSpPr>
            <a:spLocks noChangeArrowheads="1"/>
          </p:cNvSpPr>
          <p:nvPr/>
        </p:nvSpPr>
        <p:spPr bwMode="auto">
          <a:xfrm>
            <a:off x="2308225" y="1136650"/>
            <a:ext cx="576263" cy="519113"/>
          </a:xfrm>
          <a:prstGeom prst="ellipse">
            <a:avLst/>
          </a:prstGeom>
          <a:solidFill>
            <a:srgbClr val="430059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193" name="Group 177"/>
          <p:cNvGrpSpPr>
            <a:grpSpLocks/>
          </p:cNvGrpSpPr>
          <p:nvPr/>
        </p:nvGrpSpPr>
        <p:grpSpPr bwMode="auto">
          <a:xfrm>
            <a:off x="2312988" y="1131888"/>
            <a:ext cx="79375" cy="109537"/>
            <a:chOff x="3086" y="719"/>
            <a:chExt cx="56" cy="82"/>
          </a:xfrm>
        </p:grpSpPr>
        <p:grpSp>
          <p:nvGrpSpPr>
            <p:cNvPr id="40325" name="Group 178"/>
            <p:cNvGrpSpPr>
              <a:grpSpLocks/>
            </p:cNvGrpSpPr>
            <p:nvPr/>
          </p:nvGrpSpPr>
          <p:grpSpPr bwMode="auto">
            <a:xfrm>
              <a:off x="3086" y="719"/>
              <a:ext cx="50" cy="51"/>
              <a:chOff x="3086" y="719"/>
              <a:chExt cx="50" cy="51"/>
            </a:xfrm>
          </p:grpSpPr>
          <p:sp>
            <p:nvSpPr>
              <p:cNvPr id="3461299" name="Oval 179"/>
              <p:cNvSpPr>
                <a:spLocks noChangeArrowheads="1"/>
              </p:cNvSpPr>
              <p:nvPr/>
            </p:nvSpPr>
            <p:spPr bwMode="auto">
              <a:xfrm>
                <a:off x="3098" y="71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00" name="Oval 180"/>
              <p:cNvSpPr>
                <a:spLocks noChangeArrowheads="1"/>
              </p:cNvSpPr>
              <p:nvPr/>
            </p:nvSpPr>
            <p:spPr bwMode="auto">
              <a:xfrm>
                <a:off x="3086" y="734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01" name="Rectangle 181"/>
            <p:cNvSpPr>
              <a:spLocks noChangeArrowheads="1"/>
            </p:cNvSpPr>
            <p:nvPr/>
          </p:nvSpPr>
          <p:spPr bwMode="auto">
            <a:xfrm rot="19380000">
              <a:off x="3121" y="726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194" name="Group 182"/>
          <p:cNvGrpSpPr>
            <a:grpSpLocks/>
          </p:cNvGrpSpPr>
          <p:nvPr/>
        </p:nvGrpSpPr>
        <p:grpSpPr bwMode="auto">
          <a:xfrm>
            <a:off x="2447925" y="1058863"/>
            <a:ext cx="88900" cy="55562"/>
            <a:chOff x="3181" y="663"/>
            <a:chExt cx="63" cy="42"/>
          </a:xfrm>
        </p:grpSpPr>
        <p:sp>
          <p:nvSpPr>
            <p:cNvPr id="3461303" name="Oval 183"/>
            <p:cNvSpPr>
              <a:spLocks noChangeArrowheads="1"/>
            </p:cNvSpPr>
            <p:nvPr/>
          </p:nvSpPr>
          <p:spPr bwMode="auto">
            <a:xfrm>
              <a:off x="3206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304" name="Oval 184"/>
            <p:cNvSpPr>
              <a:spLocks noChangeArrowheads="1"/>
            </p:cNvSpPr>
            <p:nvPr/>
          </p:nvSpPr>
          <p:spPr bwMode="auto">
            <a:xfrm>
              <a:off x="3181" y="671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195" name="Group 185"/>
          <p:cNvGrpSpPr>
            <a:grpSpLocks/>
          </p:cNvGrpSpPr>
          <p:nvPr/>
        </p:nvGrpSpPr>
        <p:grpSpPr bwMode="auto">
          <a:xfrm>
            <a:off x="2579688" y="1058863"/>
            <a:ext cx="92075" cy="46037"/>
            <a:chOff x="3275" y="663"/>
            <a:chExt cx="65" cy="35"/>
          </a:xfrm>
        </p:grpSpPr>
        <p:sp>
          <p:nvSpPr>
            <p:cNvPr id="3461306" name="Oval 186"/>
            <p:cNvSpPr>
              <a:spLocks noChangeArrowheads="1"/>
            </p:cNvSpPr>
            <p:nvPr/>
          </p:nvSpPr>
          <p:spPr bwMode="auto">
            <a:xfrm>
              <a:off x="3302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307" name="Oval 187"/>
            <p:cNvSpPr>
              <a:spLocks noChangeArrowheads="1"/>
            </p:cNvSpPr>
            <p:nvPr/>
          </p:nvSpPr>
          <p:spPr bwMode="auto">
            <a:xfrm>
              <a:off x="3275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196" name="Group 188"/>
          <p:cNvGrpSpPr>
            <a:grpSpLocks/>
          </p:cNvGrpSpPr>
          <p:nvPr/>
        </p:nvGrpSpPr>
        <p:grpSpPr bwMode="auto">
          <a:xfrm>
            <a:off x="2736850" y="1089025"/>
            <a:ext cx="80963" cy="63500"/>
            <a:chOff x="3386" y="686"/>
            <a:chExt cx="58" cy="48"/>
          </a:xfrm>
        </p:grpSpPr>
        <p:sp>
          <p:nvSpPr>
            <p:cNvPr id="3461309" name="Oval 189"/>
            <p:cNvSpPr>
              <a:spLocks noChangeArrowheads="1"/>
            </p:cNvSpPr>
            <p:nvPr/>
          </p:nvSpPr>
          <p:spPr bwMode="auto">
            <a:xfrm>
              <a:off x="3406" y="698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310" name="Oval 190"/>
            <p:cNvSpPr>
              <a:spLocks noChangeArrowheads="1"/>
            </p:cNvSpPr>
            <p:nvPr/>
          </p:nvSpPr>
          <p:spPr bwMode="auto">
            <a:xfrm>
              <a:off x="3386" y="686"/>
              <a:ext cx="36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1311" name="Oval 191"/>
          <p:cNvSpPr>
            <a:spLocks noChangeArrowheads="1"/>
          </p:cNvSpPr>
          <p:nvPr/>
        </p:nvSpPr>
        <p:spPr bwMode="auto">
          <a:xfrm>
            <a:off x="2232025" y="1270000"/>
            <a:ext cx="53975" cy="4762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12" name="Oval 192"/>
          <p:cNvSpPr>
            <a:spLocks noChangeArrowheads="1"/>
          </p:cNvSpPr>
          <p:nvPr/>
        </p:nvSpPr>
        <p:spPr bwMode="auto">
          <a:xfrm>
            <a:off x="2227263" y="1295400"/>
            <a:ext cx="52387" cy="4762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199" name="Group 193"/>
          <p:cNvGrpSpPr>
            <a:grpSpLocks/>
          </p:cNvGrpSpPr>
          <p:nvPr/>
        </p:nvGrpSpPr>
        <p:grpSpPr bwMode="auto">
          <a:xfrm>
            <a:off x="2368550" y="1655763"/>
            <a:ext cx="82550" cy="63500"/>
            <a:chOff x="3125" y="1114"/>
            <a:chExt cx="59" cy="49"/>
          </a:xfrm>
        </p:grpSpPr>
        <p:sp>
          <p:nvSpPr>
            <p:cNvPr id="3461314" name="Oval 194"/>
            <p:cNvSpPr>
              <a:spLocks noChangeArrowheads="1"/>
            </p:cNvSpPr>
            <p:nvPr/>
          </p:nvSpPr>
          <p:spPr bwMode="auto">
            <a:xfrm>
              <a:off x="3147" y="1130"/>
              <a:ext cx="37" cy="3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315" name="Oval 195"/>
            <p:cNvSpPr>
              <a:spLocks noChangeArrowheads="1"/>
            </p:cNvSpPr>
            <p:nvPr/>
          </p:nvSpPr>
          <p:spPr bwMode="auto">
            <a:xfrm>
              <a:off x="3125" y="1114"/>
              <a:ext cx="37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00" name="Group 196"/>
          <p:cNvGrpSpPr>
            <a:grpSpLocks/>
          </p:cNvGrpSpPr>
          <p:nvPr/>
        </p:nvGrpSpPr>
        <p:grpSpPr bwMode="auto">
          <a:xfrm>
            <a:off x="2673350" y="1677988"/>
            <a:ext cx="92075" cy="65087"/>
            <a:chOff x="3341" y="1131"/>
            <a:chExt cx="66" cy="50"/>
          </a:xfrm>
        </p:grpSpPr>
        <p:sp>
          <p:nvSpPr>
            <p:cNvPr id="3461317" name="Oval 197"/>
            <p:cNvSpPr>
              <a:spLocks noChangeArrowheads="1"/>
            </p:cNvSpPr>
            <p:nvPr/>
          </p:nvSpPr>
          <p:spPr bwMode="auto">
            <a:xfrm>
              <a:off x="3371" y="1131"/>
              <a:ext cx="36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318" name="Oval 198"/>
            <p:cNvSpPr>
              <a:spLocks noChangeArrowheads="1"/>
            </p:cNvSpPr>
            <p:nvPr/>
          </p:nvSpPr>
          <p:spPr bwMode="auto">
            <a:xfrm>
              <a:off x="3341" y="1147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01" name="Group 199"/>
          <p:cNvGrpSpPr>
            <a:grpSpLocks/>
          </p:cNvGrpSpPr>
          <p:nvPr/>
        </p:nvGrpSpPr>
        <p:grpSpPr bwMode="auto">
          <a:xfrm>
            <a:off x="2825750" y="1565275"/>
            <a:ext cx="84138" cy="82550"/>
            <a:chOff x="3449" y="1046"/>
            <a:chExt cx="60" cy="62"/>
          </a:xfrm>
        </p:grpSpPr>
        <p:sp>
          <p:nvSpPr>
            <p:cNvPr id="3461320" name="Oval 200"/>
            <p:cNvSpPr>
              <a:spLocks noChangeArrowheads="1"/>
            </p:cNvSpPr>
            <p:nvPr/>
          </p:nvSpPr>
          <p:spPr bwMode="auto">
            <a:xfrm>
              <a:off x="3471" y="1046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321" name="Oval 201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02" name="Group 202"/>
          <p:cNvGrpSpPr>
            <a:grpSpLocks/>
          </p:cNvGrpSpPr>
          <p:nvPr/>
        </p:nvGrpSpPr>
        <p:grpSpPr bwMode="auto">
          <a:xfrm>
            <a:off x="2922588" y="1411288"/>
            <a:ext cx="58737" cy="93662"/>
            <a:chOff x="3518" y="930"/>
            <a:chExt cx="41" cy="70"/>
          </a:xfrm>
        </p:grpSpPr>
        <p:sp>
          <p:nvSpPr>
            <p:cNvPr id="3461323" name="Oval 203"/>
            <p:cNvSpPr>
              <a:spLocks noChangeArrowheads="1"/>
            </p:cNvSpPr>
            <p:nvPr/>
          </p:nvSpPr>
          <p:spPr bwMode="auto">
            <a:xfrm>
              <a:off x="3521" y="930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324" name="Oval 204"/>
            <p:cNvSpPr>
              <a:spLocks noChangeArrowheads="1"/>
            </p:cNvSpPr>
            <p:nvPr/>
          </p:nvSpPr>
          <p:spPr bwMode="auto">
            <a:xfrm>
              <a:off x="3518" y="963"/>
              <a:ext cx="35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03" name="Group 205"/>
          <p:cNvGrpSpPr>
            <a:grpSpLocks/>
          </p:cNvGrpSpPr>
          <p:nvPr/>
        </p:nvGrpSpPr>
        <p:grpSpPr bwMode="auto">
          <a:xfrm>
            <a:off x="2901950" y="1263650"/>
            <a:ext cx="63500" cy="82550"/>
            <a:chOff x="3503" y="818"/>
            <a:chExt cx="45" cy="62"/>
          </a:xfrm>
        </p:grpSpPr>
        <p:sp>
          <p:nvSpPr>
            <p:cNvPr id="3461326" name="Oval 206"/>
            <p:cNvSpPr>
              <a:spLocks noChangeArrowheads="1"/>
            </p:cNvSpPr>
            <p:nvPr/>
          </p:nvSpPr>
          <p:spPr bwMode="auto">
            <a:xfrm>
              <a:off x="3503" y="81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327" name="Oval 207"/>
            <p:cNvSpPr>
              <a:spLocks noChangeArrowheads="1"/>
            </p:cNvSpPr>
            <p:nvPr/>
          </p:nvSpPr>
          <p:spPr bwMode="auto">
            <a:xfrm>
              <a:off x="3511" y="84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1328" name="Rectangle 208"/>
          <p:cNvSpPr>
            <a:spLocks noChangeArrowheads="1"/>
          </p:cNvSpPr>
          <p:nvPr/>
        </p:nvSpPr>
        <p:spPr bwMode="auto">
          <a:xfrm rot="1920000">
            <a:off x="2752725" y="1092200"/>
            <a:ext cx="30163" cy="10953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29" name="Rectangle 209"/>
          <p:cNvSpPr>
            <a:spLocks noChangeArrowheads="1"/>
          </p:cNvSpPr>
          <p:nvPr/>
        </p:nvSpPr>
        <p:spPr bwMode="auto">
          <a:xfrm rot="1680000">
            <a:off x="2419350" y="1597025"/>
            <a:ext cx="28575" cy="1111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30" name="Rectangle 210"/>
          <p:cNvSpPr>
            <a:spLocks noChangeArrowheads="1"/>
          </p:cNvSpPr>
          <p:nvPr/>
        </p:nvSpPr>
        <p:spPr bwMode="auto">
          <a:xfrm rot="240000">
            <a:off x="2611438" y="1060450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31" name="Rectangle 211"/>
          <p:cNvSpPr>
            <a:spLocks noChangeArrowheads="1"/>
          </p:cNvSpPr>
          <p:nvPr/>
        </p:nvSpPr>
        <p:spPr bwMode="auto">
          <a:xfrm rot="6420000">
            <a:off x="2282826" y="1260475"/>
            <a:ext cx="25400" cy="117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32" name="Rectangle 212"/>
          <p:cNvSpPr>
            <a:spLocks noChangeArrowheads="1"/>
          </p:cNvSpPr>
          <p:nvPr/>
        </p:nvSpPr>
        <p:spPr bwMode="auto">
          <a:xfrm rot="20760000">
            <a:off x="2486025" y="1066800"/>
            <a:ext cx="30163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209" name="Group 213"/>
          <p:cNvGrpSpPr>
            <a:grpSpLocks/>
          </p:cNvGrpSpPr>
          <p:nvPr/>
        </p:nvGrpSpPr>
        <p:grpSpPr bwMode="auto">
          <a:xfrm>
            <a:off x="2214563" y="1441450"/>
            <a:ext cx="134937" cy="77788"/>
            <a:chOff x="3016" y="952"/>
            <a:chExt cx="96" cy="59"/>
          </a:xfrm>
        </p:grpSpPr>
        <p:grpSp>
          <p:nvGrpSpPr>
            <p:cNvPr id="40305" name="Group 214"/>
            <p:cNvGrpSpPr>
              <a:grpSpLocks/>
            </p:cNvGrpSpPr>
            <p:nvPr/>
          </p:nvGrpSpPr>
          <p:grpSpPr bwMode="auto">
            <a:xfrm>
              <a:off x="3016" y="952"/>
              <a:ext cx="49" cy="59"/>
              <a:chOff x="3016" y="952"/>
              <a:chExt cx="49" cy="59"/>
            </a:xfrm>
          </p:grpSpPr>
          <p:sp>
            <p:nvSpPr>
              <p:cNvPr id="3461335" name="Oval 215"/>
              <p:cNvSpPr>
                <a:spLocks noChangeArrowheads="1"/>
              </p:cNvSpPr>
              <p:nvPr/>
            </p:nvSpPr>
            <p:spPr bwMode="auto">
              <a:xfrm>
                <a:off x="3016" y="952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36" name="Oval 216"/>
              <p:cNvSpPr>
                <a:spLocks noChangeArrowheads="1"/>
              </p:cNvSpPr>
              <p:nvPr/>
            </p:nvSpPr>
            <p:spPr bwMode="auto">
              <a:xfrm>
                <a:off x="3027" y="977"/>
                <a:ext cx="34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37" name="Rectangle 217"/>
            <p:cNvSpPr>
              <a:spLocks noChangeArrowheads="1"/>
            </p:cNvSpPr>
            <p:nvPr/>
          </p:nvSpPr>
          <p:spPr bwMode="auto">
            <a:xfrm rot="4320000">
              <a:off x="3059" y="931"/>
              <a:ext cx="22" cy="8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10" name="Group 218"/>
          <p:cNvGrpSpPr>
            <a:grpSpLocks/>
          </p:cNvGrpSpPr>
          <p:nvPr/>
        </p:nvGrpSpPr>
        <p:grpSpPr bwMode="auto">
          <a:xfrm>
            <a:off x="2279650" y="1560513"/>
            <a:ext cx="122238" cy="69850"/>
            <a:chOff x="3062" y="1043"/>
            <a:chExt cx="87" cy="52"/>
          </a:xfrm>
        </p:grpSpPr>
        <p:grpSp>
          <p:nvGrpSpPr>
            <p:cNvPr id="40301" name="Group 219"/>
            <p:cNvGrpSpPr>
              <a:grpSpLocks/>
            </p:cNvGrpSpPr>
            <p:nvPr/>
          </p:nvGrpSpPr>
          <p:grpSpPr bwMode="auto">
            <a:xfrm>
              <a:off x="3062" y="1043"/>
              <a:ext cx="49" cy="52"/>
              <a:chOff x="3062" y="1043"/>
              <a:chExt cx="49" cy="52"/>
            </a:xfrm>
          </p:grpSpPr>
          <p:sp>
            <p:nvSpPr>
              <p:cNvPr id="3461340" name="Oval 220"/>
              <p:cNvSpPr>
                <a:spLocks noChangeArrowheads="1"/>
              </p:cNvSpPr>
              <p:nvPr/>
            </p:nvSpPr>
            <p:spPr bwMode="auto">
              <a:xfrm>
                <a:off x="3069" y="1056"/>
                <a:ext cx="35" cy="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41" name="Oval 221"/>
              <p:cNvSpPr>
                <a:spLocks noChangeArrowheads="1"/>
              </p:cNvSpPr>
              <p:nvPr/>
            </p:nvSpPr>
            <p:spPr bwMode="auto">
              <a:xfrm>
                <a:off x="3062" y="1043"/>
                <a:ext cx="2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42" name="Rectangle 222"/>
            <p:cNvSpPr>
              <a:spLocks noChangeArrowheads="1"/>
            </p:cNvSpPr>
            <p:nvPr/>
          </p:nvSpPr>
          <p:spPr bwMode="auto">
            <a:xfrm rot="3000000">
              <a:off x="3105" y="1017"/>
              <a:ext cx="19" cy="78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11" name="Group 223"/>
          <p:cNvGrpSpPr>
            <a:grpSpLocks/>
          </p:cNvGrpSpPr>
          <p:nvPr/>
        </p:nvGrpSpPr>
        <p:grpSpPr bwMode="auto">
          <a:xfrm>
            <a:off x="2498725" y="1647825"/>
            <a:ext cx="95250" cy="117475"/>
            <a:chOff x="3218" y="1109"/>
            <a:chExt cx="67" cy="88"/>
          </a:xfrm>
        </p:grpSpPr>
        <p:grpSp>
          <p:nvGrpSpPr>
            <p:cNvPr id="40297" name="Group 224"/>
            <p:cNvGrpSpPr>
              <a:grpSpLocks/>
            </p:cNvGrpSpPr>
            <p:nvPr/>
          </p:nvGrpSpPr>
          <p:grpSpPr bwMode="auto">
            <a:xfrm>
              <a:off x="3218" y="1155"/>
              <a:ext cx="67" cy="42"/>
              <a:chOff x="3218" y="1155"/>
              <a:chExt cx="67" cy="42"/>
            </a:xfrm>
          </p:grpSpPr>
          <p:sp>
            <p:nvSpPr>
              <p:cNvPr id="3461345" name="Oval 225"/>
              <p:cNvSpPr>
                <a:spLocks noChangeArrowheads="1"/>
              </p:cNvSpPr>
              <p:nvPr/>
            </p:nvSpPr>
            <p:spPr bwMode="auto">
              <a:xfrm>
                <a:off x="3247" y="1165"/>
                <a:ext cx="38" cy="3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46" name="Oval 226"/>
              <p:cNvSpPr>
                <a:spLocks noChangeArrowheads="1"/>
              </p:cNvSpPr>
              <p:nvPr/>
            </p:nvSpPr>
            <p:spPr bwMode="auto">
              <a:xfrm>
                <a:off x="3218" y="1155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47" name="Rectangle 227"/>
            <p:cNvSpPr>
              <a:spLocks noChangeArrowheads="1"/>
            </p:cNvSpPr>
            <p:nvPr/>
          </p:nvSpPr>
          <p:spPr bwMode="auto">
            <a:xfrm rot="660000">
              <a:off x="3252" y="1109"/>
              <a:ext cx="20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12" name="Group 228"/>
          <p:cNvGrpSpPr>
            <a:grpSpLocks/>
          </p:cNvGrpSpPr>
          <p:nvPr/>
        </p:nvGrpSpPr>
        <p:grpSpPr bwMode="auto">
          <a:xfrm>
            <a:off x="2798763" y="1168400"/>
            <a:ext cx="117475" cy="73025"/>
            <a:chOff x="3430" y="746"/>
            <a:chExt cx="83" cy="55"/>
          </a:xfrm>
        </p:grpSpPr>
        <p:grpSp>
          <p:nvGrpSpPr>
            <p:cNvPr id="40293" name="Group 229"/>
            <p:cNvGrpSpPr>
              <a:grpSpLocks/>
            </p:cNvGrpSpPr>
            <p:nvPr/>
          </p:nvGrpSpPr>
          <p:grpSpPr bwMode="auto">
            <a:xfrm>
              <a:off x="3461" y="746"/>
              <a:ext cx="49" cy="55"/>
              <a:chOff x="3461" y="746"/>
              <a:chExt cx="49" cy="55"/>
            </a:xfrm>
          </p:grpSpPr>
          <p:sp>
            <p:nvSpPr>
              <p:cNvPr id="3461350" name="Oval 230"/>
              <p:cNvSpPr>
                <a:spLocks noChangeArrowheads="1"/>
              </p:cNvSpPr>
              <p:nvPr/>
            </p:nvSpPr>
            <p:spPr bwMode="auto">
              <a:xfrm>
                <a:off x="34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51" name="Oval 231"/>
              <p:cNvSpPr>
                <a:spLocks noChangeArrowheads="1"/>
              </p:cNvSpPr>
              <p:nvPr/>
            </p:nvSpPr>
            <p:spPr bwMode="auto">
              <a:xfrm>
                <a:off x="3474" y="768"/>
                <a:ext cx="39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52" name="Rectangle 232"/>
            <p:cNvSpPr>
              <a:spLocks noChangeArrowheads="1"/>
            </p:cNvSpPr>
            <p:nvPr/>
          </p:nvSpPr>
          <p:spPr bwMode="auto">
            <a:xfrm rot="2880000">
              <a:off x="3461" y="745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1353" name="Rectangle 233"/>
          <p:cNvSpPr>
            <a:spLocks noChangeArrowheads="1"/>
          </p:cNvSpPr>
          <p:nvPr/>
        </p:nvSpPr>
        <p:spPr bwMode="auto">
          <a:xfrm rot="4080000">
            <a:off x="2896394" y="1261269"/>
            <a:ext cx="28575" cy="11588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54" name="Rectangle 234"/>
          <p:cNvSpPr>
            <a:spLocks noChangeArrowheads="1"/>
          </p:cNvSpPr>
          <p:nvPr/>
        </p:nvSpPr>
        <p:spPr bwMode="auto">
          <a:xfrm rot="20520000">
            <a:off x="2695575" y="1617663"/>
            <a:ext cx="30163" cy="1111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55" name="Rectangle 235"/>
          <p:cNvSpPr>
            <a:spLocks noChangeArrowheads="1"/>
          </p:cNvSpPr>
          <p:nvPr/>
        </p:nvSpPr>
        <p:spPr bwMode="auto">
          <a:xfrm rot="18720000">
            <a:off x="2831307" y="1526381"/>
            <a:ext cx="26988" cy="117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56" name="Rectangle 236"/>
          <p:cNvSpPr>
            <a:spLocks noChangeArrowheads="1"/>
          </p:cNvSpPr>
          <p:nvPr/>
        </p:nvSpPr>
        <p:spPr bwMode="auto">
          <a:xfrm rot="5880000">
            <a:off x="2902744" y="1394619"/>
            <a:ext cx="28575" cy="11588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57" name="AutoShape 237"/>
          <p:cNvSpPr>
            <a:spLocks noChangeArrowheads="1"/>
          </p:cNvSpPr>
          <p:nvPr/>
        </p:nvSpPr>
        <p:spPr bwMode="auto">
          <a:xfrm rot="4800000" flipH="1" flipV="1">
            <a:off x="2453481" y="1215232"/>
            <a:ext cx="314325" cy="369888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00BC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58" name="Arc 238"/>
          <p:cNvSpPr>
            <a:spLocks/>
          </p:cNvSpPr>
          <p:nvPr/>
        </p:nvSpPr>
        <p:spPr bwMode="auto">
          <a:xfrm>
            <a:off x="2533650" y="1343025"/>
            <a:ext cx="34925" cy="349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59" name="Arc 239"/>
          <p:cNvSpPr>
            <a:spLocks/>
          </p:cNvSpPr>
          <p:nvPr/>
        </p:nvSpPr>
        <p:spPr bwMode="auto">
          <a:xfrm>
            <a:off x="2635250" y="1341438"/>
            <a:ext cx="49213" cy="3651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0974 w 21600"/>
              <a:gd name="T1" fmla="*/ 21591 h 21591"/>
              <a:gd name="T2" fmla="*/ 0 w 21600"/>
              <a:gd name="T3" fmla="*/ 0 h 21591"/>
              <a:gd name="T4" fmla="*/ 21600 w 21600"/>
              <a:gd name="T5" fmla="*/ 0 h 2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1" fill="none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</a:path>
              <a:path w="21600" h="21591" stroke="0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0" name="Arc 240"/>
          <p:cNvSpPr>
            <a:spLocks/>
          </p:cNvSpPr>
          <p:nvPr/>
        </p:nvSpPr>
        <p:spPr bwMode="auto">
          <a:xfrm>
            <a:off x="2593975" y="1306513"/>
            <a:ext cx="49213" cy="34925"/>
          </a:xfrm>
          <a:custGeom>
            <a:avLst/>
            <a:gdLst>
              <a:gd name="G0" fmla="+- 623 0 0"/>
              <a:gd name="G1" fmla="+- 21600 0 0"/>
              <a:gd name="G2" fmla="+- 21600 0 0"/>
              <a:gd name="T0" fmla="*/ 0 w 22208"/>
              <a:gd name="T1" fmla="*/ 9 h 21600"/>
              <a:gd name="T2" fmla="*/ 22208 w 22208"/>
              <a:gd name="T3" fmla="*/ 20785 h 21600"/>
              <a:gd name="T4" fmla="*/ 623 w 222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08" h="21600" fill="none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</a:path>
              <a:path w="22208" h="21600" stroke="0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  <a:lnTo>
                  <a:pt x="623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1" name="Arc 241"/>
          <p:cNvSpPr>
            <a:spLocks/>
          </p:cNvSpPr>
          <p:nvPr/>
        </p:nvSpPr>
        <p:spPr bwMode="auto">
          <a:xfrm>
            <a:off x="2565400" y="1306513"/>
            <a:ext cx="36513" cy="34925"/>
          </a:xfrm>
          <a:custGeom>
            <a:avLst/>
            <a:gdLst>
              <a:gd name="G0" fmla="+- 21600 0 0"/>
              <a:gd name="G1" fmla="+- 21583 0 0"/>
              <a:gd name="G2" fmla="+- 21600 0 0"/>
              <a:gd name="T0" fmla="*/ 0 w 21600"/>
              <a:gd name="T1" fmla="*/ 21583 h 21583"/>
              <a:gd name="T2" fmla="*/ 20754 w 21600"/>
              <a:gd name="T3" fmla="*/ 0 h 21583"/>
              <a:gd name="T4" fmla="*/ 21600 w 21600"/>
              <a:gd name="T5" fmla="*/ 21583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3" fill="none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  <a:lnTo>
                  <a:pt x="21600" y="2158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2" name="Arc 242"/>
          <p:cNvSpPr>
            <a:spLocks/>
          </p:cNvSpPr>
          <p:nvPr/>
        </p:nvSpPr>
        <p:spPr bwMode="auto">
          <a:xfrm>
            <a:off x="2493963" y="1341438"/>
            <a:ext cx="46037" cy="3651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3" name="Arc 243"/>
          <p:cNvSpPr>
            <a:spLocks/>
          </p:cNvSpPr>
          <p:nvPr/>
        </p:nvSpPr>
        <p:spPr bwMode="auto">
          <a:xfrm>
            <a:off x="2454275" y="1306513"/>
            <a:ext cx="47625" cy="34925"/>
          </a:xfrm>
          <a:custGeom>
            <a:avLst/>
            <a:gdLst>
              <a:gd name="G0" fmla="+- 654 0 0"/>
              <a:gd name="G1" fmla="+- 21600 0 0"/>
              <a:gd name="G2" fmla="+- 21600 0 0"/>
              <a:gd name="T0" fmla="*/ 0 w 22254"/>
              <a:gd name="T1" fmla="*/ 10 h 21600"/>
              <a:gd name="T2" fmla="*/ 22254 w 22254"/>
              <a:gd name="T3" fmla="*/ 21600 h 21600"/>
              <a:gd name="T4" fmla="*/ 654 w 222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54" h="21600" fill="none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</a:path>
              <a:path w="22254" h="21600" stroke="0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  <a:lnTo>
                  <a:pt x="65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4" name="Arc 244"/>
          <p:cNvSpPr>
            <a:spLocks/>
          </p:cNvSpPr>
          <p:nvPr/>
        </p:nvSpPr>
        <p:spPr bwMode="auto">
          <a:xfrm>
            <a:off x="2643188" y="1425575"/>
            <a:ext cx="47625" cy="38100"/>
          </a:xfrm>
          <a:custGeom>
            <a:avLst/>
            <a:gdLst>
              <a:gd name="G0" fmla="+- 21600 0 0"/>
              <a:gd name="G1" fmla="+- 773 0 0"/>
              <a:gd name="G2" fmla="+- 21600 0 0"/>
              <a:gd name="T0" fmla="*/ 20944 w 21600"/>
              <a:gd name="T1" fmla="*/ 22363 h 22363"/>
              <a:gd name="T2" fmla="*/ 14 w 21600"/>
              <a:gd name="T3" fmla="*/ 0 h 22363"/>
              <a:gd name="T4" fmla="*/ 21600 w 21600"/>
              <a:gd name="T5" fmla="*/ 773 h 22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363" fill="none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3" stroke="0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5" name="Arc 245"/>
          <p:cNvSpPr>
            <a:spLocks/>
          </p:cNvSpPr>
          <p:nvPr/>
        </p:nvSpPr>
        <p:spPr bwMode="auto">
          <a:xfrm>
            <a:off x="2601913" y="1390650"/>
            <a:ext cx="49212" cy="34925"/>
          </a:xfrm>
          <a:custGeom>
            <a:avLst/>
            <a:gdLst>
              <a:gd name="G0" fmla="+- 644 0 0"/>
              <a:gd name="G1" fmla="+- 21600 0 0"/>
              <a:gd name="G2" fmla="+- 21600 0 0"/>
              <a:gd name="T0" fmla="*/ 0 w 22244"/>
              <a:gd name="T1" fmla="*/ 10 h 21600"/>
              <a:gd name="T2" fmla="*/ 22244 w 22244"/>
              <a:gd name="T3" fmla="*/ 21600 h 21600"/>
              <a:gd name="T4" fmla="*/ 644 w 222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44" h="21600" fill="none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</a:path>
              <a:path w="22244" h="21600" stroke="0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  <a:lnTo>
                  <a:pt x="64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6" name="Arc 246"/>
          <p:cNvSpPr>
            <a:spLocks/>
          </p:cNvSpPr>
          <p:nvPr/>
        </p:nvSpPr>
        <p:spPr bwMode="auto">
          <a:xfrm>
            <a:off x="2543175" y="1425575"/>
            <a:ext cx="36513" cy="36513"/>
          </a:xfrm>
          <a:custGeom>
            <a:avLst/>
            <a:gdLst>
              <a:gd name="G0" fmla="+- 846 0 0"/>
              <a:gd name="G1" fmla="+- 0 0 0"/>
              <a:gd name="G2" fmla="+- 21600 0 0"/>
              <a:gd name="T0" fmla="*/ 22446 w 22446"/>
              <a:gd name="T1" fmla="*/ 0 h 21600"/>
              <a:gd name="T2" fmla="*/ 0 w 22446"/>
              <a:gd name="T3" fmla="*/ 21583 h 21600"/>
              <a:gd name="T4" fmla="*/ 846 w 2244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46" h="21600" fill="none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</a:path>
              <a:path w="22446" h="21600" stroke="0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  <a:lnTo>
                  <a:pt x="846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7" name="Arc 247"/>
          <p:cNvSpPr>
            <a:spLocks/>
          </p:cNvSpPr>
          <p:nvPr/>
        </p:nvSpPr>
        <p:spPr bwMode="auto">
          <a:xfrm>
            <a:off x="2570163" y="1390650"/>
            <a:ext cx="34925" cy="34925"/>
          </a:xfrm>
          <a:custGeom>
            <a:avLst/>
            <a:gdLst>
              <a:gd name="G0" fmla="+- 21600 0 0"/>
              <a:gd name="G1" fmla="+- 21583 0 0"/>
              <a:gd name="G2" fmla="+- 21600 0 0"/>
              <a:gd name="T0" fmla="*/ 0 w 21600"/>
              <a:gd name="T1" fmla="*/ 21583 h 21583"/>
              <a:gd name="T2" fmla="*/ 20737 w 21600"/>
              <a:gd name="T3" fmla="*/ 0 h 21583"/>
              <a:gd name="T4" fmla="*/ 21600 w 21600"/>
              <a:gd name="T5" fmla="*/ 21583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3" fill="none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  <a:lnTo>
                  <a:pt x="21600" y="2158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8" name="Arc 248"/>
          <p:cNvSpPr>
            <a:spLocks/>
          </p:cNvSpPr>
          <p:nvPr/>
        </p:nvSpPr>
        <p:spPr bwMode="auto">
          <a:xfrm>
            <a:off x="2503488" y="1425575"/>
            <a:ext cx="46037" cy="38100"/>
          </a:xfrm>
          <a:custGeom>
            <a:avLst/>
            <a:gdLst>
              <a:gd name="G0" fmla="+- 21600 0 0"/>
              <a:gd name="G1" fmla="+- 773 0 0"/>
              <a:gd name="G2" fmla="+- 21600 0 0"/>
              <a:gd name="T0" fmla="*/ 20923 w 21600"/>
              <a:gd name="T1" fmla="*/ 22362 h 22362"/>
              <a:gd name="T2" fmla="*/ 14 w 21600"/>
              <a:gd name="T3" fmla="*/ 0 h 22362"/>
              <a:gd name="T4" fmla="*/ 21600 w 21600"/>
              <a:gd name="T5" fmla="*/ 773 h 2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362" fill="none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2" stroke="0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9" name="Arc 249"/>
          <p:cNvSpPr>
            <a:spLocks/>
          </p:cNvSpPr>
          <p:nvPr/>
        </p:nvSpPr>
        <p:spPr bwMode="auto">
          <a:xfrm>
            <a:off x="2463800" y="1390650"/>
            <a:ext cx="47625" cy="34925"/>
          </a:xfrm>
          <a:custGeom>
            <a:avLst/>
            <a:gdLst>
              <a:gd name="G0" fmla="+- 664 0 0"/>
              <a:gd name="G1" fmla="+- 21600 0 0"/>
              <a:gd name="G2" fmla="+- 21600 0 0"/>
              <a:gd name="T0" fmla="*/ 0 w 22264"/>
              <a:gd name="T1" fmla="*/ 10 h 21600"/>
              <a:gd name="T2" fmla="*/ 22264 w 22264"/>
              <a:gd name="T3" fmla="*/ 21600 h 21600"/>
              <a:gd name="T4" fmla="*/ 664 w 222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64" h="21600" fill="none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</a:path>
              <a:path w="22264" h="21600" stroke="0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  <a:lnTo>
                  <a:pt x="66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70" name="Oval 250"/>
          <p:cNvSpPr>
            <a:spLocks noChangeArrowheads="1"/>
          </p:cNvSpPr>
          <p:nvPr/>
        </p:nvSpPr>
        <p:spPr bwMode="auto">
          <a:xfrm>
            <a:off x="2330450" y="1158875"/>
            <a:ext cx="531813" cy="477838"/>
          </a:xfrm>
          <a:prstGeom prst="ellipse">
            <a:avLst/>
          </a:prstGeom>
          <a:solidFill>
            <a:srgbClr val="82008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231" name="Group 251"/>
          <p:cNvGrpSpPr>
            <a:grpSpLocks/>
          </p:cNvGrpSpPr>
          <p:nvPr/>
        </p:nvGrpSpPr>
        <p:grpSpPr bwMode="auto">
          <a:xfrm>
            <a:off x="2700338" y="1430338"/>
            <a:ext cx="41275" cy="82550"/>
            <a:chOff x="3360" y="944"/>
            <a:chExt cx="30" cy="63"/>
          </a:xfrm>
        </p:grpSpPr>
        <p:grpSp>
          <p:nvGrpSpPr>
            <p:cNvPr id="40289" name="Group 252"/>
            <p:cNvGrpSpPr>
              <a:grpSpLocks/>
            </p:cNvGrpSpPr>
            <p:nvPr/>
          </p:nvGrpSpPr>
          <p:grpSpPr bwMode="auto">
            <a:xfrm>
              <a:off x="3360" y="974"/>
              <a:ext cx="30" cy="33"/>
              <a:chOff x="3360" y="974"/>
              <a:chExt cx="30" cy="33"/>
            </a:xfrm>
          </p:grpSpPr>
          <p:sp>
            <p:nvSpPr>
              <p:cNvPr id="3461373" name="Oval 253"/>
              <p:cNvSpPr>
                <a:spLocks noChangeArrowheads="1"/>
              </p:cNvSpPr>
              <p:nvPr/>
            </p:nvSpPr>
            <p:spPr bwMode="auto">
              <a:xfrm>
                <a:off x="3373" y="974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74" name="Oval 254"/>
              <p:cNvSpPr>
                <a:spLocks noChangeArrowheads="1"/>
              </p:cNvSpPr>
              <p:nvPr/>
            </p:nvSpPr>
            <p:spPr bwMode="auto">
              <a:xfrm>
                <a:off x="3360" y="985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75" name="Rectangle 255"/>
            <p:cNvSpPr>
              <a:spLocks noChangeArrowheads="1"/>
            </p:cNvSpPr>
            <p:nvPr/>
          </p:nvSpPr>
          <p:spPr bwMode="auto">
            <a:xfrm rot="20520000">
              <a:off x="3367" y="944"/>
              <a:ext cx="16" cy="5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32" name="Group 256"/>
          <p:cNvGrpSpPr>
            <a:grpSpLocks/>
          </p:cNvGrpSpPr>
          <p:nvPr/>
        </p:nvGrpSpPr>
        <p:grpSpPr bwMode="auto">
          <a:xfrm>
            <a:off x="2473325" y="1449388"/>
            <a:ext cx="76200" cy="96837"/>
            <a:chOff x="3200" y="959"/>
            <a:chExt cx="53" cy="73"/>
          </a:xfrm>
        </p:grpSpPr>
        <p:grpSp>
          <p:nvGrpSpPr>
            <p:cNvPr id="40285" name="Group 257"/>
            <p:cNvGrpSpPr>
              <a:grpSpLocks/>
            </p:cNvGrpSpPr>
            <p:nvPr/>
          </p:nvGrpSpPr>
          <p:grpSpPr bwMode="auto">
            <a:xfrm>
              <a:off x="3200" y="998"/>
              <a:ext cx="53" cy="34"/>
              <a:chOff x="3200" y="998"/>
              <a:chExt cx="53" cy="34"/>
            </a:xfrm>
          </p:grpSpPr>
          <p:sp>
            <p:nvSpPr>
              <p:cNvPr id="3461378" name="Oval 258"/>
              <p:cNvSpPr>
                <a:spLocks noChangeArrowheads="1"/>
              </p:cNvSpPr>
              <p:nvPr/>
            </p:nvSpPr>
            <p:spPr bwMode="auto">
              <a:xfrm>
                <a:off x="3223" y="1004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79" name="Oval 259"/>
              <p:cNvSpPr>
                <a:spLocks noChangeArrowheads="1"/>
              </p:cNvSpPr>
              <p:nvPr/>
            </p:nvSpPr>
            <p:spPr bwMode="auto">
              <a:xfrm>
                <a:off x="3200" y="998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80" name="Rectangle 260"/>
            <p:cNvSpPr>
              <a:spLocks noChangeArrowheads="1"/>
            </p:cNvSpPr>
            <p:nvPr/>
          </p:nvSpPr>
          <p:spPr bwMode="auto">
            <a:xfrm rot="660000">
              <a:off x="3227" y="959"/>
              <a:ext cx="23" cy="6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33" name="Group 261"/>
          <p:cNvGrpSpPr>
            <a:grpSpLocks/>
          </p:cNvGrpSpPr>
          <p:nvPr/>
        </p:nvGrpSpPr>
        <p:grpSpPr bwMode="auto">
          <a:xfrm>
            <a:off x="2401888" y="1168400"/>
            <a:ext cx="79375" cy="107950"/>
            <a:chOff x="3149" y="746"/>
            <a:chExt cx="56" cy="82"/>
          </a:xfrm>
        </p:grpSpPr>
        <p:grpSp>
          <p:nvGrpSpPr>
            <p:cNvPr id="40281" name="Group 262"/>
            <p:cNvGrpSpPr>
              <a:grpSpLocks/>
            </p:cNvGrpSpPr>
            <p:nvPr/>
          </p:nvGrpSpPr>
          <p:grpSpPr bwMode="auto">
            <a:xfrm>
              <a:off x="3149" y="746"/>
              <a:ext cx="49" cy="51"/>
              <a:chOff x="3149" y="746"/>
              <a:chExt cx="49" cy="51"/>
            </a:xfrm>
          </p:grpSpPr>
          <p:sp>
            <p:nvSpPr>
              <p:cNvPr id="3461383" name="Oval 263"/>
              <p:cNvSpPr>
                <a:spLocks noChangeArrowheads="1"/>
              </p:cNvSpPr>
              <p:nvPr/>
            </p:nvSpPr>
            <p:spPr bwMode="auto">
              <a:xfrm>
                <a:off x="31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84" name="Oval 264"/>
              <p:cNvSpPr>
                <a:spLocks noChangeArrowheads="1"/>
              </p:cNvSpPr>
              <p:nvPr/>
            </p:nvSpPr>
            <p:spPr bwMode="auto">
              <a:xfrm>
                <a:off x="3149" y="760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85" name="Rectangle 265"/>
            <p:cNvSpPr>
              <a:spLocks noChangeArrowheads="1"/>
            </p:cNvSpPr>
            <p:nvPr/>
          </p:nvSpPr>
          <p:spPr bwMode="auto">
            <a:xfrm rot="19380000">
              <a:off x="3184" y="753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34" name="Group 266"/>
          <p:cNvGrpSpPr>
            <a:grpSpLocks/>
          </p:cNvGrpSpPr>
          <p:nvPr/>
        </p:nvGrpSpPr>
        <p:grpSpPr bwMode="auto">
          <a:xfrm>
            <a:off x="2630488" y="1169988"/>
            <a:ext cx="84137" cy="109537"/>
            <a:chOff x="3311" y="747"/>
            <a:chExt cx="59" cy="83"/>
          </a:xfrm>
        </p:grpSpPr>
        <p:grpSp>
          <p:nvGrpSpPr>
            <p:cNvPr id="40277" name="Group 267"/>
            <p:cNvGrpSpPr>
              <a:grpSpLocks/>
            </p:cNvGrpSpPr>
            <p:nvPr/>
          </p:nvGrpSpPr>
          <p:grpSpPr bwMode="auto">
            <a:xfrm>
              <a:off x="3311" y="747"/>
              <a:ext cx="59" cy="45"/>
              <a:chOff x="3311" y="747"/>
              <a:chExt cx="59" cy="45"/>
            </a:xfrm>
          </p:grpSpPr>
          <p:sp>
            <p:nvSpPr>
              <p:cNvPr id="3461388" name="Oval 268"/>
              <p:cNvSpPr>
                <a:spLocks noChangeArrowheads="1"/>
              </p:cNvSpPr>
              <p:nvPr/>
            </p:nvSpPr>
            <p:spPr bwMode="auto">
              <a:xfrm rot="19500000">
                <a:off x="3311" y="747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89" name="Oval 269"/>
              <p:cNvSpPr>
                <a:spLocks noChangeArrowheads="1"/>
              </p:cNvSpPr>
              <p:nvPr/>
            </p:nvSpPr>
            <p:spPr bwMode="auto">
              <a:xfrm rot="19500000">
                <a:off x="3333" y="758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90" name="Rectangle 270"/>
            <p:cNvSpPr>
              <a:spLocks noChangeArrowheads="1"/>
            </p:cNvSpPr>
            <p:nvPr/>
          </p:nvSpPr>
          <p:spPr bwMode="auto">
            <a:xfrm rot="780000">
              <a:off x="3325" y="747"/>
              <a:ext cx="2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1391" name="Freeform 271"/>
          <p:cNvSpPr>
            <a:spLocks/>
          </p:cNvSpPr>
          <p:nvPr/>
        </p:nvSpPr>
        <p:spPr bwMode="auto">
          <a:xfrm rot="84653">
            <a:off x="6526213" y="2051050"/>
            <a:ext cx="903287" cy="31750"/>
          </a:xfrm>
          <a:custGeom>
            <a:avLst/>
            <a:gdLst>
              <a:gd name="T0" fmla="*/ 6 w 569"/>
              <a:gd name="T1" fmla="*/ 12 h 24"/>
              <a:gd name="T2" fmla="*/ 46 w 569"/>
              <a:gd name="T3" fmla="*/ 12 h 24"/>
              <a:gd name="T4" fmla="*/ 182 w 569"/>
              <a:gd name="T5" fmla="*/ 24 h 24"/>
              <a:gd name="T6" fmla="*/ 486 w 569"/>
              <a:gd name="T7" fmla="*/ 0 h 24"/>
              <a:gd name="T8" fmla="*/ 534 w 569"/>
              <a:gd name="T9" fmla="*/ 4 h 24"/>
              <a:gd name="T10" fmla="*/ 566 w 569"/>
              <a:gd name="T11" fmla="*/ 12 h 24"/>
              <a:gd name="T12" fmla="*/ 566 w 569"/>
              <a:gd name="T13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9" h="24">
                <a:moveTo>
                  <a:pt x="6" y="12"/>
                </a:moveTo>
                <a:cubicBezTo>
                  <a:pt x="33" y="21"/>
                  <a:pt x="0" y="12"/>
                  <a:pt x="46" y="12"/>
                </a:cubicBezTo>
                <a:cubicBezTo>
                  <a:pt x="88" y="12"/>
                  <a:pt x="138" y="20"/>
                  <a:pt x="182" y="24"/>
                </a:cubicBezTo>
                <a:cubicBezTo>
                  <a:pt x="284" y="20"/>
                  <a:pt x="384" y="6"/>
                  <a:pt x="486" y="0"/>
                </a:cubicBezTo>
                <a:cubicBezTo>
                  <a:pt x="502" y="1"/>
                  <a:pt x="518" y="2"/>
                  <a:pt x="534" y="4"/>
                </a:cubicBezTo>
                <a:cubicBezTo>
                  <a:pt x="545" y="5"/>
                  <a:pt x="556" y="15"/>
                  <a:pt x="566" y="12"/>
                </a:cubicBezTo>
                <a:cubicBezTo>
                  <a:pt x="569" y="11"/>
                  <a:pt x="566" y="7"/>
                  <a:pt x="566" y="4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92" name="Freeform 272"/>
          <p:cNvSpPr>
            <a:spLocks/>
          </p:cNvSpPr>
          <p:nvPr/>
        </p:nvSpPr>
        <p:spPr bwMode="auto">
          <a:xfrm>
            <a:off x="7748588" y="2425700"/>
            <a:ext cx="127000" cy="122238"/>
          </a:xfrm>
          <a:custGeom>
            <a:avLst/>
            <a:gdLst>
              <a:gd name="T0" fmla="*/ 0 w 80"/>
              <a:gd name="T1" fmla="*/ 0 h 92"/>
              <a:gd name="T2" fmla="*/ 40 w 80"/>
              <a:gd name="T3" fmla="*/ 52 h 92"/>
              <a:gd name="T4" fmla="*/ 56 w 80"/>
              <a:gd name="T5" fmla="*/ 76 h 92"/>
              <a:gd name="T6" fmla="*/ 80 w 80"/>
              <a:gd name="T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92">
                <a:moveTo>
                  <a:pt x="0" y="0"/>
                </a:moveTo>
                <a:cubicBezTo>
                  <a:pt x="13" y="20"/>
                  <a:pt x="16" y="44"/>
                  <a:pt x="40" y="52"/>
                </a:cubicBezTo>
                <a:cubicBezTo>
                  <a:pt x="45" y="60"/>
                  <a:pt x="51" y="68"/>
                  <a:pt x="56" y="76"/>
                </a:cubicBezTo>
                <a:cubicBezTo>
                  <a:pt x="61" y="84"/>
                  <a:pt x="80" y="92"/>
                  <a:pt x="80" y="92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237" name="Group 273"/>
          <p:cNvGrpSpPr>
            <a:grpSpLocks/>
          </p:cNvGrpSpPr>
          <p:nvPr/>
        </p:nvGrpSpPr>
        <p:grpSpPr bwMode="auto">
          <a:xfrm>
            <a:off x="5761038" y="4857750"/>
            <a:ext cx="481012" cy="144463"/>
            <a:chOff x="3992" y="3524"/>
            <a:chExt cx="340" cy="109"/>
          </a:xfrm>
        </p:grpSpPr>
        <p:sp>
          <p:nvSpPr>
            <p:cNvPr id="40271" name="Line 274"/>
            <p:cNvSpPr>
              <a:spLocks noChangeShapeType="1"/>
            </p:cNvSpPr>
            <p:nvPr/>
          </p:nvSpPr>
          <p:spPr bwMode="auto">
            <a:xfrm>
              <a:off x="4122" y="3551"/>
              <a:ext cx="34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272" name="Line 275"/>
            <p:cNvSpPr>
              <a:spLocks noChangeShapeType="1"/>
            </p:cNvSpPr>
            <p:nvPr/>
          </p:nvSpPr>
          <p:spPr bwMode="auto">
            <a:xfrm flipH="1">
              <a:off x="4156" y="3551"/>
              <a:ext cx="33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273" name="Line 276"/>
            <p:cNvSpPr>
              <a:spLocks noChangeShapeType="1"/>
            </p:cNvSpPr>
            <p:nvPr/>
          </p:nvSpPr>
          <p:spPr bwMode="auto">
            <a:xfrm>
              <a:off x="4189" y="354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274" name="Line 277"/>
            <p:cNvSpPr>
              <a:spLocks noChangeShapeType="1"/>
            </p:cNvSpPr>
            <p:nvPr/>
          </p:nvSpPr>
          <p:spPr bwMode="auto">
            <a:xfrm>
              <a:off x="4023" y="355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275" name="Oval 278"/>
            <p:cNvSpPr>
              <a:spLocks noChangeArrowheads="1"/>
            </p:cNvSpPr>
            <p:nvPr/>
          </p:nvSpPr>
          <p:spPr bwMode="auto">
            <a:xfrm>
              <a:off x="3992" y="3530"/>
              <a:ext cx="48" cy="41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sp>
          <p:nvSpPr>
            <p:cNvPr id="40276" name="Oval 279"/>
            <p:cNvSpPr>
              <a:spLocks noChangeArrowheads="1"/>
            </p:cNvSpPr>
            <p:nvPr/>
          </p:nvSpPr>
          <p:spPr bwMode="auto">
            <a:xfrm>
              <a:off x="4285" y="3524"/>
              <a:ext cx="47" cy="42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</p:grpSp>
      <p:sp>
        <p:nvSpPr>
          <p:cNvPr id="3461400" name="Rectangle 280"/>
          <p:cNvSpPr>
            <a:spLocks noChangeArrowheads="1"/>
          </p:cNvSpPr>
          <p:nvPr/>
        </p:nvSpPr>
        <p:spPr bwMode="auto">
          <a:xfrm rot="12480958">
            <a:off x="7748588" y="2584450"/>
            <a:ext cx="34925" cy="952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401" name="Rectangle 281"/>
          <p:cNvSpPr>
            <a:spLocks noChangeArrowheads="1"/>
          </p:cNvSpPr>
          <p:nvPr/>
        </p:nvSpPr>
        <p:spPr bwMode="auto">
          <a:xfrm rot="240000">
            <a:off x="2763838" y="1187450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402" name="Rectangle 282"/>
          <p:cNvSpPr>
            <a:spLocks noChangeArrowheads="1"/>
          </p:cNvSpPr>
          <p:nvPr/>
        </p:nvSpPr>
        <p:spPr bwMode="auto">
          <a:xfrm rot="887311">
            <a:off x="8586788" y="3230563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241" name="Group 283"/>
          <p:cNvGrpSpPr>
            <a:grpSpLocks/>
          </p:cNvGrpSpPr>
          <p:nvPr/>
        </p:nvGrpSpPr>
        <p:grpSpPr bwMode="auto">
          <a:xfrm rot="5400000">
            <a:off x="8365332" y="3031331"/>
            <a:ext cx="71438" cy="98425"/>
            <a:chOff x="3449" y="1046"/>
            <a:chExt cx="60" cy="62"/>
          </a:xfrm>
        </p:grpSpPr>
        <p:sp>
          <p:nvSpPr>
            <p:cNvPr id="3461404" name="Oval 284"/>
            <p:cNvSpPr>
              <a:spLocks noChangeArrowheads="1"/>
            </p:cNvSpPr>
            <p:nvPr/>
          </p:nvSpPr>
          <p:spPr bwMode="auto">
            <a:xfrm>
              <a:off x="3458" y="1050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405" name="Oval 285"/>
            <p:cNvSpPr>
              <a:spLocks noChangeArrowheads="1"/>
            </p:cNvSpPr>
            <p:nvPr/>
          </p:nvSpPr>
          <p:spPr bwMode="auto">
            <a:xfrm>
              <a:off x="3436" y="1082"/>
              <a:ext cx="36" cy="3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42" name="Group 286"/>
          <p:cNvGrpSpPr>
            <a:grpSpLocks/>
          </p:cNvGrpSpPr>
          <p:nvPr/>
        </p:nvGrpSpPr>
        <p:grpSpPr bwMode="auto">
          <a:xfrm rot="2488942">
            <a:off x="8358188" y="3167063"/>
            <a:ext cx="84137" cy="82550"/>
            <a:chOff x="3449" y="1046"/>
            <a:chExt cx="60" cy="62"/>
          </a:xfrm>
        </p:grpSpPr>
        <p:sp>
          <p:nvSpPr>
            <p:cNvPr id="3461407" name="Oval 287"/>
            <p:cNvSpPr>
              <a:spLocks noChangeArrowheads="1"/>
            </p:cNvSpPr>
            <p:nvPr/>
          </p:nvSpPr>
          <p:spPr bwMode="auto">
            <a:xfrm>
              <a:off x="3464" y="1044"/>
              <a:ext cx="36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408" name="Oval 288"/>
            <p:cNvSpPr>
              <a:spLocks noChangeArrowheads="1"/>
            </p:cNvSpPr>
            <p:nvPr/>
          </p:nvSpPr>
          <p:spPr bwMode="auto">
            <a:xfrm>
              <a:off x="3437" y="1072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1409" name="Rectangle 289"/>
          <p:cNvSpPr>
            <a:spLocks noChangeArrowheads="1"/>
          </p:cNvSpPr>
          <p:nvPr/>
        </p:nvSpPr>
        <p:spPr bwMode="auto">
          <a:xfrm rot="11280000">
            <a:off x="6799263" y="1990725"/>
            <a:ext cx="34925" cy="9683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244" name="Group 290"/>
          <p:cNvGrpSpPr>
            <a:grpSpLocks/>
          </p:cNvGrpSpPr>
          <p:nvPr/>
        </p:nvGrpSpPr>
        <p:grpSpPr bwMode="auto">
          <a:xfrm rot="4624931">
            <a:off x="6772276" y="1970087"/>
            <a:ext cx="69850" cy="98425"/>
            <a:chOff x="3449" y="1046"/>
            <a:chExt cx="60" cy="62"/>
          </a:xfrm>
        </p:grpSpPr>
        <p:sp>
          <p:nvSpPr>
            <p:cNvPr id="3461411" name="Oval 291"/>
            <p:cNvSpPr>
              <a:spLocks noChangeArrowheads="1"/>
            </p:cNvSpPr>
            <p:nvPr/>
          </p:nvSpPr>
          <p:spPr bwMode="auto">
            <a:xfrm>
              <a:off x="3462" y="1057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412" name="Oval 292"/>
            <p:cNvSpPr>
              <a:spLocks noChangeArrowheads="1"/>
            </p:cNvSpPr>
            <p:nvPr/>
          </p:nvSpPr>
          <p:spPr bwMode="auto">
            <a:xfrm>
              <a:off x="3440" y="1077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1413" name="Rectangle 293"/>
          <p:cNvSpPr>
            <a:spLocks noChangeArrowheads="1"/>
          </p:cNvSpPr>
          <p:nvPr/>
        </p:nvSpPr>
        <p:spPr bwMode="auto">
          <a:xfrm rot="11280000">
            <a:off x="6951663" y="1966913"/>
            <a:ext cx="34925" cy="9683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246" name="Group 294"/>
          <p:cNvGrpSpPr>
            <a:grpSpLocks/>
          </p:cNvGrpSpPr>
          <p:nvPr/>
        </p:nvGrpSpPr>
        <p:grpSpPr bwMode="auto">
          <a:xfrm rot="4132734">
            <a:off x="6924676" y="1946275"/>
            <a:ext cx="69850" cy="98425"/>
            <a:chOff x="3449" y="1046"/>
            <a:chExt cx="60" cy="62"/>
          </a:xfrm>
        </p:grpSpPr>
        <p:sp>
          <p:nvSpPr>
            <p:cNvPr id="3461415" name="Oval 295"/>
            <p:cNvSpPr>
              <a:spLocks noChangeArrowheads="1"/>
            </p:cNvSpPr>
            <p:nvPr/>
          </p:nvSpPr>
          <p:spPr bwMode="auto">
            <a:xfrm>
              <a:off x="3460" y="1058"/>
              <a:ext cx="34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416" name="Oval 296"/>
            <p:cNvSpPr>
              <a:spLocks noChangeArrowheads="1"/>
            </p:cNvSpPr>
            <p:nvPr/>
          </p:nvSpPr>
          <p:spPr bwMode="auto">
            <a:xfrm>
              <a:off x="3446" y="1078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40247" name="Rectangle 297"/>
          <p:cNvSpPr>
            <a:spLocks noChangeArrowheads="1"/>
          </p:cNvSpPr>
          <p:nvPr/>
        </p:nvSpPr>
        <p:spPr bwMode="auto">
          <a:xfrm>
            <a:off x="-98425" y="219075"/>
            <a:ext cx="86693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417" tIns="38520" rIns="78417" bIns="385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x-none" sz="2100" b="1">
                <a:solidFill>
                  <a:srgbClr val="333399"/>
                </a:solidFill>
                <a:latin typeface="Calibri" charset="0"/>
              </a:rPr>
              <a:t>Cycle de réplication du VIH et cibles des ARV</a:t>
            </a:r>
          </a:p>
        </p:txBody>
      </p:sp>
      <p:grpSp>
        <p:nvGrpSpPr>
          <p:cNvPr id="3461418" name="Group 298"/>
          <p:cNvGrpSpPr>
            <a:grpSpLocks/>
          </p:cNvGrpSpPr>
          <p:nvPr/>
        </p:nvGrpSpPr>
        <p:grpSpPr bwMode="auto">
          <a:xfrm>
            <a:off x="1500188" y="3219450"/>
            <a:ext cx="2014537" cy="577850"/>
            <a:chOff x="945" y="2433"/>
            <a:chExt cx="1269" cy="437"/>
          </a:xfrm>
        </p:grpSpPr>
        <p:sp>
          <p:nvSpPr>
            <p:cNvPr id="3461419" name="Rectangle 299"/>
            <p:cNvSpPr>
              <a:spLocks noChangeArrowheads="1"/>
            </p:cNvSpPr>
            <p:nvPr/>
          </p:nvSpPr>
          <p:spPr bwMode="auto">
            <a:xfrm>
              <a:off x="1281" y="2433"/>
              <a:ext cx="933" cy="43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rgbClr val="999999">
                  <a:alpha val="74997"/>
                </a:srgbClr>
              </a:prstShdw>
            </a:effec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900" b="1">
                  <a:solidFill>
                    <a:schemeClr val="tx2"/>
                  </a:solidFill>
                  <a:latin typeface="Calibri"/>
                  <a:ea typeface="+mn-ea"/>
                  <a:cs typeface="Calibri"/>
                </a:rPr>
                <a:t>Inhibiteurs de la transcription inverse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900" b="1">
                  <a:solidFill>
                    <a:schemeClr val="tx2"/>
                  </a:solidFill>
                  <a:latin typeface="Calibri"/>
                  <a:ea typeface="+mn-ea"/>
                  <a:cs typeface="Calibri"/>
                </a:rPr>
                <a:t>NRTI, NNRTI</a:t>
              </a:r>
            </a:p>
          </p:txBody>
        </p:sp>
        <p:sp>
          <p:nvSpPr>
            <p:cNvPr id="3461420" name="AutoShape 300"/>
            <p:cNvSpPr>
              <a:spLocks noChangeArrowheads="1"/>
            </p:cNvSpPr>
            <p:nvPr/>
          </p:nvSpPr>
          <p:spPr bwMode="auto">
            <a:xfrm>
              <a:off x="945" y="2577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rgbClr val="FFFF66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461421" name="Group 301"/>
          <p:cNvGrpSpPr>
            <a:grpSpLocks/>
          </p:cNvGrpSpPr>
          <p:nvPr/>
        </p:nvGrpSpPr>
        <p:grpSpPr bwMode="auto">
          <a:xfrm>
            <a:off x="4776788" y="1568450"/>
            <a:ext cx="2819400" cy="1270000"/>
            <a:chOff x="3009" y="1185"/>
            <a:chExt cx="1776" cy="960"/>
          </a:xfrm>
        </p:grpSpPr>
        <p:sp>
          <p:nvSpPr>
            <p:cNvPr id="38210" name="Rectangle 302">
              <a:hlinkClick r:id="rId4" action="ppaction://hlinkpres?slideindex=8&amp;slidetitle=Maturation des virions nouvellement produits"/>
            </p:cNvPr>
            <p:cNvSpPr>
              <a:spLocks noChangeArrowheads="1"/>
            </p:cNvSpPr>
            <p:nvPr/>
          </p:nvSpPr>
          <p:spPr bwMode="auto">
            <a:xfrm>
              <a:off x="3009" y="1713"/>
              <a:ext cx="964" cy="175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rgbClr val="999999">
                  <a:alpha val="74997"/>
                </a:srgbClr>
              </a:prstShdw>
            </a:effec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fr-FR" altLang="x-none" sz="900" b="1" dirty="0">
                  <a:solidFill>
                    <a:schemeClr val="tx2"/>
                  </a:solidFill>
                  <a:latin typeface="Calibri" charset="0"/>
                </a:rPr>
                <a:t>Inhibiteurs de la protéase</a:t>
              </a:r>
              <a:endParaRPr lang="fr-FR" altLang="x-none" sz="9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endParaRPr>
            </a:p>
          </p:txBody>
        </p:sp>
        <p:sp>
          <p:nvSpPr>
            <p:cNvPr id="3461423" name="AutoShape 303"/>
            <p:cNvSpPr>
              <a:spLocks noChangeArrowheads="1"/>
            </p:cNvSpPr>
            <p:nvPr/>
          </p:nvSpPr>
          <p:spPr bwMode="auto">
            <a:xfrm>
              <a:off x="3345" y="1185"/>
              <a:ext cx="288" cy="528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424" name="AutoShape 304"/>
            <p:cNvSpPr>
              <a:spLocks noChangeArrowheads="1"/>
            </p:cNvSpPr>
            <p:nvPr/>
          </p:nvSpPr>
          <p:spPr bwMode="auto">
            <a:xfrm flipV="1">
              <a:off x="3729" y="1905"/>
              <a:ext cx="1056" cy="24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461425" name="Group 305"/>
          <p:cNvGrpSpPr>
            <a:grpSpLocks/>
          </p:cNvGrpSpPr>
          <p:nvPr/>
        </p:nvGrpSpPr>
        <p:grpSpPr bwMode="auto">
          <a:xfrm>
            <a:off x="430213" y="2076450"/>
            <a:ext cx="1298575" cy="404813"/>
            <a:chOff x="271" y="1569"/>
            <a:chExt cx="818" cy="307"/>
          </a:xfrm>
        </p:grpSpPr>
        <p:sp>
          <p:nvSpPr>
            <p:cNvPr id="40256" name="Text Box 306"/>
            <p:cNvSpPr txBox="1">
              <a:spLocks noChangeArrowheads="1"/>
            </p:cNvSpPr>
            <p:nvPr/>
          </p:nvSpPr>
          <p:spPr bwMode="auto">
            <a:xfrm>
              <a:off x="271" y="1701"/>
              <a:ext cx="718" cy="175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x-none" sz="900" b="1">
                  <a:solidFill>
                    <a:schemeClr val="tx2"/>
                  </a:solidFill>
                  <a:latin typeface="Calibri" charset="0"/>
                </a:rPr>
                <a:t>Inhibiteurs d</a:t>
              </a:r>
              <a:r>
                <a:rPr lang="en-US" altLang="fr-FR" sz="900" b="1">
                  <a:solidFill>
                    <a:schemeClr val="tx2"/>
                  </a:solidFill>
                  <a:latin typeface="Calibri" charset="0"/>
                </a:rPr>
                <a:t>’</a:t>
              </a:r>
              <a:r>
                <a:rPr lang="en-US" altLang="x-none" sz="900" b="1">
                  <a:solidFill>
                    <a:schemeClr val="tx2"/>
                  </a:solidFill>
                  <a:latin typeface="Calibri" charset="0"/>
                </a:rPr>
                <a:t>entrée</a:t>
              </a:r>
            </a:p>
          </p:txBody>
        </p:sp>
        <p:sp>
          <p:nvSpPr>
            <p:cNvPr id="3461427" name="AutoShape 307"/>
            <p:cNvSpPr>
              <a:spLocks noChangeArrowheads="1"/>
            </p:cNvSpPr>
            <p:nvPr/>
          </p:nvSpPr>
          <p:spPr bwMode="auto">
            <a:xfrm>
              <a:off x="897" y="1569"/>
              <a:ext cx="192" cy="144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 useBgFill="1">
        <p:nvSpPr>
          <p:cNvPr id="3461428" name="Rectangle 308"/>
          <p:cNvSpPr>
            <a:spLocks noChangeArrowheads="1"/>
          </p:cNvSpPr>
          <p:nvPr/>
        </p:nvSpPr>
        <p:spPr bwMode="auto">
          <a:xfrm>
            <a:off x="444500" y="5500688"/>
            <a:ext cx="8670925" cy="214312"/>
          </a:xfrm>
          <a:prstGeom prst="rect">
            <a:avLst/>
          </a:prstGeom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40252" name="Rectangle 309"/>
          <p:cNvSpPr>
            <a:spLocks noChangeArrowheads="1"/>
          </p:cNvSpPr>
          <p:nvPr/>
        </p:nvSpPr>
        <p:spPr bwMode="auto">
          <a:xfrm>
            <a:off x="473075" y="5481638"/>
            <a:ext cx="87058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>
                <a:solidFill>
                  <a:srgbClr val="292929"/>
                </a:solidFill>
                <a:latin typeface="Calibri" charset="0"/>
              </a:rPr>
              <a:t>D</a:t>
            </a:r>
            <a:r>
              <a:rPr lang="ja-JP" altLang="fr-FR" sz="1200">
                <a:solidFill>
                  <a:srgbClr val="292929"/>
                </a:solidFill>
                <a:latin typeface="Calibri" charset="0"/>
              </a:rPr>
              <a:t>’</a:t>
            </a:r>
            <a:r>
              <a:rPr lang="fr-FR" altLang="ja-JP" sz="1200">
                <a:solidFill>
                  <a:srgbClr val="292929"/>
                </a:solidFill>
                <a:latin typeface="Calibri" charset="0"/>
              </a:rPr>
              <a:t>après Furtado M. N Engl J Med. 1999, 340(21) : 1614-22</a:t>
            </a:r>
            <a:endParaRPr lang="fr-FR" altLang="x-none" sz="1200">
              <a:solidFill>
                <a:srgbClr val="292929"/>
              </a:solidFill>
              <a:latin typeface="Calibri" charset="0"/>
            </a:endParaRPr>
          </a:p>
        </p:txBody>
      </p:sp>
      <p:grpSp>
        <p:nvGrpSpPr>
          <p:cNvPr id="3461430" name="Group 310"/>
          <p:cNvGrpSpPr>
            <a:grpSpLocks/>
          </p:cNvGrpSpPr>
          <p:nvPr/>
        </p:nvGrpSpPr>
        <p:grpSpPr bwMode="auto">
          <a:xfrm>
            <a:off x="1401763" y="4838700"/>
            <a:ext cx="1157287" cy="544513"/>
            <a:chOff x="359" y="1569"/>
            <a:chExt cx="730" cy="412"/>
          </a:xfrm>
        </p:grpSpPr>
        <p:sp>
          <p:nvSpPr>
            <p:cNvPr id="40254" name="Text Box 311"/>
            <p:cNvSpPr txBox="1">
              <a:spLocks noChangeArrowheads="1"/>
            </p:cNvSpPr>
            <p:nvPr/>
          </p:nvSpPr>
          <p:spPr bwMode="auto">
            <a:xfrm>
              <a:off x="359" y="1702"/>
              <a:ext cx="536" cy="27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x-none" sz="900" b="1">
                  <a:solidFill>
                    <a:schemeClr val="tx2"/>
                  </a:solidFill>
                  <a:latin typeface="Calibri" charset="0"/>
                </a:rPr>
                <a:t>Inhibiteurs de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x-none" sz="900" b="1">
                  <a:solidFill>
                    <a:schemeClr val="tx2"/>
                  </a:solidFill>
                  <a:latin typeface="Calibri" charset="0"/>
                </a:rPr>
                <a:t>L</a:t>
              </a:r>
              <a:r>
                <a:rPr lang="en-US" altLang="fr-FR" sz="900" b="1">
                  <a:solidFill>
                    <a:schemeClr val="tx2"/>
                  </a:solidFill>
                  <a:latin typeface="Calibri" charset="0"/>
                </a:rPr>
                <a:t>’</a:t>
              </a:r>
              <a:r>
                <a:rPr lang="en-US" altLang="x-none" sz="900" b="1">
                  <a:solidFill>
                    <a:schemeClr val="tx2"/>
                  </a:solidFill>
                  <a:latin typeface="Calibri" charset="0"/>
                </a:rPr>
                <a:t>intégrase</a:t>
              </a:r>
            </a:p>
          </p:txBody>
        </p:sp>
        <p:sp>
          <p:nvSpPr>
            <p:cNvPr id="3461432" name="AutoShape 312"/>
            <p:cNvSpPr>
              <a:spLocks noChangeArrowheads="1"/>
            </p:cNvSpPr>
            <p:nvPr/>
          </p:nvSpPr>
          <p:spPr bwMode="auto">
            <a:xfrm>
              <a:off x="897" y="1569"/>
              <a:ext cx="192" cy="144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1337" name="Rectangle 168">
            <a:extLst>
              <a:ext uri="{FF2B5EF4-FFF2-40B4-BE49-F238E27FC236}">
                <a16:creationId xmlns:a16="http://schemas.microsoft.com/office/drawing/2014/main" id="{991750DB-FB4A-6049-9259-0DE0FEBFA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2882900"/>
            <a:ext cx="14287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 dirty="0">
                <a:solidFill>
                  <a:schemeClr val="hlink"/>
                </a:solidFill>
                <a:latin typeface="Calibri"/>
                <a:ea typeface="+mn-ea"/>
                <a:cs typeface="Calibri"/>
              </a:rPr>
              <a:t>traduction</a:t>
            </a:r>
          </a:p>
        </p:txBody>
      </p:sp>
      <p:sp>
        <p:nvSpPr>
          <p:cNvPr id="1338" name="Rectangle 168">
            <a:extLst>
              <a:ext uri="{FF2B5EF4-FFF2-40B4-BE49-F238E27FC236}">
                <a16:creationId xmlns:a16="http://schemas.microsoft.com/office/drawing/2014/main" id="{AE052F81-98FD-424B-B7EC-3599606E2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624" y="4434973"/>
            <a:ext cx="14287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 dirty="0">
                <a:solidFill>
                  <a:schemeClr val="hlink"/>
                </a:solidFill>
                <a:latin typeface="Calibri"/>
                <a:ea typeface="+mn-ea"/>
                <a:cs typeface="Calibri"/>
              </a:rPr>
              <a:t>Intégration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509588" y="944563"/>
            <a:ext cx="8634412" cy="4719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Times New Roman" charset="0"/>
              </a:rPr>
              <a:t>Inhibiteurs de la fusion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Times New Roman" charset="0"/>
              </a:rPr>
              <a:t>Inhibiteurs de la fusion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1800" b="1">
              <a:latin typeface="Times New Roman" charset="0"/>
            </a:endParaRPr>
          </a:p>
        </p:txBody>
      </p:sp>
      <p:sp>
        <p:nvSpPr>
          <p:cNvPr id="3463171" name="Arc 3"/>
          <p:cNvSpPr>
            <a:spLocks/>
          </p:cNvSpPr>
          <p:nvPr/>
        </p:nvSpPr>
        <p:spPr bwMode="auto">
          <a:xfrm>
            <a:off x="477838" y="1885950"/>
            <a:ext cx="4222750" cy="19050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53 h 21600"/>
              <a:gd name="T2" fmla="*/ 2159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</a:path>
              <a:path w="21600" h="21600" stroke="0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 algn="ctr">
              <a:defRPr/>
            </a:pPr>
            <a:endParaRPr lang="fr-FR" sz="1800" b="1">
              <a:latin typeface="Times New Roman" charset="0"/>
              <a:ea typeface="+mn-ea"/>
            </a:endParaRPr>
          </a:p>
        </p:txBody>
      </p:sp>
      <p:sp>
        <p:nvSpPr>
          <p:cNvPr id="3463172" name="Arc 4"/>
          <p:cNvSpPr>
            <a:spLocks/>
          </p:cNvSpPr>
          <p:nvPr/>
        </p:nvSpPr>
        <p:spPr bwMode="auto">
          <a:xfrm>
            <a:off x="4681538" y="1874838"/>
            <a:ext cx="4389437" cy="19478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85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 i="1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173" name="Rectangle 5"/>
          <p:cNvSpPr>
            <a:spLocks noChangeArrowheads="1"/>
          </p:cNvSpPr>
          <p:nvPr/>
        </p:nvSpPr>
        <p:spPr bwMode="auto">
          <a:xfrm>
            <a:off x="468313" y="3760788"/>
            <a:ext cx="8602662" cy="1831975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174" name="Arc 6"/>
          <p:cNvSpPr>
            <a:spLocks/>
          </p:cNvSpPr>
          <p:nvPr/>
        </p:nvSpPr>
        <p:spPr bwMode="auto">
          <a:xfrm>
            <a:off x="488950" y="3578225"/>
            <a:ext cx="4327525" cy="18716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9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59BEDD"/>
          </a:solidFill>
          <a:ln w="12700" cap="rnd">
            <a:solidFill>
              <a:srgbClr val="700094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175" name="Arc 7"/>
          <p:cNvSpPr>
            <a:spLocks/>
          </p:cNvSpPr>
          <p:nvPr/>
        </p:nvSpPr>
        <p:spPr bwMode="auto">
          <a:xfrm>
            <a:off x="4816475" y="3578225"/>
            <a:ext cx="4327525" cy="1871663"/>
          </a:xfrm>
          <a:custGeom>
            <a:avLst/>
            <a:gdLst>
              <a:gd name="G0" fmla="+- 7 0 0"/>
              <a:gd name="G1" fmla="+- 21600 0 0"/>
              <a:gd name="G2" fmla="+- 21600 0 0"/>
              <a:gd name="T0" fmla="*/ 0 w 21607"/>
              <a:gd name="T1" fmla="*/ 0 h 21600"/>
              <a:gd name="T2" fmla="*/ 21607 w 21607"/>
              <a:gd name="T3" fmla="*/ 21600 h 21600"/>
              <a:gd name="T4" fmla="*/ 7 w 216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7" h="21600" fill="none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</a:path>
              <a:path w="21607" h="21600" stroke="0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  <a:lnTo>
                  <a:pt x="7" y="21600"/>
                </a:lnTo>
                <a:close/>
              </a:path>
            </a:pathLst>
          </a:custGeom>
          <a:solidFill>
            <a:srgbClr val="59BEDD"/>
          </a:solidFill>
          <a:ln w="9525" cap="rnd">
            <a:solidFill>
              <a:srgbClr val="700094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1991" name="Group 8"/>
          <p:cNvGrpSpPr>
            <a:grpSpLocks/>
          </p:cNvGrpSpPr>
          <p:nvPr/>
        </p:nvGrpSpPr>
        <p:grpSpPr bwMode="auto">
          <a:xfrm>
            <a:off x="4232275" y="5138738"/>
            <a:ext cx="1406525" cy="298450"/>
            <a:chOff x="2999" y="3961"/>
            <a:chExt cx="997" cy="226"/>
          </a:xfrm>
        </p:grpSpPr>
        <p:grpSp>
          <p:nvGrpSpPr>
            <p:cNvPr id="96350" name="Group 9"/>
            <p:cNvGrpSpPr>
              <a:grpSpLocks/>
            </p:cNvGrpSpPr>
            <p:nvPr/>
          </p:nvGrpSpPr>
          <p:grpSpPr bwMode="auto">
            <a:xfrm>
              <a:off x="2999" y="3962"/>
              <a:ext cx="981" cy="225"/>
              <a:chOff x="2999" y="3962"/>
              <a:chExt cx="981" cy="225"/>
            </a:xfrm>
          </p:grpSpPr>
          <p:grpSp>
            <p:nvGrpSpPr>
              <p:cNvPr id="96402" name="Group 10"/>
              <p:cNvGrpSpPr>
                <a:grpSpLocks/>
              </p:cNvGrpSpPr>
              <p:nvPr/>
            </p:nvGrpSpPr>
            <p:grpSpPr bwMode="auto">
              <a:xfrm>
                <a:off x="2999" y="3963"/>
                <a:ext cx="476" cy="224"/>
                <a:chOff x="2999" y="3963"/>
                <a:chExt cx="476" cy="224"/>
              </a:xfrm>
            </p:grpSpPr>
            <p:sp>
              <p:nvSpPr>
                <p:cNvPr id="96428" name="Arc 11"/>
                <p:cNvSpPr>
                  <a:spLocks/>
                </p:cNvSpPr>
                <p:nvPr/>
              </p:nvSpPr>
              <p:spPr bwMode="auto">
                <a:xfrm rot="9660000">
                  <a:off x="3395" y="3965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9" name="Arc 12"/>
                <p:cNvSpPr>
                  <a:spLocks/>
                </p:cNvSpPr>
                <p:nvPr/>
              </p:nvSpPr>
              <p:spPr bwMode="auto">
                <a:xfrm rot="9660000">
                  <a:off x="3397" y="4020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0" name="Arc 13"/>
                <p:cNvSpPr>
                  <a:spLocks/>
                </p:cNvSpPr>
                <p:nvPr/>
              </p:nvSpPr>
              <p:spPr bwMode="auto">
                <a:xfrm rot="9660000">
                  <a:off x="3351" y="3988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1" name="Arc 14"/>
                <p:cNvSpPr>
                  <a:spLocks/>
                </p:cNvSpPr>
                <p:nvPr/>
              </p:nvSpPr>
              <p:spPr bwMode="auto">
                <a:xfrm rot="9660000">
                  <a:off x="3453" y="4002"/>
                  <a:ext cx="22" cy="50"/>
                </a:xfrm>
                <a:custGeom>
                  <a:avLst/>
                  <a:gdLst>
                    <a:gd name="T0" fmla="*/ 0 w 21596"/>
                    <a:gd name="T1" fmla="*/ 0 h 21600"/>
                    <a:gd name="T2" fmla="*/ 0 w 21596"/>
                    <a:gd name="T3" fmla="*/ 0 h 21600"/>
                    <a:gd name="T4" fmla="*/ 0 w 21596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600" fill="none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</a:path>
                    <a:path w="21596" h="21600" stroke="0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2" name="Arc 15"/>
                <p:cNvSpPr>
                  <a:spLocks/>
                </p:cNvSpPr>
                <p:nvPr/>
              </p:nvSpPr>
              <p:spPr bwMode="auto">
                <a:xfrm rot="9660000">
                  <a:off x="3379" y="4024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3" name="Arc 16"/>
                <p:cNvSpPr>
                  <a:spLocks/>
                </p:cNvSpPr>
                <p:nvPr/>
              </p:nvSpPr>
              <p:spPr bwMode="auto">
                <a:xfrm rot="9660000">
                  <a:off x="3324" y="3991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4" name="Arc 17"/>
                <p:cNvSpPr>
                  <a:spLocks/>
                </p:cNvSpPr>
                <p:nvPr/>
              </p:nvSpPr>
              <p:spPr bwMode="auto">
                <a:xfrm rot="9660000">
                  <a:off x="3323" y="4047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5" fill="none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</a:path>
                    <a:path w="21600" h="21585" stroke="0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  <a:lnTo>
                        <a:pt x="21600" y="21585"/>
                      </a:lnTo>
                      <a:lnTo>
                        <a:pt x="-1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5" name="Arc 18"/>
                <p:cNvSpPr>
                  <a:spLocks/>
                </p:cNvSpPr>
                <p:nvPr/>
              </p:nvSpPr>
              <p:spPr bwMode="auto">
                <a:xfrm rot="-1140000">
                  <a:off x="3058" y="4126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6" name="Arc 19"/>
                <p:cNvSpPr>
                  <a:spLocks/>
                </p:cNvSpPr>
                <p:nvPr/>
              </p:nvSpPr>
              <p:spPr bwMode="auto">
                <a:xfrm rot="-1140000">
                  <a:off x="3018" y="4091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7" name="Arc 20"/>
                <p:cNvSpPr>
                  <a:spLocks/>
                </p:cNvSpPr>
                <p:nvPr/>
              </p:nvSpPr>
              <p:spPr bwMode="auto">
                <a:xfrm rot="-1140000">
                  <a:off x="3001" y="4138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8" name="Arc 21"/>
                <p:cNvSpPr>
                  <a:spLocks/>
                </p:cNvSpPr>
                <p:nvPr/>
              </p:nvSpPr>
              <p:spPr bwMode="auto">
                <a:xfrm rot="-1140000">
                  <a:off x="2999" y="4100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9" name="Arc 22"/>
                <p:cNvSpPr>
                  <a:spLocks/>
                </p:cNvSpPr>
                <p:nvPr/>
              </p:nvSpPr>
              <p:spPr bwMode="auto">
                <a:xfrm rot="-1140000">
                  <a:off x="3141" y="410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0" name="Arc 23"/>
                <p:cNvSpPr>
                  <a:spLocks/>
                </p:cNvSpPr>
                <p:nvPr/>
              </p:nvSpPr>
              <p:spPr bwMode="auto">
                <a:xfrm rot="-1140000">
                  <a:off x="3100" y="4065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1" name="Arc 24"/>
                <p:cNvSpPr>
                  <a:spLocks/>
                </p:cNvSpPr>
                <p:nvPr/>
              </p:nvSpPr>
              <p:spPr bwMode="auto">
                <a:xfrm rot="-1140000">
                  <a:off x="3086" y="4121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2" name="Arc 25"/>
                <p:cNvSpPr>
                  <a:spLocks/>
                </p:cNvSpPr>
                <p:nvPr/>
              </p:nvSpPr>
              <p:spPr bwMode="auto">
                <a:xfrm rot="-1140000">
                  <a:off x="3081" y="407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3" name="Arc 26"/>
                <p:cNvSpPr>
                  <a:spLocks/>
                </p:cNvSpPr>
                <p:nvPr/>
              </p:nvSpPr>
              <p:spPr bwMode="auto">
                <a:xfrm rot="-1140000">
                  <a:off x="3216" y="4076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4" name="Arc 27"/>
                <p:cNvSpPr>
                  <a:spLocks/>
                </p:cNvSpPr>
                <p:nvPr/>
              </p:nvSpPr>
              <p:spPr bwMode="auto">
                <a:xfrm rot="-1140000">
                  <a:off x="3176" y="4041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5" name="Arc 28"/>
                <p:cNvSpPr>
                  <a:spLocks/>
                </p:cNvSpPr>
                <p:nvPr/>
              </p:nvSpPr>
              <p:spPr bwMode="auto">
                <a:xfrm rot="-1140000">
                  <a:off x="3167" y="4100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6" name="Arc 29"/>
                <p:cNvSpPr>
                  <a:spLocks/>
                </p:cNvSpPr>
                <p:nvPr/>
              </p:nvSpPr>
              <p:spPr bwMode="auto">
                <a:xfrm rot="-1140000">
                  <a:off x="3159" y="4046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7" name="Arc 30"/>
                <p:cNvSpPr>
                  <a:spLocks/>
                </p:cNvSpPr>
                <p:nvPr/>
              </p:nvSpPr>
              <p:spPr bwMode="auto">
                <a:xfrm rot="-1140000">
                  <a:off x="3298" y="4048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8" name="Arc 31"/>
                <p:cNvSpPr>
                  <a:spLocks/>
                </p:cNvSpPr>
                <p:nvPr/>
              </p:nvSpPr>
              <p:spPr bwMode="auto">
                <a:xfrm rot="-1140000">
                  <a:off x="3258" y="4012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9" name="Arc 32"/>
                <p:cNvSpPr>
                  <a:spLocks/>
                </p:cNvSpPr>
                <p:nvPr/>
              </p:nvSpPr>
              <p:spPr bwMode="auto">
                <a:xfrm rot="-1140000">
                  <a:off x="3244" y="4071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50" name="Arc 33"/>
                <p:cNvSpPr>
                  <a:spLocks/>
                </p:cNvSpPr>
                <p:nvPr/>
              </p:nvSpPr>
              <p:spPr bwMode="auto">
                <a:xfrm rot="-1140000">
                  <a:off x="3240" y="4020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51" name="Arc 34"/>
                <p:cNvSpPr>
                  <a:spLocks/>
                </p:cNvSpPr>
                <p:nvPr/>
              </p:nvSpPr>
              <p:spPr bwMode="auto">
                <a:xfrm rot="9660000">
                  <a:off x="3421" y="396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6403" name="Group 35"/>
              <p:cNvGrpSpPr>
                <a:grpSpLocks/>
              </p:cNvGrpSpPr>
              <p:nvPr/>
            </p:nvGrpSpPr>
            <p:grpSpPr bwMode="auto">
              <a:xfrm>
                <a:off x="3503" y="3962"/>
                <a:ext cx="477" cy="224"/>
                <a:chOff x="3503" y="3962"/>
                <a:chExt cx="477" cy="224"/>
              </a:xfrm>
            </p:grpSpPr>
            <p:sp>
              <p:nvSpPr>
                <p:cNvPr id="96404" name="Arc 36"/>
                <p:cNvSpPr>
                  <a:spLocks/>
                </p:cNvSpPr>
                <p:nvPr/>
              </p:nvSpPr>
              <p:spPr bwMode="auto">
                <a:xfrm rot="-9660000">
                  <a:off x="3552" y="3965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05" name="Arc 37"/>
                <p:cNvSpPr>
                  <a:spLocks/>
                </p:cNvSpPr>
                <p:nvPr/>
              </p:nvSpPr>
              <p:spPr bwMode="auto">
                <a:xfrm rot="-9660000">
                  <a:off x="3551" y="4019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06" name="Arc 38"/>
                <p:cNvSpPr>
                  <a:spLocks/>
                </p:cNvSpPr>
                <p:nvPr/>
              </p:nvSpPr>
              <p:spPr bwMode="auto">
                <a:xfrm rot="-9660000">
                  <a:off x="3604" y="398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07" name="Arc 39"/>
                <p:cNvSpPr>
                  <a:spLocks/>
                </p:cNvSpPr>
                <p:nvPr/>
              </p:nvSpPr>
              <p:spPr bwMode="auto">
                <a:xfrm rot="-9660000">
                  <a:off x="3503" y="4002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08" name="Arc 40"/>
                <p:cNvSpPr>
                  <a:spLocks/>
                </p:cNvSpPr>
                <p:nvPr/>
              </p:nvSpPr>
              <p:spPr bwMode="auto">
                <a:xfrm rot="-9660000">
                  <a:off x="3576" y="402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09" name="Arc 41"/>
                <p:cNvSpPr>
                  <a:spLocks/>
                </p:cNvSpPr>
                <p:nvPr/>
              </p:nvSpPr>
              <p:spPr bwMode="auto">
                <a:xfrm rot="-9660000">
                  <a:off x="3625" y="3992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0" name="Arc 42"/>
                <p:cNvSpPr>
                  <a:spLocks/>
                </p:cNvSpPr>
                <p:nvPr/>
              </p:nvSpPr>
              <p:spPr bwMode="auto">
                <a:xfrm rot="-9660000">
                  <a:off x="3626" y="4046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1" name="Arc 43"/>
                <p:cNvSpPr>
                  <a:spLocks/>
                </p:cNvSpPr>
                <p:nvPr/>
              </p:nvSpPr>
              <p:spPr bwMode="auto">
                <a:xfrm rot="1140000">
                  <a:off x="3890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2" name="Arc 44"/>
                <p:cNvSpPr>
                  <a:spLocks/>
                </p:cNvSpPr>
                <p:nvPr/>
              </p:nvSpPr>
              <p:spPr bwMode="auto">
                <a:xfrm rot="1140000">
                  <a:off x="3930" y="409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3" name="Arc 45"/>
                <p:cNvSpPr>
                  <a:spLocks/>
                </p:cNvSpPr>
                <p:nvPr/>
              </p:nvSpPr>
              <p:spPr bwMode="auto">
                <a:xfrm rot="1140000">
                  <a:off x="3955" y="4137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4" name="Arc 46"/>
                <p:cNvSpPr>
                  <a:spLocks/>
                </p:cNvSpPr>
                <p:nvPr/>
              </p:nvSpPr>
              <p:spPr bwMode="auto">
                <a:xfrm rot="1140000">
                  <a:off x="3957" y="4098"/>
                  <a:ext cx="23" cy="50"/>
                </a:xfrm>
                <a:custGeom>
                  <a:avLst/>
                  <a:gdLst>
                    <a:gd name="T0" fmla="*/ 0 w 22567"/>
                    <a:gd name="T1" fmla="*/ 0 h 21600"/>
                    <a:gd name="T2" fmla="*/ 0 w 22567"/>
                    <a:gd name="T3" fmla="*/ 0 h 21600"/>
                    <a:gd name="T4" fmla="*/ 0 w 2256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67" h="21600" fill="none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</a:path>
                    <a:path w="22567" h="21600" stroke="0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  <a:lnTo>
                        <a:pt x="971" y="21600"/>
                      </a:lnTo>
                      <a:lnTo>
                        <a:pt x="-1" y="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5" name="Arc 47"/>
                <p:cNvSpPr>
                  <a:spLocks/>
                </p:cNvSpPr>
                <p:nvPr/>
              </p:nvSpPr>
              <p:spPr bwMode="auto">
                <a:xfrm rot="1140000">
                  <a:off x="3807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6" name="Arc 48"/>
                <p:cNvSpPr>
                  <a:spLocks/>
                </p:cNvSpPr>
                <p:nvPr/>
              </p:nvSpPr>
              <p:spPr bwMode="auto">
                <a:xfrm rot="1140000">
                  <a:off x="3848" y="4064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7" name="Arc 49"/>
                <p:cNvSpPr>
                  <a:spLocks/>
                </p:cNvSpPr>
                <p:nvPr/>
              </p:nvSpPr>
              <p:spPr bwMode="auto">
                <a:xfrm rot="1140000">
                  <a:off x="3869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8" name="Arc 50"/>
                <p:cNvSpPr>
                  <a:spLocks/>
                </p:cNvSpPr>
                <p:nvPr/>
              </p:nvSpPr>
              <p:spPr bwMode="auto">
                <a:xfrm rot="1140000">
                  <a:off x="3874" y="407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9" name="Arc 51"/>
                <p:cNvSpPr>
                  <a:spLocks/>
                </p:cNvSpPr>
                <p:nvPr/>
              </p:nvSpPr>
              <p:spPr bwMode="auto">
                <a:xfrm rot="1140000">
                  <a:off x="3732" y="4075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0" name="Arc 52"/>
                <p:cNvSpPr>
                  <a:spLocks/>
                </p:cNvSpPr>
                <p:nvPr/>
              </p:nvSpPr>
              <p:spPr bwMode="auto">
                <a:xfrm rot="1140000">
                  <a:off x="3771" y="404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1" name="Arc 53"/>
                <p:cNvSpPr>
                  <a:spLocks/>
                </p:cNvSpPr>
                <p:nvPr/>
              </p:nvSpPr>
              <p:spPr bwMode="auto">
                <a:xfrm rot="1140000">
                  <a:off x="3788" y="4099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2" name="Arc 54"/>
                <p:cNvSpPr>
                  <a:spLocks/>
                </p:cNvSpPr>
                <p:nvPr/>
              </p:nvSpPr>
              <p:spPr bwMode="auto">
                <a:xfrm rot="1140000">
                  <a:off x="3796" y="4045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3" name="Arc 55"/>
                <p:cNvSpPr>
                  <a:spLocks/>
                </p:cNvSpPr>
                <p:nvPr/>
              </p:nvSpPr>
              <p:spPr bwMode="auto">
                <a:xfrm rot="1140000">
                  <a:off x="3649" y="4046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4" name="Arc 56"/>
                <p:cNvSpPr>
                  <a:spLocks/>
                </p:cNvSpPr>
                <p:nvPr/>
              </p:nvSpPr>
              <p:spPr bwMode="auto">
                <a:xfrm rot="1140000">
                  <a:off x="3689" y="4011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5" name="Arc 57"/>
                <p:cNvSpPr>
                  <a:spLocks/>
                </p:cNvSpPr>
                <p:nvPr/>
              </p:nvSpPr>
              <p:spPr bwMode="auto">
                <a:xfrm rot="1140000">
                  <a:off x="3711" y="4071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6" name="Arc 58"/>
                <p:cNvSpPr>
                  <a:spLocks/>
                </p:cNvSpPr>
                <p:nvPr/>
              </p:nvSpPr>
              <p:spPr bwMode="auto">
                <a:xfrm rot="1140000">
                  <a:off x="3717" y="4019"/>
                  <a:ext cx="21" cy="48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</a:path>
                    <a:path w="22652" h="21600" stroke="0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  <a:lnTo>
                        <a:pt x="1052" y="21600"/>
                      </a:lnTo>
                      <a:lnTo>
                        <a:pt x="-1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7" name="Arc 59"/>
                <p:cNvSpPr>
                  <a:spLocks/>
                </p:cNvSpPr>
                <p:nvPr/>
              </p:nvSpPr>
              <p:spPr bwMode="auto">
                <a:xfrm rot="-9660000">
                  <a:off x="3534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6351" name="Group 60"/>
            <p:cNvGrpSpPr>
              <a:grpSpLocks/>
            </p:cNvGrpSpPr>
            <p:nvPr/>
          </p:nvGrpSpPr>
          <p:grpSpPr bwMode="auto">
            <a:xfrm>
              <a:off x="3015" y="3961"/>
              <a:ext cx="981" cy="225"/>
              <a:chOff x="3015" y="3961"/>
              <a:chExt cx="981" cy="225"/>
            </a:xfrm>
          </p:grpSpPr>
          <p:grpSp>
            <p:nvGrpSpPr>
              <p:cNvPr id="96352" name="Group 61"/>
              <p:cNvGrpSpPr>
                <a:grpSpLocks/>
              </p:cNvGrpSpPr>
              <p:nvPr/>
            </p:nvGrpSpPr>
            <p:grpSpPr bwMode="auto">
              <a:xfrm>
                <a:off x="3015" y="3962"/>
                <a:ext cx="477" cy="224"/>
                <a:chOff x="3015" y="3962"/>
                <a:chExt cx="477" cy="224"/>
              </a:xfrm>
            </p:grpSpPr>
            <p:sp>
              <p:nvSpPr>
                <p:cNvPr id="96378" name="Arc 62"/>
                <p:cNvSpPr>
                  <a:spLocks/>
                </p:cNvSpPr>
                <p:nvPr/>
              </p:nvSpPr>
              <p:spPr bwMode="auto">
                <a:xfrm rot="9660000">
                  <a:off x="3412" y="3964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9" name="Arc 63"/>
                <p:cNvSpPr>
                  <a:spLocks/>
                </p:cNvSpPr>
                <p:nvPr/>
              </p:nvSpPr>
              <p:spPr bwMode="auto">
                <a:xfrm rot="9660000">
                  <a:off x="3415" y="4019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0" name="Arc 64"/>
                <p:cNvSpPr>
                  <a:spLocks/>
                </p:cNvSpPr>
                <p:nvPr/>
              </p:nvSpPr>
              <p:spPr bwMode="auto">
                <a:xfrm rot="9660000">
                  <a:off x="3368" y="398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1" name="Arc 65"/>
                <p:cNvSpPr>
                  <a:spLocks/>
                </p:cNvSpPr>
                <p:nvPr/>
              </p:nvSpPr>
              <p:spPr bwMode="auto">
                <a:xfrm rot="9660000">
                  <a:off x="3470" y="4001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2" name="Arc 66"/>
                <p:cNvSpPr>
                  <a:spLocks/>
                </p:cNvSpPr>
                <p:nvPr/>
              </p:nvSpPr>
              <p:spPr bwMode="auto">
                <a:xfrm rot="9660000">
                  <a:off x="3396" y="4023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3" name="Arc 67"/>
                <p:cNvSpPr>
                  <a:spLocks/>
                </p:cNvSpPr>
                <p:nvPr/>
              </p:nvSpPr>
              <p:spPr bwMode="auto">
                <a:xfrm rot="9660000">
                  <a:off x="3341" y="3991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4" name="Arc 68"/>
                <p:cNvSpPr>
                  <a:spLocks/>
                </p:cNvSpPr>
                <p:nvPr/>
              </p:nvSpPr>
              <p:spPr bwMode="auto">
                <a:xfrm rot="9660000">
                  <a:off x="3339" y="4046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5" name="Arc 69"/>
                <p:cNvSpPr>
                  <a:spLocks/>
                </p:cNvSpPr>
                <p:nvPr/>
              </p:nvSpPr>
              <p:spPr bwMode="auto">
                <a:xfrm rot="-1140000">
                  <a:off x="3075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6" name="Arc 70"/>
                <p:cNvSpPr>
                  <a:spLocks/>
                </p:cNvSpPr>
                <p:nvPr/>
              </p:nvSpPr>
              <p:spPr bwMode="auto">
                <a:xfrm rot="-1140000">
                  <a:off x="3035" y="409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7" name="Arc 71"/>
                <p:cNvSpPr>
                  <a:spLocks/>
                </p:cNvSpPr>
                <p:nvPr/>
              </p:nvSpPr>
              <p:spPr bwMode="auto">
                <a:xfrm rot="-1140000">
                  <a:off x="3018" y="4137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8" name="Arc 72"/>
                <p:cNvSpPr>
                  <a:spLocks/>
                </p:cNvSpPr>
                <p:nvPr/>
              </p:nvSpPr>
              <p:spPr bwMode="auto">
                <a:xfrm rot="-1140000">
                  <a:off x="3015" y="4099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9" name="Arc 73"/>
                <p:cNvSpPr>
                  <a:spLocks/>
                </p:cNvSpPr>
                <p:nvPr/>
              </p:nvSpPr>
              <p:spPr bwMode="auto">
                <a:xfrm rot="-1140000">
                  <a:off x="3158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0" name="Arc 74"/>
                <p:cNvSpPr>
                  <a:spLocks/>
                </p:cNvSpPr>
                <p:nvPr/>
              </p:nvSpPr>
              <p:spPr bwMode="auto">
                <a:xfrm rot="-1140000">
                  <a:off x="3117" y="4064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1" name="Arc 75"/>
                <p:cNvSpPr>
                  <a:spLocks/>
                </p:cNvSpPr>
                <p:nvPr/>
              </p:nvSpPr>
              <p:spPr bwMode="auto">
                <a:xfrm rot="-1140000">
                  <a:off x="3103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2" name="Arc 76"/>
                <p:cNvSpPr>
                  <a:spLocks/>
                </p:cNvSpPr>
                <p:nvPr/>
              </p:nvSpPr>
              <p:spPr bwMode="auto">
                <a:xfrm rot="-1140000">
                  <a:off x="3098" y="4072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3" name="Arc 77"/>
                <p:cNvSpPr>
                  <a:spLocks/>
                </p:cNvSpPr>
                <p:nvPr/>
              </p:nvSpPr>
              <p:spPr bwMode="auto">
                <a:xfrm rot="-1140000">
                  <a:off x="3233" y="407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4" name="Arc 78"/>
                <p:cNvSpPr>
                  <a:spLocks/>
                </p:cNvSpPr>
                <p:nvPr/>
              </p:nvSpPr>
              <p:spPr bwMode="auto">
                <a:xfrm rot="-1140000">
                  <a:off x="3192" y="4040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5" name="Arc 79"/>
                <p:cNvSpPr>
                  <a:spLocks/>
                </p:cNvSpPr>
                <p:nvPr/>
              </p:nvSpPr>
              <p:spPr bwMode="auto">
                <a:xfrm rot="-1140000">
                  <a:off x="3183" y="4098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6" name="Arc 80"/>
                <p:cNvSpPr>
                  <a:spLocks/>
                </p:cNvSpPr>
                <p:nvPr/>
              </p:nvSpPr>
              <p:spPr bwMode="auto">
                <a:xfrm rot="-1140000">
                  <a:off x="3175" y="404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7" name="Arc 81"/>
                <p:cNvSpPr>
                  <a:spLocks/>
                </p:cNvSpPr>
                <p:nvPr/>
              </p:nvSpPr>
              <p:spPr bwMode="auto">
                <a:xfrm rot="-1140000">
                  <a:off x="3315" y="4047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8" name="Arc 82"/>
                <p:cNvSpPr>
                  <a:spLocks/>
                </p:cNvSpPr>
                <p:nvPr/>
              </p:nvSpPr>
              <p:spPr bwMode="auto">
                <a:xfrm rot="-1140000">
                  <a:off x="3274" y="4011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9" name="Arc 83"/>
                <p:cNvSpPr>
                  <a:spLocks/>
                </p:cNvSpPr>
                <p:nvPr/>
              </p:nvSpPr>
              <p:spPr bwMode="auto">
                <a:xfrm rot="-1140000">
                  <a:off x="3261" y="407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00" name="Arc 84"/>
                <p:cNvSpPr>
                  <a:spLocks/>
                </p:cNvSpPr>
                <p:nvPr/>
              </p:nvSpPr>
              <p:spPr bwMode="auto">
                <a:xfrm rot="-1140000">
                  <a:off x="3257" y="4019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01" name="Arc 85"/>
                <p:cNvSpPr>
                  <a:spLocks/>
                </p:cNvSpPr>
                <p:nvPr/>
              </p:nvSpPr>
              <p:spPr bwMode="auto">
                <a:xfrm rot="9660000">
                  <a:off x="3438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6353" name="Group 86"/>
              <p:cNvGrpSpPr>
                <a:grpSpLocks/>
              </p:cNvGrpSpPr>
              <p:nvPr/>
            </p:nvGrpSpPr>
            <p:grpSpPr bwMode="auto">
              <a:xfrm>
                <a:off x="3519" y="3961"/>
                <a:ext cx="477" cy="224"/>
                <a:chOff x="3519" y="3961"/>
                <a:chExt cx="477" cy="224"/>
              </a:xfrm>
            </p:grpSpPr>
            <p:sp>
              <p:nvSpPr>
                <p:cNvPr id="96354" name="Arc 87"/>
                <p:cNvSpPr>
                  <a:spLocks/>
                </p:cNvSpPr>
                <p:nvPr/>
              </p:nvSpPr>
              <p:spPr bwMode="auto">
                <a:xfrm rot="-9660000">
                  <a:off x="3569" y="3964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55" name="Arc 88"/>
                <p:cNvSpPr>
                  <a:spLocks/>
                </p:cNvSpPr>
                <p:nvPr/>
              </p:nvSpPr>
              <p:spPr bwMode="auto">
                <a:xfrm rot="-9660000">
                  <a:off x="3567" y="4018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56" name="Arc 89"/>
                <p:cNvSpPr>
                  <a:spLocks/>
                </p:cNvSpPr>
                <p:nvPr/>
              </p:nvSpPr>
              <p:spPr bwMode="auto">
                <a:xfrm rot="-9660000">
                  <a:off x="3620" y="3987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57" name="Arc 90"/>
                <p:cNvSpPr>
                  <a:spLocks/>
                </p:cNvSpPr>
                <p:nvPr/>
              </p:nvSpPr>
              <p:spPr bwMode="auto">
                <a:xfrm rot="-9660000">
                  <a:off x="3519" y="4001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58" name="Arc 91"/>
                <p:cNvSpPr>
                  <a:spLocks/>
                </p:cNvSpPr>
                <p:nvPr/>
              </p:nvSpPr>
              <p:spPr bwMode="auto">
                <a:xfrm rot="-9660000">
                  <a:off x="3593" y="4024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59" name="Arc 92"/>
                <p:cNvSpPr>
                  <a:spLocks/>
                </p:cNvSpPr>
                <p:nvPr/>
              </p:nvSpPr>
              <p:spPr bwMode="auto">
                <a:xfrm rot="-9660000">
                  <a:off x="3642" y="3991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5" fill="none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</a:path>
                    <a:path w="21600" h="21585" stroke="0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  <a:lnTo>
                        <a:pt x="21600" y="0"/>
                      </a:lnTo>
                      <a:lnTo>
                        <a:pt x="20785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0" name="Arc 93"/>
                <p:cNvSpPr>
                  <a:spLocks/>
                </p:cNvSpPr>
                <p:nvPr/>
              </p:nvSpPr>
              <p:spPr bwMode="auto">
                <a:xfrm rot="-9660000">
                  <a:off x="3643" y="4045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1" name="Arc 94"/>
                <p:cNvSpPr>
                  <a:spLocks/>
                </p:cNvSpPr>
                <p:nvPr/>
              </p:nvSpPr>
              <p:spPr bwMode="auto">
                <a:xfrm rot="1140000">
                  <a:off x="3906" y="4124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2" name="Arc 95"/>
                <p:cNvSpPr>
                  <a:spLocks/>
                </p:cNvSpPr>
                <p:nvPr/>
              </p:nvSpPr>
              <p:spPr bwMode="auto">
                <a:xfrm rot="1140000">
                  <a:off x="3947" y="4089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3" name="Arc 96"/>
                <p:cNvSpPr>
                  <a:spLocks/>
                </p:cNvSpPr>
                <p:nvPr/>
              </p:nvSpPr>
              <p:spPr bwMode="auto">
                <a:xfrm rot="1140000">
                  <a:off x="3971" y="4136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4" name="Arc 97"/>
                <p:cNvSpPr>
                  <a:spLocks/>
                </p:cNvSpPr>
                <p:nvPr/>
              </p:nvSpPr>
              <p:spPr bwMode="auto">
                <a:xfrm rot="1140000">
                  <a:off x="3974" y="4097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5" name="Arc 98"/>
                <p:cNvSpPr>
                  <a:spLocks/>
                </p:cNvSpPr>
                <p:nvPr/>
              </p:nvSpPr>
              <p:spPr bwMode="auto">
                <a:xfrm rot="1140000">
                  <a:off x="3823" y="409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6" name="Arc 99"/>
                <p:cNvSpPr>
                  <a:spLocks/>
                </p:cNvSpPr>
                <p:nvPr/>
              </p:nvSpPr>
              <p:spPr bwMode="auto">
                <a:xfrm rot="1140000">
                  <a:off x="3865" y="4063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7" name="Arc 100"/>
                <p:cNvSpPr>
                  <a:spLocks/>
                </p:cNvSpPr>
                <p:nvPr/>
              </p:nvSpPr>
              <p:spPr bwMode="auto">
                <a:xfrm rot="1140000">
                  <a:off x="3886" y="412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8" name="Arc 101"/>
                <p:cNvSpPr>
                  <a:spLocks/>
                </p:cNvSpPr>
                <p:nvPr/>
              </p:nvSpPr>
              <p:spPr bwMode="auto">
                <a:xfrm rot="1140000">
                  <a:off x="3890" y="4071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9" name="Arc 102"/>
                <p:cNvSpPr>
                  <a:spLocks/>
                </p:cNvSpPr>
                <p:nvPr/>
              </p:nvSpPr>
              <p:spPr bwMode="auto">
                <a:xfrm rot="1140000">
                  <a:off x="3749" y="4074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0" name="Arc 103"/>
                <p:cNvSpPr>
                  <a:spLocks/>
                </p:cNvSpPr>
                <p:nvPr/>
              </p:nvSpPr>
              <p:spPr bwMode="auto">
                <a:xfrm rot="1140000">
                  <a:off x="3788" y="4039"/>
                  <a:ext cx="29" cy="49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1" name="Arc 104"/>
                <p:cNvSpPr>
                  <a:spLocks/>
                </p:cNvSpPr>
                <p:nvPr/>
              </p:nvSpPr>
              <p:spPr bwMode="auto">
                <a:xfrm rot="1140000">
                  <a:off x="3805" y="409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2" name="Arc 105"/>
                <p:cNvSpPr>
                  <a:spLocks/>
                </p:cNvSpPr>
                <p:nvPr/>
              </p:nvSpPr>
              <p:spPr bwMode="auto">
                <a:xfrm rot="1140000">
                  <a:off x="3813" y="4044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3" name="Arc 106"/>
                <p:cNvSpPr>
                  <a:spLocks/>
                </p:cNvSpPr>
                <p:nvPr/>
              </p:nvSpPr>
              <p:spPr bwMode="auto">
                <a:xfrm rot="1140000">
                  <a:off x="3666" y="4045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4" name="Arc 107"/>
                <p:cNvSpPr>
                  <a:spLocks/>
                </p:cNvSpPr>
                <p:nvPr/>
              </p:nvSpPr>
              <p:spPr bwMode="auto">
                <a:xfrm rot="1140000">
                  <a:off x="3706" y="401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5" name="Arc 108"/>
                <p:cNvSpPr>
                  <a:spLocks/>
                </p:cNvSpPr>
                <p:nvPr/>
              </p:nvSpPr>
              <p:spPr bwMode="auto">
                <a:xfrm rot="1140000">
                  <a:off x="3727" y="4070"/>
                  <a:ext cx="22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6" name="Arc 109"/>
                <p:cNvSpPr>
                  <a:spLocks/>
                </p:cNvSpPr>
                <p:nvPr/>
              </p:nvSpPr>
              <p:spPr bwMode="auto">
                <a:xfrm rot="1140000">
                  <a:off x="3733" y="4018"/>
                  <a:ext cx="22" cy="49"/>
                </a:xfrm>
                <a:custGeom>
                  <a:avLst/>
                  <a:gdLst>
                    <a:gd name="T0" fmla="*/ 0 w 22612"/>
                    <a:gd name="T1" fmla="*/ 0 h 21600"/>
                    <a:gd name="T2" fmla="*/ 0 w 22612"/>
                    <a:gd name="T3" fmla="*/ 0 h 21600"/>
                    <a:gd name="T4" fmla="*/ 0 w 2261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2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</a:path>
                    <a:path w="22612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7" name="Arc 110"/>
                <p:cNvSpPr>
                  <a:spLocks/>
                </p:cNvSpPr>
                <p:nvPr/>
              </p:nvSpPr>
              <p:spPr bwMode="auto">
                <a:xfrm rot="-9660000">
                  <a:off x="3550" y="396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41992" name="Group 111"/>
          <p:cNvGrpSpPr>
            <a:grpSpLocks/>
          </p:cNvGrpSpPr>
          <p:nvPr/>
        </p:nvGrpSpPr>
        <p:grpSpPr bwMode="auto">
          <a:xfrm>
            <a:off x="465138" y="5180013"/>
            <a:ext cx="1409700" cy="300037"/>
            <a:chOff x="249" y="3993"/>
            <a:chExt cx="999" cy="226"/>
          </a:xfrm>
        </p:grpSpPr>
        <p:grpSp>
          <p:nvGrpSpPr>
            <p:cNvPr id="43000" name="Group 112"/>
            <p:cNvGrpSpPr>
              <a:grpSpLocks/>
            </p:cNvGrpSpPr>
            <p:nvPr/>
          </p:nvGrpSpPr>
          <p:grpSpPr bwMode="auto">
            <a:xfrm>
              <a:off x="249" y="3993"/>
              <a:ext cx="982" cy="226"/>
              <a:chOff x="249" y="3993"/>
              <a:chExt cx="982" cy="226"/>
            </a:xfrm>
          </p:grpSpPr>
          <p:grpSp>
            <p:nvGrpSpPr>
              <p:cNvPr id="96300" name="Group 113"/>
              <p:cNvGrpSpPr>
                <a:grpSpLocks/>
              </p:cNvGrpSpPr>
              <p:nvPr/>
            </p:nvGrpSpPr>
            <p:grpSpPr bwMode="auto">
              <a:xfrm>
                <a:off x="249" y="3995"/>
                <a:ext cx="478" cy="224"/>
                <a:chOff x="249" y="3995"/>
                <a:chExt cx="478" cy="224"/>
              </a:xfrm>
            </p:grpSpPr>
            <p:sp>
              <p:nvSpPr>
                <p:cNvPr id="96326" name="Arc 114"/>
                <p:cNvSpPr>
                  <a:spLocks/>
                </p:cNvSpPr>
                <p:nvPr/>
              </p:nvSpPr>
              <p:spPr bwMode="auto">
                <a:xfrm rot="9660000">
                  <a:off x="648" y="3997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7" name="Arc 115"/>
                <p:cNvSpPr>
                  <a:spLocks/>
                </p:cNvSpPr>
                <p:nvPr/>
              </p:nvSpPr>
              <p:spPr bwMode="auto">
                <a:xfrm rot="9660000">
                  <a:off x="649" y="405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8" name="Arc 116"/>
                <p:cNvSpPr>
                  <a:spLocks/>
                </p:cNvSpPr>
                <p:nvPr/>
              </p:nvSpPr>
              <p:spPr bwMode="auto">
                <a:xfrm rot="9660000">
                  <a:off x="603" y="4020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9" name="Arc 117"/>
                <p:cNvSpPr>
                  <a:spLocks/>
                </p:cNvSpPr>
                <p:nvPr/>
              </p:nvSpPr>
              <p:spPr bwMode="auto">
                <a:xfrm rot="9660000">
                  <a:off x="705" y="4033"/>
                  <a:ext cx="22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0" name="Arc 118"/>
                <p:cNvSpPr>
                  <a:spLocks/>
                </p:cNvSpPr>
                <p:nvPr/>
              </p:nvSpPr>
              <p:spPr bwMode="auto">
                <a:xfrm rot="9660000">
                  <a:off x="631" y="4056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1" name="Arc 119"/>
                <p:cNvSpPr>
                  <a:spLocks/>
                </p:cNvSpPr>
                <p:nvPr/>
              </p:nvSpPr>
              <p:spPr bwMode="auto">
                <a:xfrm rot="9660000">
                  <a:off x="576" y="4023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2" name="Arc 120"/>
                <p:cNvSpPr>
                  <a:spLocks/>
                </p:cNvSpPr>
                <p:nvPr/>
              </p:nvSpPr>
              <p:spPr bwMode="auto">
                <a:xfrm rot="9660000">
                  <a:off x="575" y="4079"/>
                  <a:ext cx="27" cy="49"/>
                </a:xfrm>
                <a:custGeom>
                  <a:avLst/>
                  <a:gdLst>
                    <a:gd name="T0" fmla="*/ 0 w 21596"/>
                    <a:gd name="T1" fmla="*/ 0 h 21585"/>
                    <a:gd name="T2" fmla="*/ 0 w 21596"/>
                    <a:gd name="T3" fmla="*/ 0 h 21585"/>
                    <a:gd name="T4" fmla="*/ 0 w 21596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5" fill="none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</a:path>
                    <a:path w="21596" h="21585" stroke="0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  <a:lnTo>
                        <a:pt x="21596" y="21585"/>
                      </a:lnTo>
                      <a:lnTo>
                        <a:pt x="0" y="2114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3" name="Arc 121"/>
                <p:cNvSpPr>
                  <a:spLocks/>
                </p:cNvSpPr>
                <p:nvPr/>
              </p:nvSpPr>
              <p:spPr bwMode="auto">
                <a:xfrm rot="-1140000">
                  <a:off x="310" y="4157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4" name="Arc 122"/>
                <p:cNvSpPr>
                  <a:spLocks/>
                </p:cNvSpPr>
                <p:nvPr/>
              </p:nvSpPr>
              <p:spPr bwMode="auto">
                <a:xfrm rot="-1140000">
                  <a:off x="270" y="4123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5" name="Arc 123"/>
                <p:cNvSpPr>
                  <a:spLocks/>
                </p:cNvSpPr>
                <p:nvPr/>
              </p:nvSpPr>
              <p:spPr bwMode="auto">
                <a:xfrm rot="-1140000">
                  <a:off x="252" y="4169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6" name="Arc 124"/>
                <p:cNvSpPr>
                  <a:spLocks/>
                </p:cNvSpPr>
                <p:nvPr/>
              </p:nvSpPr>
              <p:spPr bwMode="auto">
                <a:xfrm rot="-1140000">
                  <a:off x="249" y="4131"/>
                  <a:ext cx="22" cy="49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7" name="Arc 125"/>
                <p:cNvSpPr>
                  <a:spLocks/>
                </p:cNvSpPr>
                <p:nvPr/>
              </p:nvSpPr>
              <p:spPr bwMode="auto">
                <a:xfrm rot="-1140000">
                  <a:off x="393" y="4132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8" name="Arc 126"/>
                <p:cNvSpPr>
                  <a:spLocks/>
                </p:cNvSpPr>
                <p:nvPr/>
              </p:nvSpPr>
              <p:spPr bwMode="auto">
                <a:xfrm rot="-1140000">
                  <a:off x="352" y="4096"/>
                  <a:ext cx="29" cy="50"/>
                </a:xfrm>
                <a:custGeom>
                  <a:avLst/>
                  <a:gdLst>
                    <a:gd name="T0" fmla="*/ 0 w 22371"/>
                    <a:gd name="T1" fmla="*/ 0 h 21600"/>
                    <a:gd name="T2" fmla="*/ 0 w 22371"/>
                    <a:gd name="T3" fmla="*/ 0 h 21600"/>
                    <a:gd name="T4" fmla="*/ 0 w 2237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71" h="21600" fill="none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</a:path>
                    <a:path w="22371" h="21600" stroke="0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  <a:lnTo>
                        <a:pt x="771" y="21600"/>
                      </a:lnTo>
                      <a:lnTo>
                        <a:pt x="-1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9" name="Arc 127"/>
                <p:cNvSpPr>
                  <a:spLocks/>
                </p:cNvSpPr>
                <p:nvPr/>
              </p:nvSpPr>
              <p:spPr bwMode="auto">
                <a:xfrm rot="-1140000">
                  <a:off x="338" y="415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0" name="Arc 128"/>
                <p:cNvSpPr>
                  <a:spLocks/>
                </p:cNvSpPr>
                <p:nvPr/>
              </p:nvSpPr>
              <p:spPr bwMode="auto">
                <a:xfrm rot="-1140000">
                  <a:off x="333" y="410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1" name="Arc 129"/>
                <p:cNvSpPr>
                  <a:spLocks/>
                </p:cNvSpPr>
                <p:nvPr/>
              </p:nvSpPr>
              <p:spPr bwMode="auto">
                <a:xfrm rot="-1140000">
                  <a:off x="468" y="4108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2" name="Arc 130"/>
                <p:cNvSpPr>
                  <a:spLocks/>
                </p:cNvSpPr>
                <p:nvPr/>
              </p:nvSpPr>
              <p:spPr bwMode="auto">
                <a:xfrm rot="-1140000">
                  <a:off x="428" y="4072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3" name="Arc 131"/>
                <p:cNvSpPr>
                  <a:spLocks/>
                </p:cNvSpPr>
                <p:nvPr/>
              </p:nvSpPr>
              <p:spPr bwMode="auto">
                <a:xfrm rot="-1140000">
                  <a:off x="419" y="413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4" name="Arc 132"/>
                <p:cNvSpPr>
                  <a:spLocks/>
                </p:cNvSpPr>
                <p:nvPr/>
              </p:nvSpPr>
              <p:spPr bwMode="auto">
                <a:xfrm rot="-1140000">
                  <a:off x="411" y="4078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5" name="Arc 133"/>
                <p:cNvSpPr>
                  <a:spLocks/>
                </p:cNvSpPr>
                <p:nvPr/>
              </p:nvSpPr>
              <p:spPr bwMode="auto">
                <a:xfrm rot="-1140000">
                  <a:off x="550" y="4080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6" name="Arc 134"/>
                <p:cNvSpPr>
                  <a:spLocks/>
                </p:cNvSpPr>
                <p:nvPr/>
              </p:nvSpPr>
              <p:spPr bwMode="auto">
                <a:xfrm rot="-1140000">
                  <a:off x="510" y="4043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7" name="Arc 135"/>
                <p:cNvSpPr>
                  <a:spLocks/>
                </p:cNvSpPr>
                <p:nvPr/>
              </p:nvSpPr>
              <p:spPr bwMode="auto">
                <a:xfrm rot="-1140000">
                  <a:off x="496" y="410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8" name="Arc 136"/>
                <p:cNvSpPr>
                  <a:spLocks/>
                </p:cNvSpPr>
                <p:nvPr/>
              </p:nvSpPr>
              <p:spPr bwMode="auto">
                <a:xfrm rot="-1140000">
                  <a:off x="491" y="405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</a:path>
                    <a:path w="21600" h="21574" stroke="0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  <a:lnTo>
                        <a:pt x="21600" y="21574"/>
                      </a:lnTo>
                      <a:lnTo>
                        <a:pt x="-1" y="215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9" name="Arc 137"/>
                <p:cNvSpPr>
                  <a:spLocks/>
                </p:cNvSpPr>
                <p:nvPr/>
              </p:nvSpPr>
              <p:spPr bwMode="auto">
                <a:xfrm rot="9660000">
                  <a:off x="673" y="3995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6301" name="Group 138"/>
              <p:cNvGrpSpPr>
                <a:grpSpLocks/>
              </p:cNvGrpSpPr>
              <p:nvPr/>
            </p:nvGrpSpPr>
            <p:grpSpPr bwMode="auto">
              <a:xfrm>
                <a:off x="753" y="3993"/>
                <a:ext cx="478" cy="225"/>
                <a:chOff x="753" y="3993"/>
                <a:chExt cx="478" cy="225"/>
              </a:xfrm>
            </p:grpSpPr>
            <p:sp>
              <p:nvSpPr>
                <p:cNvPr id="96302" name="Arc 139"/>
                <p:cNvSpPr>
                  <a:spLocks/>
                </p:cNvSpPr>
                <p:nvPr/>
              </p:nvSpPr>
              <p:spPr bwMode="auto">
                <a:xfrm rot="-9660000">
                  <a:off x="804" y="3997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03" name="Arc 140"/>
                <p:cNvSpPr>
                  <a:spLocks/>
                </p:cNvSpPr>
                <p:nvPr/>
              </p:nvSpPr>
              <p:spPr bwMode="auto">
                <a:xfrm rot="-9660000">
                  <a:off x="803" y="405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04" name="Arc 141"/>
                <p:cNvSpPr>
                  <a:spLocks/>
                </p:cNvSpPr>
                <p:nvPr/>
              </p:nvSpPr>
              <p:spPr bwMode="auto">
                <a:xfrm rot="-9660000">
                  <a:off x="855" y="4019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05" name="Arc 142"/>
                <p:cNvSpPr>
                  <a:spLocks/>
                </p:cNvSpPr>
                <p:nvPr/>
              </p:nvSpPr>
              <p:spPr bwMode="auto">
                <a:xfrm rot="-9660000">
                  <a:off x="753" y="4032"/>
                  <a:ext cx="22" cy="50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06" name="Arc 143"/>
                <p:cNvSpPr>
                  <a:spLocks/>
                </p:cNvSpPr>
                <p:nvPr/>
              </p:nvSpPr>
              <p:spPr bwMode="auto">
                <a:xfrm rot="-9660000">
                  <a:off x="828" y="4056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07" name="Arc 144"/>
                <p:cNvSpPr>
                  <a:spLocks/>
                </p:cNvSpPr>
                <p:nvPr/>
              </p:nvSpPr>
              <p:spPr bwMode="auto">
                <a:xfrm rot="-9660000">
                  <a:off x="877" y="4024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08" name="Arc 145"/>
                <p:cNvSpPr>
                  <a:spLocks/>
                </p:cNvSpPr>
                <p:nvPr/>
              </p:nvSpPr>
              <p:spPr bwMode="auto">
                <a:xfrm rot="-9660000">
                  <a:off x="878" y="4078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09" name="Arc 146"/>
                <p:cNvSpPr>
                  <a:spLocks/>
                </p:cNvSpPr>
                <p:nvPr/>
              </p:nvSpPr>
              <p:spPr bwMode="auto">
                <a:xfrm rot="1140000">
                  <a:off x="1142" y="415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0" name="Arc 147"/>
                <p:cNvSpPr>
                  <a:spLocks/>
                </p:cNvSpPr>
                <p:nvPr/>
              </p:nvSpPr>
              <p:spPr bwMode="auto">
                <a:xfrm rot="1140000">
                  <a:off x="1182" y="4122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1" name="Arc 148"/>
                <p:cNvSpPr>
                  <a:spLocks/>
                </p:cNvSpPr>
                <p:nvPr/>
              </p:nvSpPr>
              <p:spPr bwMode="auto">
                <a:xfrm rot="1140000">
                  <a:off x="1207" y="4169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2" name="Arc 149"/>
                <p:cNvSpPr>
                  <a:spLocks/>
                </p:cNvSpPr>
                <p:nvPr/>
              </p:nvSpPr>
              <p:spPr bwMode="auto">
                <a:xfrm rot="1140000">
                  <a:off x="1209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3" name="Arc 150"/>
                <p:cNvSpPr>
                  <a:spLocks/>
                </p:cNvSpPr>
                <p:nvPr/>
              </p:nvSpPr>
              <p:spPr bwMode="auto">
                <a:xfrm rot="1140000">
                  <a:off x="1059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4" name="Arc 151"/>
                <p:cNvSpPr>
                  <a:spLocks/>
                </p:cNvSpPr>
                <p:nvPr/>
              </p:nvSpPr>
              <p:spPr bwMode="auto">
                <a:xfrm rot="1140000">
                  <a:off x="1100" y="4096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5" name="Arc 152"/>
                <p:cNvSpPr>
                  <a:spLocks/>
                </p:cNvSpPr>
                <p:nvPr/>
              </p:nvSpPr>
              <p:spPr bwMode="auto">
                <a:xfrm rot="1140000">
                  <a:off x="1121" y="4153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6" name="Arc 153"/>
                <p:cNvSpPr>
                  <a:spLocks/>
                </p:cNvSpPr>
                <p:nvPr/>
              </p:nvSpPr>
              <p:spPr bwMode="auto">
                <a:xfrm rot="1140000">
                  <a:off x="1126" y="4104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7" name="Arc 154"/>
                <p:cNvSpPr>
                  <a:spLocks/>
                </p:cNvSpPr>
                <p:nvPr/>
              </p:nvSpPr>
              <p:spPr bwMode="auto">
                <a:xfrm rot="1140000">
                  <a:off x="984" y="4107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8" name="Arc 155"/>
                <p:cNvSpPr>
                  <a:spLocks/>
                </p:cNvSpPr>
                <p:nvPr/>
              </p:nvSpPr>
              <p:spPr bwMode="auto">
                <a:xfrm rot="1140000">
                  <a:off x="1023" y="4072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9" name="Arc 156"/>
                <p:cNvSpPr>
                  <a:spLocks/>
                </p:cNvSpPr>
                <p:nvPr/>
              </p:nvSpPr>
              <p:spPr bwMode="auto">
                <a:xfrm rot="1140000">
                  <a:off x="1040" y="4130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0" name="Arc 157"/>
                <p:cNvSpPr>
                  <a:spLocks/>
                </p:cNvSpPr>
                <p:nvPr/>
              </p:nvSpPr>
              <p:spPr bwMode="auto">
                <a:xfrm rot="1140000">
                  <a:off x="1048" y="4077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1" name="Arc 158"/>
                <p:cNvSpPr>
                  <a:spLocks/>
                </p:cNvSpPr>
                <p:nvPr/>
              </p:nvSpPr>
              <p:spPr bwMode="auto">
                <a:xfrm rot="1140000">
                  <a:off x="901" y="407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2" name="Arc 159"/>
                <p:cNvSpPr>
                  <a:spLocks/>
                </p:cNvSpPr>
                <p:nvPr/>
              </p:nvSpPr>
              <p:spPr bwMode="auto">
                <a:xfrm rot="1140000">
                  <a:off x="942" y="4043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3" name="Arc 160"/>
                <p:cNvSpPr>
                  <a:spLocks/>
                </p:cNvSpPr>
                <p:nvPr/>
              </p:nvSpPr>
              <p:spPr bwMode="auto">
                <a:xfrm rot="1140000">
                  <a:off x="962" y="4102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4" name="Arc 161"/>
                <p:cNvSpPr>
                  <a:spLocks/>
                </p:cNvSpPr>
                <p:nvPr/>
              </p:nvSpPr>
              <p:spPr bwMode="auto">
                <a:xfrm rot="1140000">
                  <a:off x="969" y="4050"/>
                  <a:ext cx="21" cy="49"/>
                </a:xfrm>
                <a:custGeom>
                  <a:avLst/>
                  <a:gdLst>
                    <a:gd name="T0" fmla="*/ 0 w 22637"/>
                    <a:gd name="T1" fmla="*/ 0 h 21600"/>
                    <a:gd name="T2" fmla="*/ 0 w 22637"/>
                    <a:gd name="T3" fmla="*/ 0 h 21600"/>
                    <a:gd name="T4" fmla="*/ 0 w 2263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37" h="21600" fill="none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</a:path>
                    <a:path w="22637" h="21600" stroke="0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  <a:lnTo>
                        <a:pt x="1042" y="2160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5" name="Arc 162"/>
                <p:cNvSpPr>
                  <a:spLocks/>
                </p:cNvSpPr>
                <p:nvPr/>
              </p:nvSpPr>
              <p:spPr bwMode="auto">
                <a:xfrm rot="-9660000">
                  <a:off x="785" y="3993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43001" name="Group 163"/>
            <p:cNvGrpSpPr>
              <a:grpSpLocks/>
            </p:cNvGrpSpPr>
            <p:nvPr/>
          </p:nvGrpSpPr>
          <p:grpSpPr bwMode="auto">
            <a:xfrm>
              <a:off x="266" y="3993"/>
              <a:ext cx="982" cy="225"/>
              <a:chOff x="266" y="3993"/>
              <a:chExt cx="982" cy="225"/>
            </a:xfrm>
          </p:grpSpPr>
          <p:grpSp>
            <p:nvGrpSpPr>
              <p:cNvPr id="43002" name="Group 164"/>
              <p:cNvGrpSpPr>
                <a:grpSpLocks/>
              </p:cNvGrpSpPr>
              <p:nvPr/>
            </p:nvGrpSpPr>
            <p:grpSpPr bwMode="auto">
              <a:xfrm>
                <a:off x="266" y="3994"/>
                <a:ext cx="478" cy="224"/>
                <a:chOff x="266" y="3994"/>
                <a:chExt cx="478" cy="224"/>
              </a:xfrm>
            </p:grpSpPr>
            <p:sp>
              <p:nvSpPr>
                <p:cNvPr id="96276" name="Arc 165"/>
                <p:cNvSpPr>
                  <a:spLocks/>
                </p:cNvSpPr>
                <p:nvPr/>
              </p:nvSpPr>
              <p:spPr bwMode="auto">
                <a:xfrm rot="9660000">
                  <a:off x="663" y="3996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7" name="Arc 166"/>
                <p:cNvSpPr>
                  <a:spLocks/>
                </p:cNvSpPr>
                <p:nvPr/>
              </p:nvSpPr>
              <p:spPr bwMode="auto">
                <a:xfrm rot="9660000">
                  <a:off x="667" y="4051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8" name="Arc 167"/>
                <p:cNvSpPr>
                  <a:spLocks/>
                </p:cNvSpPr>
                <p:nvPr/>
              </p:nvSpPr>
              <p:spPr bwMode="auto">
                <a:xfrm rot="9660000">
                  <a:off x="620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9" name="Arc 168"/>
                <p:cNvSpPr>
                  <a:spLocks/>
                </p:cNvSpPr>
                <p:nvPr/>
              </p:nvSpPr>
              <p:spPr bwMode="auto">
                <a:xfrm rot="9660000">
                  <a:off x="722" y="4032"/>
                  <a:ext cx="22" cy="50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0" name="Arc 169"/>
                <p:cNvSpPr>
                  <a:spLocks/>
                </p:cNvSpPr>
                <p:nvPr/>
              </p:nvSpPr>
              <p:spPr bwMode="auto">
                <a:xfrm rot="9660000">
                  <a:off x="647" y="4055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1" name="Arc 170"/>
                <p:cNvSpPr>
                  <a:spLocks/>
                </p:cNvSpPr>
                <p:nvPr/>
              </p:nvSpPr>
              <p:spPr bwMode="auto">
                <a:xfrm rot="9660000">
                  <a:off x="5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2" name="Arc 171"/>
                <p:cNvSpPr>
                  <a:spLocks/>
                </p:cNvSpPr>
                <p:nvPr/>
              </p:nvSpPr>
              <p:spPr bwMode="auto">
                <a:xfrm rot="9660000">
                  <a:off x="591" y="4078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3" name="Arc 172"/>
                <p:cNvSpPr>
                  <a:spLocks/>
                </p:cNvSpPr>
                <p:nvPr/>
              </p:nvSpPr>
              <p:spPr bwMode="auto">
                <a:xfrm rot="-1140000">
                  <a:off x="327" y="4156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4" name="Arc 173"/>
                <p:cNvSpPr>
                  <a:spLocks/>
                </p:cNvSpPr>
                <p:nvPr/>
              </p:nvSpPr>
              <p:spPr bwMode="auto">
                <a:xfrm rot="-1140000">
                  <a:off x="287" y="4122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5" name="Arc 174"/>
                <p:cNvSpPr>
                  <a:spLocks/>
                </p:cNvSpPr>
                <p:nvPr/>
              </p:nvSpPr>
              <p:spPr bwMode="auto">
                <a:xfrm rot="-1140000">
                  <a:off x="269" y="4169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6" name="Arc 175"/>
                <p:cNvSpPr>
                  <a:spLocks/>
                </p:cNvSpPr>
                <p:nvPr/>
              </p:nvSpPr>
              <p:spPr bwMode="auto">
                <a:xfrm rot="-1140000">
                  <a:off x="266" y="4130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7" name="Arc 176"/>
                <p:cNvSpPr>
                  <a:spLocks/>
                </p:cNvSpPr>
                <p:nvPr/>
              </p:nvSpPr>
              <p:spPr bwMode="auto">
                <a:xfrm rot="-1140000">
                  <a:off x="410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8" name="Arc 177"/>
                <p:cNvSpPr>
                  <a:spLocks/>
                </p:cNvSpPr>
                <p:nvPr/>
              </p:nvSpPr>
              <p:spPr bwMode="auto">
                <a:xfrm rot="-1140000">
                  <a:off x="369" y="4096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9" name="Arc 178"/>
                <p:cNvSpPr>
                  <a:spLocks/>
                </p:cNvSpPr>
                <p:nvPr/>
              </p:nvSpPr>
              <p:spPr bwMode="auto">
                <a:xfrm rot="-1140000">
                  <a:off x="355" y="415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0" name="Arc 179"/>
                <p:cNvSpPr>
                  <a:spLocks/>
                </p:cNvSpPr>
                <p:nvPr/>
              </p:nvSpPr>
              <p:spPr bwMode="auto">
                <a:xfrm rot="-1140000">
                  <a:off x="350" y="410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1" name="Arc 180"/>
                <p:cNvSpPr>
                  <a:spLocks/>
                </p:cNvSpPr>
                <p:nvPr/>
              </p:nvSpPr>
              <p:spPr bwMode="auto">
                <a:xfrm rot="-1140000">
                  <a:off x="484" y="4107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2" name="Arc 181"/>
                <p:cNvSpPr>
                  <a:spLocks/>
                </p:cNvSpPr>
                <p:nvPr/>
              </p:nvSpPr>
              <p:spPr bwMode="auto">
                <a:xfrm rot="-1140000">
                  <a:off x="444" y="4071"/>
                  <a:ext cx="30" cy="50"/>
                </a:xfrm>
                <a:custGeom>
                  <a:avLst/>
                  <a:gdLst>
                    <a:gd name="T0" fmla="*/ 0 w 22333"/>
                    <a:gd name="T1" fmla="*/ 0 h 21600"/>
                    <a:gd name="T2" fmla="*/ 0 w 22333"/>
                    <a:gd name="T3" fmla="*/ 0 h 21600"/>
                    <a:gd name="T4" fmla="*/ 0 w 2233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3" h="21600" fill="none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</a:path>
                    <a:path w="22333" h="21600" stroke="0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  <a:lnTo>
                        <a:pt x="737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3" name="Arc 182"/>
                <p:cNvSpPr>
                  <a:spLocks/>
                </p:cNvSpPr>
                <p:nvPr/>
              </p:nvSpPr>
              <p:spPr bwMode="auto">
                <a:xfrm rot="-1140000">
                  <a:off x="436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4" name="Arc 183"/>
                <p:cNvSpPr>
                  <a:spLocks/>
                </p:cNvSpPr>
                <p:nvPr/>
              </p:nvSpPr>
              <p:spPr bwMode="auto">
                <a:xfrm rot="-1140000">
                  <a:off x="427" y="4077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5" name="Arc 184"/>
                <p:cNvSpPr>
                  <a:spLocks/>
                </p:cNvSpPr>
                <p:nvPr/>
              </p:nvSpPr>
              <p:spPr bwMode="auto">
                <a:xfrm rot="-1140000">
                  <a:off x="566" y="4079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6" name="Arc 185"/>
                <p:cNvSpPr>
                  <a:spLocks/>
                </p:cNvSpPr>
                <p:nvPr/>
              </p:nvSpPr>
              <p:spPr bwMode="auto">
                <a:xfrm rot="-1140000">
                  <a:off x="526" y="4042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7" name="Arc 186"/>
                <p:cNvSpPr>
                  <a:spLocks/>
                </p:cNvSpPr>
                <p:nvPr/>
              </p:nvSpPr>
              <p:spPr bwMode="auto">
                <a:xfrm rot="-1140000">
                  <a:off x="512" y="4101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8" name="Arc 187"/>
                <p:cNvSpPr>
                  <a:spLocks/>
                </p:cNvSpPr>
                <p:nvPr/>
              </p:nvSpPr>
              <p:spPr bwMode="auto">
                <a:xfrm rot="-1140000">
                  <a:off x="507" y="4051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9" name="Arc 188"/>
                <p:cNvSpPr>
                  <a:spLocks/>
                </p:cNvSpPr>
                <p:nvPr/>
              </p:nvSpPr>
              <p:spPr bwMode="auto">
                <a:xfrm rot="9660000">
                  <a:off x="690" y="399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3003" name="Group 189"/>
              <p:cNvGrpSpPr>
                <a:grpSpLocks/>
              </p:cNvGrpSpPr>
              <p:nvPr/>
            </p:nvGrpSpPr>
            <p:grpSpPr bwMode="auto">
              <a:xfrm>
                <a:off x="771" y="3993"/>
                <a:ext cx="477" cy="224"/>
                <a:chOff x="771" y="3993"/>
                <a:chExt cx="477" cy="224"/>
              </a:xfrm>
            </p:grpSpPr>
            <p:sp>
              <p:nvSpPr>
                <p:cNvPr id="43004" name="Arc 190"/>
                <p:cNvSpPr>
                  <a:spLocks/>
                </p:cNvSpPr>
                <p:nvPr/>
              </p:nvSpPr>
              <p:spPr bwMode="auto">
                <a:xfrm rot="-9660000">
                  <a:off x="821" y="3996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3005" name="Arc 191"/>
                <p:cNvSpPr>
                  <a:spLocks/>
                </p:cNvSpPr>
                <p:nvPr/>
              </p:nvSpPr>
              <p:spPr bwMode="auto">
                <a:xfrm rot="-9660000">
                  <a:off x="819" y="4050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3006" name="Arc 192"/>
                <p:cNvSpPr>
                  <a:spLocks/>
                </p:cNvSpPr>
                <p:nvPr/>
              </p:nvSpPr>
              <p:spPr bwMode="auto">
                <a:xfrm rot="-9660000">
                  <a:off x="872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3007" name="Arc 193"/>
                <p:cNvSpPr>
                  <a:spLocks/>
                </p:cNvSpPr>
                <p:nvPr/>
              </p:nvSpPr>
              <p:spPr bwMode="auto">
                <a:xfrm rot="-9660000">
                  <a:off x="771" y="4033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56" name="Arc 194"/>
                <p:cNvSpPr>
                  <a:spLocks/>
                </p:cNvSpPr>
                <p:nvPr/>
              </p:nvSpPr>
              <p:spPr bwMode="auto">
                <a:xfrm rot="-9660000">
                  <a:off x="845" y="405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57" name="Arc 195"/>
                <p:cNvSpPr>
                  <a:spLocks/>
                </p:cNvSpPr>
                <p:nvPr/>
              </p:nvSpPr>
              <p:spPr bwMode="auto">
                <a:xfrm rot="-9660000">
                  <a:off x="8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58" name="Arc 196"/>
                <p:cNvSpPr>
                  <a:spLocks/>
                </p:cNvSpPr>
                <p:nvPr/>
              </p:nvSpPr>
              <p:spPr bwMode="auto">
                <a:xfrm rot="-9660000">
                  <a:off x="895" y="4077"/>
                  <a:ext cx="28" cy="49"/>
                </a:xfrm>
                <a:custGeom>
                  <a:avLst/>
                  <a:gdLst>
                    <a:gd name="T0" fmla="*/ 0 w 22385"/>
                    <a:gd name="T1" fmla="*/ 0 h 21600"/>
                    <a:gd name="T2" fmla="*/ 0 w 22385"/>
                    <a:gd name="T3" fmla="*/ 0 h 21600"/>
                    <a:gd name="T4" fmla="*/ 0 w 2238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85" h="21600" fill="none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</a:path>
                    <a:path w="22385" h="21600" stroke="0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  <a:lnTo>
                        <a:pt x="785" y="2160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59" name="Arc 197"/>
                <p:cNvSpPr>
                  <a:spLocks/>
                </p:cNvSpPr>
                <p:nvPr/>
              </p:nvSpPr>
              <p:spPr bwMode="auto">
                <a:xfrm rot="1140000">
                  <a:off x="1158" y="4155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0" name="Arc 198"/>
                <p:cNvSpPr>
                  <a:spLocks/>
                </p:cNvSpPr>
                <p:nvPr/>
              </p:nvSpPr>
              <p:spPr bwMode="auto">
                <a:xfrm rot="1140000">
                  <a:off x="1198" y="4121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1" name="Arc 199"/>
                <p:cNvSpPr>
                  <a:spLocks/>
                </p:cNvSpPr>
                <p:nvPr/>
              </p:nvSpPr>
              <p:spPr bwMode="auto">
                <a:xfrm rot="1140000">
                  <a:off x="1223" y="416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2" name="Arc 200"/>
                <p:cNvSpPr>
                  <a:spLocks/>
                </p:cNvSpPr>
                <p:nvPr/>
              </p:nvSpPr>
              <p:spPr bwMode="auto">
                <a:xfrm rot="1140000">
                  <a:off x="1226" y="4129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3" name="Arc 201"/>
                <p:cNvSpPr>
                  <a:spLocks/>
                </p:cNvSpPr>
                <p:nvPr/>
              </p:nvSpPr>
              <p:spPr bwMode="auto">
                <a:xfrm rot="1140000">
                  <a:off x="1075" y="4130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4" name="Arc 202"/>
                <p:cNvSpPr>
                  <a:spLocks/>
                </p:cNvSpPr>
                <p:nvPr/>
              </p:nvSpPr>
              <p:spPr bwMode="auto">
                <a:xfrm rot="1140000">
                  <a:off x="1116" y="409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5" name="Arc 203"/>
                <p:cNvSpPr>
                  <a:spLocks/>
                </p:cNvSpPr>
                <p:nvPr/>
              </p:nvSpPr>
              <p:spPr bwMode="auto">
                <a:xfrm rot="1140000">
                  <a:off x="1137" y="4152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6" name="Arc 204"/>
                <p:cNvSpPr>
                  <a:spLocks/>
                </p:cNvSpPr>
                <p:nvPr/>
              </p:nvSpPr>
              <p:spPr bwMode="auto">
                <a:xfrm rot="1140000">
                  <a:off x="1142" y="4103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7" name="Arc 205"/>
                <p:cNvSpPr>
                  <a:spLocks/>
                </p:cNvSpPr>
                <p:nvPr/>
              </p:nvSpPr>
              <p:spPr bwMode="auto">
                <a:xfrm rot="1140000">
                  <a:off x="1001" y="410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8" name="Arc 206"/>
                <p:cNvSpPr>
                  <a:spLocks/>
                </p:cNvSpPr>
                <p:nvPr/>
              </p:nvSpPr>
              <p:spPr bwMode="auto">
                <a:xfrm rot="1140000">
                  <a:off x="1040" y="4071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9" name="Arc 207"/>
                <p:cNvSpPr>
                  <a:spLocks/>
                </p:cNvSpPr>
                <p:nvPr/>
              </p:nvSpPr>
              <p:spPr bwMode="auto">
                <a:xfrm rot="1140000">
                  <a:off x="1056" y="4129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0" name="Arc 208"/>
                <p:cNvSpPr>
                  <a:spLocks/>
                </p:cNvSpPr>
                <p:nvPr/>
              </p:nvSpPr>
              <p:spPr bwMode="auto">
                <a:xfrm rot="1140000">
                  <a:off x="1065" y="4076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1" name="Arc 209"/>
                <p:cNvSpPr>
                  <a:spLocks/>
                </p:cNvSpPr>
                <p:nvPr/>
              </p:nvSpPr>
              <p:spPr bwMode="auto">
                <a:xfrm rot="1140000">
                  <a:off x="918" y="4077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2" name="Arc 210"/>
                <p:cNvSpPr>
                  <a:spLocks/>
                </p:cNvSpPr>
                <p:nvPr/>
              </p:nvSpPr>
              <p:spPr bwMode="auto">
                <a:xfrm rot="1140000">
                  <a:off x="959" y="4042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3" name="Arc 211"/>
                <p:cNvSpPr>
                  <a:spLocks/>
                </p:cNvSpPr>
                <p:nvPr/>
              </p:nvSpPr>
              <p:spPr bwMode="auto">
                <a:xfrm rot="1140000">
                  <a:off x="979" y="4101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4" name="Arc 212"/>
                <p:cNvSpPr>
                  <a:spLocks/>
                </p:cNvSpPr>
                <p:nvPr/>
              </p:nvSpPr>
              <p:spPr bwMode="auto">
                <a:xfrm rot="1140000">
                  <a:off x="985" y="4050"/>
                  <a:ext cx="22" cy="48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5" name="Arc 213"/>
                <p:cNvSpPr>
                  <a:spLocks/>
                </p:cNvSpPr>
                <p:nvPr/>
              </p:nvSpPr>
              <p:spPr bwMode="auto">
                <a:xfrm rot="-9660000">
                  <a:off x="802" y="399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41993" name="Group 214"/>
          <p:cNvGrpSpPr>
            <a:grpSpLocks/>
          </p:cNvGrpSpPr>
          <p:nvPr/>
        </p:nvGrpSpPr>
        <p:grpSpPr bwMode="auto">
          <a:xfrm>
            <a:off x="5916613" y="1576388"/>
            <a:ext cx="576262" cy="520700"/>
            <a:chOff x="4102" y="1044"/>
            <a:chExt cx="408" cy="393"/>
          </a:xfrm>
        </p:grpSpPr>
        <p:sp>
          <p:nvSpPr>
            <p:cNvPr id="3463383" name="Oval 215"/>
            <p:cNvSpPr>
              <a:spLocks noChangeArrowheads="1"/>
            </p:cNvSpPr>
            <p:nvPr/>
          </p:nvSpPr>
          <p:spPr bwMode="auto">
            <a:xfrm>
              <a:off x="4102" y="1044"/>
              <a:ext cx="408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 useBgFill="1">
          <p:nvSpPr>
            <p:cNvPr id="3463384" name="Oval 216"/>
            <p:cNvSpPr>
              <a:spLocks noChangeArrowheads="1"/>
            </p:cNvSpPr>
            <p:nvPr/>
          </p:nvSpPr>
          <p:spPr bwMode="auto">
            <a:xfrm>
              <a:off x="4117" y="1061"/>
              <a:ext cx="380" cy="361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1994" name="Group 217"/>
          <p:cNvGrpSpPr>
            <a:grpSpLocks/>
          </p:cNvGrpSpPr>
          <p:nvPr/>
        </p:nvGrpSpPr>
        <p:grpSpPr bwMode="auto">
          <a:xfrm>
            <a:off x="5822950" y="1498600"/>
            <a:ext cx="765175" cy="706438"/>
            <a:chOff x="4035" y="985"/>
            <a:chExt cx="543" cy="534"/>
          </a:xfrm>
        </p:grpSpPr>
        <p:grpSp>
          <p:nvGrpSpPr>
            <p:cNvPr id="42940" name="Group 218"/>
            <p:cNvGrpSpPr>
              <a:grpSpLocks/>
            </p:cNvGrpSpPr>
            <p:nvPr/>
          </p:nvGrpSpPr>
          <p:grpSpPr bwMode="auto">
            <a:xfrm>
              <a:off x="4105" y="1041"/>
              <a:ext cx="56" cy="82"/>
              <a:chOff x="4105" y="1041"/>
              <a:chExt cx="56" cy="82"/>
            </a:xfrm>
          </p:grpSpPr>
          <p:grpSp>
            <p:nvGrpSpPr>
              <p:cNvPr id="42994" name="Group 219"/>
              <p:cNvGrpSpPr>
                <a:grpSpLocks/>
              </p:cNvGrpSpPr>
              <p:nvPr/>
            </p:nvGrpSpPr>
            <p:grpSpPr bwMode="auto">
              <a:xfrm>
                <a:off x="4105" y="1041"/>
                <a:ext cx="50" cy="51"/>
                <a:chOff x="4105" y="1041"/>
                <a:chExt cx="50" cy="51"/>
              </a:xfrm>
            </p:grpSpPr>
            <p:sp>
              <p:nvSpPr>
                <p:cNvPr id="3463388" name="Oval 220"/>
                <p:cNvSpPr>
                  <a:spLocks noChangeArrowheads="1"/>
                </p:cNvSpPr>
                <p:nvPr/>
              </p:nvSpPr>
              <p:spPr bwMode="auto">
                <a:xfrm>
                  <a:off x="4117" y="104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389" name="Oval 221"/>
                <p:cNvSpPr>
                  <a:spLocks noChangeArrowheads="1"/>
                </p:cNvSpPr>
                <p:nvPr/>
              </p:nvSpPr>
              <p:spPr bwMode="auto">
                <a:xfrm>
                  <a:off x="4105" y="105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390" name="Rectangle 222"/>
              <p:cNvSpPr>
                <a:spLocks noChangeArrowheads="1"/>
              </p:cNvSpPr>
              <p:nvPr/>
            </p:nvSpPr>
            <p:spPr bwMode="auto">
              <a:xfrm rot="19380000">
                <a:off x="4140" y="1050"/>
                <a:ext cx="21" cy="7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41" name="Group 223"/>
            <p:cNvGrpSpPr>
              <a:grpSpLocks/>
            </p:cNvGrpSpPr>
            <p:nvPr/>
          </p:nvGrpSpPr>
          <p:grpSpPr bwMode="auto">
            <a:xfrm>
              <a:off x="4200" y="985"/>
              <a:ext cx="63" cy="42"/>
              <a:chOff x="4200" y="985"/>
              <a:chExt cx="63" cy="42"/>
            </a:xfrm>
          </p:grpSpPr>
          <p:sp>
            <p:nvSpPr>
              <p:cNvPr id="3463392" name="Oval 224"/>
              <p:cNvSpPr>
                <a:spLocks noChangeArrowheads="1"/>
              </p:cNvSpPr>
              <p:nvPr/>
            </p:nvSpPr>
            <p:spPr bwMode="auto">
              <a:xfrm>
                <a:off x="4222" y="985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393" name="Oval 225"/>
              <p:cNvSpPr>
                <a:spLocks noChangeArrowheads="1"/>
              </p:cNvSpPr>
              <p:nvPr/>
            </p:nvSpPr>
            <p:spPr bwMode="auto">
              <a:xfrm>
                <a:off x="4196" y="99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42" name="Group 226"/>
            <p:cNvGrpSpPr>
              <a:grpSpLocks/>
            </p:cNvGrpSpPr>
            <p:nvPr/>
          </p:nvGrpSpPr>
          <p:grpSpPr bwMode="auto">
            <a:xfrm>
              <a:off x="4294" y="985"/>
              <a:ext cx="65" cy="35"/>
              <a:chOff x="4294" y="985"/>
              <a:chExt cx="65" cy="35"/>
            </a:xfrm>
          </p:grpSpPr>
          <p:sp>
            <p:nvSpPr>
              <p:cNvPr id="3463395" name="Oval 227"/>
              <p:cNvSpPr>
                <a:spLocks noChangeArrowheads="1"/>
              </p:cNvSpPr>
              <p:nvPr/>
            </p:nvSpPr>
            <p:spPr bwMode="auto">
              <a:xfrm>
                <a:off x="4327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396" name="Oval 228"/>
              <p:cNvSpPr>
                <a:spLocks noChangeArrowheads="1"/>
              </p:cNvSpPr>
              <p:nvPr/>
            </p:nvSpPr>
            <p:spPr bwMode="auto">
              <a:xfrm>
                <a:off x="4294" y="985"/>
                <a:ext cx="33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43" name="Group 229"/>
            <p:cNvGrpSpPr>
              <a:grpSpLocks/>
            </p:cNvGrpSpPr>
            <p:nvPr/>
          </p:nvGrpSpPr>
          <p:grpSpPr bwMode="auto">
            <a:xfrm>
              <a:off x="4405" y="1008"/>
              <a:ext cx="58" cy="48"/>
              <a:chOff x="4405" y="1008"/>
              <a:chExt cx="58" cy="48"/>
            </a:xfrm>
          </p:grpSpPr>
          <p:sp>
            <p:nvSpPr>
              <p:cNvPr id="3463398" name="Oval 230"/>
              <p:cNvSpPr>
                <a:spLocks noChangeArrowheads="1"/>
              </p:cNvSpPr>
              <p:nvPr/>
            </p:nvSpPr>
            <p:spPr bwMode="auto">
              <a:xfrm>
                <a:off x="4425" y="102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399" name="Oval 231"/>
              <p:cNvSpPr>
                <a:spLocks noChangeArrowheads="1"/>
              </p:cNvSpPr>
              <p:nvPr/>
            </p:nvSpPr>
            <p:spPr bwMode="auto">
              <a:xfrm>
                <a:off x="4405" y="100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00" name="Oval 232"/>
            <p:cNvSpPr>
              <a:spLocks noChangeArrowheads="1"/>
            </p:cNvSpPr>
            <p:nvPr/>
          </p:nvSpPr>
          <p:spPr bwMode="auto">
            <a:xfrm>
              <a:off x="4049" y="1145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01" name="Oval 233"/>
            <p:cNvSpPr>
              <a:spLocks noChangeArrowheads="1"/>
            </p:cNvSpPr>
            <p:nvPr/>
          </p:nvSpPr>
          <p:spPr bwMode="auto">
            <a:xfrm>
              <a:off x="4044" y="116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2946" name="Group 234"/>
            <p:cNvGrpSpPr>
              <a:grpSpLocks/>
            </p:cNvGrpSpPr>
            <p:nvPr/>
          </p:nvGrpSpPr>
          <p:grpSpPr bwMode="auto">
            <a:xfrm>
              <a:off x="4144" y="1436"/>
              <a:ext cx="59" cy="49"/>
              <a:chOff x="4144" y="1436"/>
              <a:chExt cx="59" cy="49"/>
            </a:xfrm>
          </p:grpSpPr>
          <p:sp>
            <p:nvSpPr>
              <p:cNvPr id="3463403" name="Oval 235"/>
              <p:cNvSpPr>
                <a:spLocks noChangeArrowheads="1"/>
              </p:cNvSpPr>
              <p:nvPr/>
            </p:nvSpPr>
            <p:spPr bwMode="auto">
              <a:xfrm>
                <a:off x="4166" y="1452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04" name="Oval 236"/>
              <p:cNvSpPr>
                <a:spLocks noChangeArrowheads="1"/>
              </p:cNvSpPr>
              <p:nvPr/>
            </p:nvSpPr>
            <p:spPr bwMode="auto">
              <a:xfrm>
                <a:off x="4144" y="143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47" name="Group 237"/>
            <p:cNvGrpSpPr>
              <a:grpSpLocks/>
            </p:cNvGrpSpPr>
            <p:nvPr/>
          </p:nvGrpSpPr>
          <p:grpSpPr bwMode="auto">
            <a:xfrm>
              <a:off x="4237" y="1477"/>
              <a:ext cx="67" cy="42"/>
              <a:chOff x="4237" y="1477"/>
              <a:chExt cx="67" cy="42"/>
            </a:xfrm>
          </p:grpSpPr>
          <p:sp>
            <p:nvSpPr>
              <p:cNvPr id="3463406" name="Oval 238"/>
              <p:cNvSpPr>
                <a:spLocks noChangeArrowheads="1"/>
              </p:cNvSpPr>
              <p:nvPr/>
            </p:nvSpPr>
            <p:spPr bwMode="auto">
              <a:xfrm>
                <a:off x="4266" y="148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07" name="Oval 239"/>
              <p:cNvSpPr>
                <a:spLocks noChangeArrowheads="1"/>
              </p:cNvSpPr>
              <p:nvPr/>
            </p:nvSpPr>
            <p:spPr bwMode="auto">
              <a:xfrm>
                <a:off x="4237" y="1477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48" name="Group 240"/>
            <p:cNvGrpSpPr>
              <a:grpSpLocks/>
            </p:cNvGrpSpPr>
            <p:nvPr/>
          </p:nvGrpSpPr>
          <p:grpSpPr bwMode="auto">
            <a:xfrm>
              <a:off x="4360" y="1453"/>
              <a:ext cx="66" cy="50"/>
              <a:chOff x="4360" y="1453"/>
              <a:chExt cx="66" cy="50"/>
            </a:xfrm>
          </p:grpSpPr>
          <p:sp>
            <p:nvSpPr>
              <p:cNvPr id="3463409" name="Oval 241"/>
              <p:cNvSpPr>
                <a:spLocks noChangeArrowheads="1"/>
              </p:cNvSpPr>
              <p:nvPr/>
            </p:nvSpPr>
            <p:spPr bwMode="auto">
              <a:xfrm>
                <a:off x="4390" y="1453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0" name="Oval 242"/>
              <p:cNvSpPr>
                <a:spLocks noChangeArrowheads="1"/>
              </p:cNvSpPr>
              <p:nvPr/>
            </p:nvSpPr>
            <p:spPr bwMode="auto">
              <a:xfrm>
                <a:off x="4356" y="1469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49" name="Group 243"/>
            <p:cNvGrpSpPr>
              <a:grpSpLocks/>
            </p:cNvGrpSpPr>
            <p:nvPr/>
          </p:nvGrpSpPr>
          <p:grpSpPr bwMode="auto">
            <a:xfrm>
              <a:off x="4468" y="1368"/>
              <a:ext cx="60" cy="62"/>
              <a:chOff x="4468" y="1368"/>
              <a:chExt cx="60" cy="62"/>
            </a:xfrm>
          </p:grpSpPr>
          <p:sp>
            <p:nvSpPr>
              <p:cNvPr id="3463412" name="Oval 244"/>
              <p:cNvSpPr>
                <a:spLocks noChangeArrowheads="1"/>
              </p:cNvSpPr>
              <p:nvPr/>
            </p:nvSpPr>
            <p:spPr bwMode="auto">
              <a:xfrm>
                <a:off x="4490" y="136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3" name="Oval 245"/>
              <p:cNvSpPr>
                <a:spLocks noChangeArrowheads="1"/>
              </p:cNvSpPr>
              <p:nvPr/>
            </p:nvSpPr>
            <p:spPr bwMode="auto">
              <a:xfrm>
                <a:off x="4468" y="139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50" name="Group 246"/>
            <p:cNvGrpSpPr>
              <a:grpSpLocks/>
            </p:cNvGrpSpPr>
            <p:nvPr/>
          </p:nvGrpSpPr>
          <p:grpSpPr bwMode="auto">
            <a:xfrm>
              <a:off x="4537" y="1252"/>
              <a:ext cx="41" cy="70"/>
              <a:chOff x="4537" y="1252"/>
              <a:chExt cx="41" cy="70"/>
            </a:xfrm>
          </p:grpSpPr>
          <p:sp>
            <p:nvSpPr>
              <p:cNvPr id="3463415" name="Oval 247"/>
              <p:cNvSpPr>
                <a:spLocks noChangeArrowheads="1"/>
              </p:cNvSpPr>
              <p:nvPr/>
            </p:nvSpPr>
            <p:spPr bwMode="auto">
              <a:xfrm>
                <a:off x="4542" y="125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6" name="Oval 248"/>
              <p:cNvSpPr>
                <a:spLocks noChangeArrowheads="1"/>
              </p:cNvSpPr>
              <p:nvPr/>
            </p:nvSpPr>
            <p:spPr bwMode="auto">
              <a:xfrm>
                <a:off x="4537" y="128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51" name="Group 249"/>
            <p:cNvGrpSpPr>
              <a:grpSpLocks/>
            </p:cNvGrpSpPr>
            <p:nvPr/>
          </p:nvGrpSpPr>
          <p:grpSpPr bwMode="auto">
            <a:xfrm>
              <a:off x="4522" y="1140"/>
              <a:ext cx="44" cy="62"/>
              <a:chOff x="4522" y="1140"/>
              <a:chExt cx="44" cy="62"/>
            </a:xfrm>
          </p:grpSpPr>
          <p:sp>
            <p:nvSpPr>
              <p:cNvPr id="3463418" name="Oval 250"/>
              <p:cNvSpPr>
                <a:spLocks noChangeArrowheads="1"/>
              </p:cNvSpPr>
              <p:nvPr/>
            </p:nvSpPr>
            <p:spPr bwMode="auto">
              <a:xfrm>
                <a:off x="4522" y="114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9" name="Oval 251"/>
              <p:cNvSpPr>
                <a:spLocks noChangeArrowheads="1"/>
              </p:cNvSpPr>
              <p:nvPr/>
            </p:nvSpPr>
            <p:spPr bwMode="auto">
              <a:xfrm>
                <a:off x="4530" y="116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52" name="Group 252"/>
            <p:cNvGrpSpPr>
              <a:grpSpLocks/>
            </p:cNvGrpSpPr>
            <p:nvPr/>
          </p:nvGrpSpPr>
          <p:grpSpPr bwMode="auto">
            <a:xfrm>
              <a:off x="4480" y="1068"/>
              <a:ext cx="49" cy="55"/>
              <a:chOff x="4480" y="1068"/>
              <a:chExt cx="49" cy="55"/>
            </a:xfrm>
          </p:grpSpPr>
          <p:sp>
            <p:nvSpPr>
              <p:cNvPr id="3463421" name="Oval 253"/>
              <p:cNvSpPr>
                <a:spLocks noChangeArrowheads="1"/>
              </p:cNvSpPr>
              <p:nvPr/>
            </p:nvSpPr>
            <p:spPr bwMode="auto">
              <a:xfrm>
                <a:off x="4480" y="1068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22" name="Oval 254"/>
              <p:cNvSpPr>
                <a:spLocks noChangeArrowheads="1"/>
              </p:cNvSpPr>
              <p:nvPr/>
            </p:nvSpPr>
            <p:spPr bwMode="auto">
              <a:xfrm>
                <a:off x="4492" y="108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23" name="Rectangle 255"/>
            <p:cNvSpPr>
              <a:spLocks noChangeArrowheads="1"/>
            </p:cNvSpPr>
            <p:nvPr/>
          </p:nvSpPr>
          <p:spPr bwMode="auto">
            <a:xfrm rot="1920000">
              <a:off x="4417" y="10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4" name="Rectangle 256"/>
            <p:cNvSpPr>
              <a:spLocks noChangeArrowheads="1"/>
            </p:cNvSpPr>
            <p:nvPr/>
          </p:nvSpPr>
          <p:spPr bwMode="auto">
            <a:xfrm rot="1680000">
              <a:off x="4180" y="1392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5" name="Rectangle 257"/>
            <p:cNvSpPr>
              <a:spLocks noChangeArrowheads="1"/>
            </p:cNvSpPr>
            <p:nvPr/>
          </p:nvSpPr>
          <p:spPr bwMode="auto">
            <a:xfrm rot="240000">
              <a:off x="4316" y="987"/>
              <a:ext cx="26" cy="7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6" name="Rectangle 258"/>
            <p:cNvSpPr>
              <a:spLocks noChangeArrowheads="1"/>
            </p:cNvSpPr>
            <p:nvPr/>
          </p:nvSpPr>
          <p:spPr bwMode="auto">
            <a:xfrm rot="6420000">
              <a:off x="4082" y="1141"/>
              <a:ext cx="1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7" name="Rectangle 259"/>
            <p:cNvSpPr>
              <a:spLocks noChangeArrowheads="1"/>
            </p:cNvSpPr>
            <p:nvPr/>
          </p:nvSpPr>
          <p:spPr bwMode="auto">
            <a:xfrm rot="20760000">
              <a:off x="4227" y="991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2958" name="Group 260"/>
            <p:cNvGrpSpPr>
              <a:grpSpLocks/>
            </p:cNvGrpSpPr>
            <p:nvPr/>
          </p:nvGrpSpPr>
          <p:grpSpPr bwMode="auto">
            <a:xfrm>
              <a:off x="4035" y="1274"/>
              <a:ext cx="96" cy="59"/>
              <a:chOff x="4035" y="1274"/>
              <a:chExt cx="96" cy="59"/>
            </a:xfrm>
          </p:grpSpPr>
          <p:grpSp>
            <p:nvGrpSpPr>
              <p:cNvPr id="42970" name="Group 261"/>
              <p:cNvGrpSpPr>
                <a:grpSpLocks/>
              </p:cNvGrpSpPr>
              <p:nvPr/>
            </p:nvGrpSpPr>
            <p:grpSpPr bwMode="auto">
              <a:xfrm>
                <a:off x="4035" y="1274"/>
                <a:ext cx="49" cy="59"/>
                <a:chOff x="4035" y="1274"/>
                <a:chExt cx="49" cy="59"/>
              </a:xfrm>
            </p:grpSpPr>
            <p:sp>
              <p:nvSpPr>
                <p:cNvPr id="3463430" name="Oval 262"/>
                <p:cNvSpPr>
                  <a:spLocks noChangeArrowheads="1"/>
                </p:cNvSpPr>
                <p:nvPr/>
              </p:nvSpPr>
              <p:spPr bwMode="auto">
                <a:xfrm>
                  <a:off x="4035" y="1274"/>
                  <a:ext cx="36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431" name="Oval 263"/>
                <p:cNvSpPr>
                  <a:spLocks noChangeArrowheads="1"/>
                </p:cNvSpPr>
                <p:nvPr/>
              </p:nvSpPr>
              <p:spPr bwMode="auto">
                <a:xfrm>
                  <a:off x="4046" y="1299"/>
                  <a:ext cx="3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432" name="Rectangle 264"/>
              <p:cNvSpPr>
                <a:spLocks noChangeArrowheads="1"/>
              </p:cNvSpPr>
              <p:nvPr/>
            </p:nvSpPr>
            <p:spPr bwMode="auto">
              <a:xfrm rot="4320000">
                <a:off x="4078" y="1255"/>
                <a:ext cx="22" cy="81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59" name="Group 265"/>
            <p:cNvGrpSpPr>
              <a:grpSpLocks/>
            </p:cNvGrpSpPr>
            <p:nvPr/>
          </p:nvGrpSpPr>
          <p:grpSpPr bwMode="auto">
            <a:xfrm>
              <a:off x="4081" y="1365"/>
              <a:ext cx="87" cy="52"/>
              <a:chOff x="4081" y="1365"/>
              <a:chExt cx="87" cy="52"/>
            </a:xfrm>
          </p:grpSpPr>
          <p:grpSp>
            <p:nvGrpSpPr>
              <p:cNvPr id="42966" name="Group 266"/>
              <p:cNvGrpSpPr>
                <a:grpSpLocks/>
              </p:cNvGrpSpPr>
              <p:nvPr/>
            </p:nvGrpSpPr>
            <p:grpSpPr bwMode="auto">
              <a:xfrm>
                <a:off x="4081" y="1365"/>
                <a:ext cx="49" cy="52"/>
                <a:chOff x="4081" y="1365"/>
                <a:chExt cx="49" cy="52"/>
              </a:xfrm>
            </p:grpSpPr>
            <p:sp>
              <p:nvSpPr>
                <p:cNvPr id="3463435" name="Oval 267"/>
                <p:cNvSpPr>
                  <a:spLocks noChangeArrowheads="1"/>
                </p:cNvSpPr>
                <p:nvPr/>
              </p:nvSpPr>
              <p:spPr bwMode="auto">
                <a:xfrm>
                  <a:off x="4088" y="1380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436" name="Oval 268"/>
                <p:cNvSpPr>
                  <a:spLocks noChangeArrowheads="1"/>
                </p:cNvSpPr>
                <p:nvPr/>
              </p:nvSpPr>
              <p:spPr bwMode="auto">
                <a:xfrm>
                  <a:off x="4081" y="1365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437" name="Rectangle 269"/>
              <p:cNvSpPr>
                <a:spLocks noChangeArrowheads="1"/>
              </p:cNvSpPr>
              <p:nvPr/>
            </p:nvSpPr>
            <p:spPr bwMode="auto">
              <a:xfrm rot="3000000">
                <a:off x="4125" y="1333"/>
                <a:ext cx="19" cy="7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38" name="Rectangle 270"/>
            <p:cNvSpPr>
              <a:spLocks noChangeArrowheads="1"/>
            </p:cNvSpPr>
            <p:nvPr/>
          </p:nvSpPr>
          <p:spPr bwMode="auto">
            <a:xfrm rot="660000">
              <a:off x="4270" y="1431"/>
              <a:ext cx="18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39" name="Rectangle 271"/>
            <p:cNvSpPr>
              <a:spLocks noChangeArrowheads="1"/>
            </p:cNvSpPr>
            <p:nvPr/>
          </p:nvSpPr>
          <p:spPr bwMode="auto">
            <a:xfrm rot="2880000">
              <a:off x="4478" y="1067"/>
              <a:ext cx="24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0" name="Rectangle 272"/>
            <p:cNvSpPr>
              <a:spLocks noChangeArrowheads="1"/>
            </p:cNvSpPr>
            <p:nvPr/>
          </p:nvSpPr>
          <p:spPr bwMode="auto">
            <a:xfrm rot="4080000">
              <a:off x="4511" y="1140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1" name="Rectangle 273"/>
            <p:cNvSpPr>
              <a:spLocks noChangeArrowheads="1"/>
            </p:cNvSpPr>
            <p:nvPr/>
          </p:nvSpPr>
          <p:spPr bwMode="auto">
            <a:xfrm rot="20520000">
              <a:off x="4376" y="1409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2" name="Rectangle 274"/>
            <p:cNvSpPr>
              <a:spLocks noChangeArrowheads="1"/>
            </p:cNvSpPr>
            <p:nvPr/>
          </p:nvSpPr>
          <p:spPr bwMode="auto">
            <a:xfrm rot="18720000">
              <a:off x="4462" y="1342"/>
              <a:ext cx="20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3" name="Rectangle 275"/>
            <p:cNvSpPr>
              <a:spLocks noChangeArrowheads="1"/>
            </p:cNvSpPr>
            <p:nvPr/>
          </p:nvSpPr>
          <p:spPr bwMode="auto">
            <a:xfrm rot="5880000">
              <a:off x="4522" y="1236"/>
              <a:ext cx="23" cy="8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1995" name="Group 276"/>
          <p:cNvGrpSpPr>
            <a:grpSpLocks/>
          </p:cNvGrpSpPr>
          <p:nvPr/>
        </p:nvGrpSpPr>
        <p:grpSpPr bwMode="auto">
          <a:xfrm>
            <a:off x="2854325" y="1687513"/>
            <a:ext cx="173038" cy="522287"/>
            <a:chOff x="1932" y="1128"/>
            <a:chExt cx="122" cy="394"/>
          </a:xfrm>
        </p:grpSpPr>
        <p:sp>
          <p:nvSpPr>
            <p:cNvPr id="42932" name="Line 277"/>
            <p:cNvSpPr>
              <a:spLocks noChangeShapeType="1"/>
            </p:cNvSpPr>
            <p:nvPr/>
          </p:nvSpPr>
          <p:spPr bwMode="auto">
            <a:xfrm>
              <a:off x="1952" y="1280"/>
              <a:ext cx="27" cy="154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3" name="Line 278"/>
            <p:cNvSpPr>
              <a:spLocks noChangeShapeType="1"/>
            </p:cNvSpPr>
            <p:nvPr/>
          </p:nvSpPr>
          <p:spPr bwMode="auto">
            <a:xfrm flipH="1">
              <a:off x="1963" y="1434"/>
              <a:ext cx="14" cy="32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4" name="Line 279"/>
            <p:cNvSpPr>
              <a:spLocks noChangeShapeType="1"/>
            </p:cNvSpPr>
            <p:nvPr/>
          </p:nvSpPr>
          <p:spPr bwMode="auto">
            <a:xfrm>
              <a:off x="1963" y="1458"/>
              <a:ext cx="8" cy="35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5" name="Arc 280"/>
            <p:cNvSpPr>
              <a:spLocks/>
            </p:cNvSpPr>
            <p:nvPr/>
          </p:nvSpPr>
          <p:spPr bwMode="auto">
            <a:xfrm>
              <a:off x="1957" y="1490"/>
              <a:ext cx="15" cy="32"/>
            </a:xfrm>
            <a:custGeom>
              <a:avLst/>
              <a:gdLst>
                <a:gd name="T0" fmla="*/ 0 w 21590"/>
                <a:gd name="T1" fmla="*/ 0 h 21554"/>
                <a:gd name="T2" fmla="*/ 0 w 21590"/>
                <a:gd name="T3" fmla="*/ 0 h 21554"/>
                <a:gd name="T4" fmla="*/ 0 w 21590"/>
                <a:gd name="T5" fmla="*/ 0 h 215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0" h="21554" fill="none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</a:path>
                <a:path w="21590" h="21554" stroke="0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  <a:lnTo>
                    <a:pt x="21590" y="21554"/>
                  </a:lnTo>
                  <a:lnTo>
                    <a:pt x="0" y="2089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6" name="Arc 281"/>
            <p:cNvSpPr>
              <a:spLocks/>
            </p:cNvSpPr>
            <p:nvPr/>
          </p:nvSpPr>
          <p:spPr bwMode="auto">
            <a:xfrm>
              <a:off x="1932" y="1237"/>
              <a:ext cx="45" cy="49"/>
            </a:xfrm>
            <a:custGeom>
              <a:avLst/>
              <a:gdLst>
                <a:gd name="T0" fmla="*/ 0 w 36115"/>
                <a:gd name="T1" fmla="*/ 0 h 43186"/>
                <a:gd name="T2" fmla="*/ 0 w 36115"/>
                <a:gd name="T3" fmla="*/ 0 h 43186"/>
                <a:gd name="T4" fmla="*/ 0 w 36115"/>
                <a:gd name="T5" fmla="*/ 0 h 431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15" h="43186" fill="none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</a:path>
                <a:path w="36115" h="43186" stroke="0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  <a:lnTo>
                    <a:pt x="14515" y="21586"/>
                  </a:lnTo>
                  <a:lnTo>
                    <a:pt x="152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7" name="Arc 282"/>
            <p:cNvSpPr>
              <a:spLocks/>
            </p:cNvSpPr>
            <p:nvPr/>
          </p:nvSpPr>
          <p:spPr bwMode="auto">
            <a:xfrm>
              <a:off x="1950" y="1197"/>
              <a:ext cx="44" cy="48"/>
            </a:xfrm>
            <a:custGeom>
              <a:avLst/>
              <a:gdLst>
                <a:gd name="T0" fmla="*/ 0 w 36100"/>
                <a:gd name="T1" fmla="*/ 0 h 43185"/>
                <a:gd name="T2" fmla="*/ 0 w 36100"/>
                <a:gd name="T3" fmla="*/ 0 h 43185"/>
                <a:gd name="T4" fmla="*/ 0 w 36100"/>
                <a:gd name="T5" fmla="*/ 0 h 43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00" h="43185" fill="none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</a:path>
                <a:path w="36100" h="43185" stroke="0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  <a:lnTo>
                    <a:pt x="14500" y="21585"/>
                  </a:lnTo>
                  <a:lnTo>
                    <a:pt x="15314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8" name="Arc 283"/>
            <p:cNvSpPr>
              <a:spLocks/>
            </p:cNvSpPr>
            <p:nvPr/>
          </p:nvSpPr>
          <p:spPr bwMode="auto">
            <a:xfrm>
              <a:off x="1964" y="1158"/>
              <a:ext cx="44" cy="47"/>
            </a:xfrm>
            <a:custGeom>
              <a:avLst/>
              <a:gdLst>
                <a:gd name="T0" fmla="*/ 0 w 36263"/>
                <a:gd name="T1" fmla="*/ 0 h 41355"/>
                <a:gd name="T2" fmla="*/ 0 w 36263"/>
                <a:gd name="T3" fmla="*/ 0 h 41355"/>
                <a:gd name="T4" fmla="*/ 0 w 36263"/>
                <a:gd name="T5" fmla="*/ 0 h 4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63" h="41355" fill="none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</a:path>
                <a:path w="36263" h="41355" stroke="0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  <a:lnTo>
                    <a:pt x="14663" y="19755"/>
                  </a:lnTo>
                  <a:lnTo>
                    <a:pt x="233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9" name="Arc 284"/>
            <p:cNvSpPr>
              <a:spLocks/>
            </p:cNvSpPr>
            <p:nvPr/>
          </p:nvSpPr>
          <p:spPr bwMode="auto">
            <a:xfrm>
              <a:off x="1990" y="1128"/>
              <a:ext cx="64" cy="46"/>
            </a:xfrm>
            <a:custGeom>
              <a:avLst/>
              <a:gdLst>
                <a:gd name="T0" fmla="*/ 0 w 40969"/>
                <a:gd name="T1" fmla="*/ 0 h 24899"/>
                <a:gd name="T2" fmla="*/ 0 w 40969"/>
                <a:gd name="T3" fmla="*/ 0 h 24899"/>
                <a:gd name="T4" fmla="*/ 0 w 40969"/>
                <a:gd name="T5" fmla="*/ 0 h 248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969" h="24899" fill="none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</a:path>
                <a:path w="40969" h="24899" stroke="0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  <a:lnTo>
                    <a:pt x="19369" y="3299"/>
                  </a:lnTo>
                  <a:lnTo>
                    <a:pt x="40715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1996" name="Group 285"/>
          <p:cNvGrpSpPr>
            <a:grpSpLocks/>
          </p:cNvGrpSpPr>
          <p:nvPr/>
        </p:nvGrpSpPr>
        <p:grpSpPr bwMode="auto">
          <a:xfrm>
            <a:off x="2486025" y="1968500"/>
            <a:ext cx="341313" cy="273050"/>
            <a:chOff x="1671" y="1340"/>
            <a:chExt cx="241" cy="206"/>
          </a:xfrm>
        </p:grpSpPr>
        <p:sp>
          <p:nvSpPr>
            <p:cNvPr id="42918" name="Arc 286"/>
            <p:cNvSpPr>
              <a:spLocks/>
            </p:cNvSpPr>
            <p:nvPr/>
          </p:nvSpPr>
          <p:spPr bwMode="auto">
            <a:xfrm rot="-840000">
              <a:off x="1679" y="1444"/>
              <a:ext cx="19" cy="102"/>
            </a:xfrm>
            <a:custGeom>
              <a:avLst/>
              <a:gdLst>
                <a:gd name="T0" fmla="*/ 0 w 21600"/>
                <a:gd name="T1" fmla="*/ 0 h 20444"/>
                <a:gd name="T2" fmla="*/ 0 w 21600"/>
                <a:gd name="T3" fmla="*/ 0 h 20444"/>
                <a:gd name="T4" fmla="*/ 0 w 21600"/>
                <a:gd name="T5" fmla="*/ 0 h 204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444" fill="none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</a:path>
                <a:path w="21600" h="20444" stroke="0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19" name="Arc 287"/>
            <p:cNvSpPr>
              <a:spLocks/>
            </p:cNvSpPr>
            <p:nvPr/>
          </p:nvSpPr>
          <p:spPr bwMode="auto">
            <a:xfrm rot="-840000">
              <a:off x="1671" y="1383"/>
              <a:ext cx="16" cy="59"/>
            </a:xfrm>
            <a:custGeom>
              <a:avLst/>
              <a:gdLst>
                <a:gd name="T0" fmla="*/ 0 w 21600"/>
                <a:gd name="T1" fmla="*/ 0 h 21555"/>
                <a:gd name="T2" fmla="*/ 0 w 21600"/>
                <a:gd name="T3" fmla="*/ 0 h 21555"/>
                <a:gd name="T4" fmla="*/ 0 w 21600"/>
                <a:gd name="T5" fmla="*/ 0 h 215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55" fill="none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</a:path>
                <a:path w="21600" h="21555" stroke="0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  <a:lnTo>
                    <a:pt x="21600" y="21555"/>
                  </a:lnTo>
                  <a:lnTo>
                    <a:pt x="-1" y="2155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0" name="Arc 288"/>
            <p:cNvSpPr>
              <a:spLocks/>
            </p:cNvSpPr>
            <p:nvPr/>
          </p:nvSpPr>
          <p:spPr bwMode="auto">
            <a:xfrm rot="-840000">
              <a:off x="1690" y="1380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1" name="Arc 289"/>
            <p:cNvSpPr>
              <a:spLocks/>
            </p:cNvSpPr>
            <p:nvPr/>
          </p:nvSpPr>
          <p:spPr bwMode="auto">
            <a:xfrm rot="-840000">
              <a:off x="1725" y="1445"/>
              <a:ext cx="23" cy="93"/>
            </a:xfrm>
            <a:custGeom>
              <a:avLst/>
              <a:gdLst>
                <a:gd name="T0" fmla="*/ 0 w 27621"/>
                <a:gd name="T1" fmla="*/ 0 h 21600"/>
                <a:gd name="T2" fmla="*/ 0 w 27621"/>
                <a:gd name="T3" fmla="*/ 0 h 21600"/>
                <a:gd name="T4" fmla="*/ 0 w 276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21" h="21600" fill="none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</a:path>
                <a:path w="27621" h="21600" stroke="0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7620" y="20743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2" name="Arc 290"/>
            <p:cNvSpPr>
              <a:spLocks/>
            </p:cNvSpPr>
            <p:nvPr/>
          </p:nvSpPr>
          <p:spPr bwMode="auto">
            <a:xfrm rot="9960000">
              <a:off x="1802" y="1359"/>
              <a:ext cx="19" cy="103"/>
            </a:xfrm>
            <a:custGeom>
              <a:avLst/>
              <a:gdLst>
                <a:gd name="T0" fmla="*/ 0 w 21600"/>
                <a:gd name="T1" fmla="*/ 0 h 20580"/>
                <a:gd name="T2" fmla="*/ 0 w 21600"/>
                <a:gd name="T3" fmla="*/ 0 h 20580"/>
                <a:gd name="T4" fmla="*/ 0 w 21600"/>
                <a:gd name="T5" fmla="*/ 0 h 205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580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</a:path>
                <a:path w="21600" h="20580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  <a:lnTo>
                    <a:pt x="0" y="205"/>
                  </a:lnTo>
                  <a:lnTo>
                    <a:pt x="21599" y="-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3" name="Arc 291"/>
            <p:cNvSpPr>
              <a:spLocks/>
            </p:cNvSpPr>
            <p:nvPr/>
          </p:nvSpPr>
          <p:spPr bwMode="auto">
            <a:xfrm rot="9960000">
              <a:off x="1816" y="1464"/>
              <a:ext cx="16" cy="58"/>
            </a:xfrm>
            <a:custGeom>
              <a:avLst/>
              <a:gdLst>
                <a:gd name="T0" fmla="*/ 0 w 21600"/>
                <a:gd name="T1" fmla="*/ 0 h 21558"/>
                <a:gd name="T2" fmla="*/ 0 w 21600"/>
                <a:gd name="T3" fmla="*/ 0 h 21558"/>
                <a:gd name="T4" fmla="*/ 0 w 21600"/>
                <a:gd name="T5" fmla="*/ 0 h 215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58" fill="none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</a:path>
                <a:path w="21600" h="21558" stroke="0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  <a:lnTo>
                    <a:pt x="21600" y="21558"/>
                  </a:lnTo>
                  <a:lnTo>
                    <a:pt x="-1" y="21557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4" name="Arc 292"/>
            <p:cNvSpPr>
              <a:spLocks/>
            </p:cNvSpPr>
            <p:nvPr/>
          </p:nvSpPr>
          <p:spPr bwMode="auto">
            <a:xfrm rot="9960000">
              <a:off x="1790" y="1433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5" name="Arc 293"/>
            <p:cNvSpPr>
              <a:spLocks/>
            </p:cNvSpPr>
            <p:nvPr/>
          </p:nvSpPr>
          <p:spPr bwMode="auto">
            <a:xfrm rot="9960000">
              <a:off x="1745" y="1435"/>
              <a:ext cx="19" cy="98"/>
            </a:xfrm>
            <a:custGeom>
              <a:avLst/>
              <a:gdLst>
                <a:gd name="T0" fmla="*/ 0 w 21600"/>
                <a:gd name="T1" fmla="*/ 0 h 19605"/>
                <a:gd name="T2" fmla="*/ 0 w 21600"/>
                <a:gd name="T3" fmla="*/ 0 h 19605"/>
                <a:gd name="T4" fmla="*/ 0 w 21600"/>
                <a:gd name="T5" fmla="*/ 0 h 196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605" fill="none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</a:path>
                <a:path w="21600" h="19605" stroke="0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  <a:lnTo>
                    <a:pt x="21600" y="19605"/>
                  </a:lnTo>
                  <a:lnTo>
                    <a:pt x="-1" y="1960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6" name="Arc 294"/>
            <p:cNvSpPr>
              <a:spLocks/>
            </p:cNvSpPr>
            <p:nvPr/>
          </p:nvSpPr>
          <p:spPr bwMode="auto">
            <a:xfrm rot="9960000">
              <a:off x="1737" y="1369"/>
              <a:ext cx="17" cy="60"/>
            </a:xfrm>
            <a:custGeom>
              <a:avLst/>
              <a:gdLst>
                <a:gd name="T0" fmla="*/ 0 w 23027"/>
                <a:gd name="T1" fmla="*/ 0 h 21981"/>
                <a:gd name="T2" fmla="*/ 0 w 23027"/>
                <a:gd name="T3" fmla="*/ 0 h 21981"/>
                <a:gd name="T4" fmla="*/ 0 w 23027"/>
                <a:gd name="T5" fmla="*/ 0 h 219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027" h="21981" fill="none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</a:path>
                <a:path w="23027" h="21981" stroke="0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  <a:lnTo>
                    <a:pt x="1427" y="381"/>
                  </a:lnTo>
                  <a:lnTo>
                    <a:pt x="23023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7" name="Arc 295"/>
            <p:cNvSpPr>
              <a:spLocks/>
            </p:cNvSpPr>
            <p:nvPr/>
          </p:nvSpPr>
          <p:spPr bwMode="auto">
            <a:xfrm rot="9960000">
              <a:off x="1754" y="1366"/>
              <a:ext cx="24" cy="93"/>
            </a:xfrm>
            <a:custGeom>
              <a:avLst/>
              <a:gdLst>
                <a:gd name="T0" fmla="*/ 0 w 27359"/>
                <a:gd name="T1" fmla="*/ 0 h 21833"/>
                <a:gd name="T2" fmla="*/ 0 w 27359"/>
                <a:gd name="T3" fmla="*/ 0 h 21833"/>
                <a:gd name="T4" fmla="*/ 0 w 27359"/>
                <a:gd name="T5" fmla="*/ 0 h 218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359" h="21833" fill="none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</a:path>
                <a:path w="27359" h="21833" stroke="0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  <a:lnTo>
                    <a:pt x="21600" y="233"/>
                  </a:lnTo>
                  <a:lnTo>
                    <a:pt x="27359" y="2105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8" name="Arc 296"/>
            <p:cNvSpPr>
              <a:spLocks/>
            </p:cNvSpPr>
            <p:nvPr/>
          </p:nvSpPr>
          <p:spPr bwMode="auto">
            <a:xfrm rot="-840000">
              <a:off x="1816" y="1352"/>
              <a:ext cx="24" cy="93"/>
            </a:xfrm>
            <a:custGeom>
              <a:avLst/>
              <a:gdLst>
                <a:gd name="T0" fmla="*/ 0 w 28430"/>
                <a:gd name="T1" fmla="*/ 0 h 21600"/>
                <a:gd name="T2" fmla="*/ 0 w 28430"/>
                <a:gd name="T3" fmla="*/ 0 h 21600"/>
                <a:gd name="T4" fmla="*/ 0 w 284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430" h="21600" fill="none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</a:path>
                <a:path w="28430" h="21600" stroke="0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  <a:lnTo>
                    <a:pt x="6831" y="21600"/>
                  </a:lnTo>
                  <a:lnTo>
                    <a:pt x="0" y="110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9" name="Arc 297"/>
            <p:cNvSpPr>
              <a:spLocks/>
            </p:cNvSpPr>
            <p:nvPr/>
          </p:nvSpPr>
          <p:spPr bwMode="auto">
            <a:xfrm rot="-840000">
              <a:off x="1851" y="1418"/>
              <a:ext cx="23" cy="92"/>
            </a:xfrm>
            <a:custGeom>
              <a:avLst/>
              <a:gdLst>
                <a:gd name="T0" fmla="*/ 0 w 27657"/>
                <a:gd name="T1" fmla="*/ 0 h 21836"/>
                <a:gd name="T2" fmla="*/ 0 w 27657"/>
                <a:gd name="T3" fmla="*/ 0 h 21836"/>
                <a:gd name="T4" fmla="*/ 0 w 27657"/>
                <a:gd name="T5" fmla="*/ 0 h 218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57" h="21836" fill="none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</a:path>
                <a:path w="27657" h="21836" stroke="0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  <a:lnTo>
                    <a:pt x="21600" y="236"/>
                  </a:lnTo>
                  <a:lnTo>
                    <a:pt x="27657" y="20969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0" name="Arc 298"/>
            <p:cNvSpPr>
              <a:spLocks/>
            </p:cNvSpPr>
            <p:nvPr/>
          </p:nvSpPr>
          <p:spPr bwMode="auto">
            <a:xfrm rot="9960000">
              <a:off x="1872" y="1407"/>
              <a:ext cx="18" cy="99"/>
            </a:xfrm>
            <a:custGeom>
              <a:avLst/>
              <a:gdLst>
                <a:gd name="T0" fmla="*/ 0 w 21599"/>
                <a:gd name="T1" fmla="*/ 0 h 19623"/>
                <a:gd name="T2" fmla="*/ 0 w 21599"/>
                <a:gd name="T3" fmla="*/ 0 h 19623"/>
                <a:gd name="T4" fmla="*/ 0 w 21599"/>
                <a:gd name="T5" fmla="*/ 0 h 196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9" h="19623" fill="none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</a:path>
                <a:path w="21599" h="19623" stroke="0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  <a:lnTo>
                    <a:pt x="21599" y="19623"/>
                  </a:lnTo>
                  <a:lnTo>
                    <a:pt x="-1" y="1942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1" name="Arc 299"/>
            <p:cNvSpPr>
              <a:spLocks/>
            </p:cNvSpPr>
            <p:nvPr/>
          </p:nvSpPr>
          <p:spPr bwMode="auto">
            <a:xfrm rot="9960000">
              <a:off x="1863" y="1340"/>
              <a:ext cx="49" cy="59"/>
            </a:xfrm>
            <a:custGeom>
              <a:avLst/>
              <a:gdLst>
                <a:gd name="T0" fmla="*/ 0 w 40443"/>
                <a:gd name="T1" fmla="*/ 0 h 21969"/>
                <a:gd name="T2" fmla="*/ 0 w 40443"/>
                <a:gd name="T3" fmla="*/ 0 h 21969"/>
                <a:gd name="T4" fmla="*/ 0 w 40443"/>
                <a:gd name="T5" fmla="*/ 0 h 219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443" h="21969" fill="none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</a:path>
                <a:path w="40443" h="21969" stroke="0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  <a:lnTo>
                    <a:pt x="18843" y="369"/>
                  </a:lnTo>
                  <a:lnTo>
                    <a:pt x="40439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3468" name="Oval 300"/>
          <p:cNvSpPr>
            <a:spLocks noChangeArrowheads="1"/>
          </p:cNvSpPr>
          <p:nvPr/>
        </p:nvSpPr>
        <p:spPr bwMode="auto">
          <a:xfrm>
            <a:off x="1670050" y="2093913"/>
            <a:ext cx="839788" cy="758825"/>
          </a:xfrm>
          <a:prstGeom prst="ellipse">
            <a:avLst/>
          </a:prstGeom>
          <a:solidFill>
            <a:srgbClr val="3A006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1998" name="Group 301"/>
          <p:cNvGrpSpPr>
            <a:grpSpLocks/>
          </p:cNvGrpSpPr>
          <p:nvPr/>
        </p:nvGrpSpPr>
        <p:grpSpPr bwMode="auto">
          <a:xfrm>
            <a:off x="1787525" y="2220913"/>
            <a:ext cx="576263" cy="520700"/>
            <a:chOff x="1535" y="671"/>
            <a:chExt cx="409" cy="393"/>
          </a:xfrm>
        </p:grpSpPr>
        <p:sp>
          <p:nvSpPr>
            <p:cNvPr id="3463470" name="Oval 302"/>
            <p:cNvSpPr>
              <a:spLocks noChangeArrowheads="1"/>
            </p:cNvSpPr>
            <p:nvPr/>
          </p:nvSpPr>
          <p:spPr bwMode="auto">
            <a:xfrm>
              <a:off x="1535" y="671"/>
              <a:ext cx="409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 useBgFill="1">
          <p:nvSpPr>
            <p:cNvPr id="3463471" name="Oval 303"/>
            <p:cNvSpPr>
              <a:spLocks noChangeArrowheads="1"/>
            </p:cNvSpPr>
            <p:nvPr/>
          </p:nvSpPr>
          <p:spPr bwMode="auto">
            <a:xfrm>
              <a:off x="1550" y="688"/>
              <a:ext cx="377" cy="361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1999" name="Group 304"/>
          <p:cNvGrpSpPr>
            <a:grpSpLocks/>
          </p:cNvGrpSpPr>
          <p:nvPr/>
        </p:nvGrpSpPr>
        <p:grpSpPr bwMode="auto">
          <a:xfrm>
            <a:off x="1693863" y="2122488"/>
            <a:ext cx="765175" cy="704850"/>
            <a:chOff x="1109" y="1456"/>
            <a:chExt cx="543" cy="533"/>
          </a:xfrm>
        </p:grpSpPr>
        <p:grpSp>
          <p:nvGrpSpPr>
            <p:cNvPr id="42858" name="Group 305"/>
            <p:cNvGrpSpPr>
              <a:grpSpLocks/>
            </p:cNvGrpSpPr>
            <p:nvPr/>
          </p:nvGrpSpPr>
          <p:grpSpPr bwMode="auto">
            <a:xfrm>
              <a:off x="1179" y="1511"/>
              <a:ext cx="56" cy="82"/>
              <a:chOff x="1179" y="1511"/>
              <a:chExt cx="56" cy="82"/>
            </a:xfrm>
          </p:grpSpPr>
          <p:grpSp>
            <p:nvGrpSpPr>
              <p:cNvPr id="42912" name="Group 306"/>
              <p:cNvGrpSpPr>
                <a:grpSpLocks/>
              </p:cNvGrpSpPr>
              <p:nvPr/>
            </p:nvGrpSpPr>
            <p:grpSpPr bwMode="auto">
              <a:xfrm>
                <a:off x="1179" y="1511"/>
                <a:ext cx="50" cy="51"/>
                <a:chOff x="1179" y="1511"/>
                <a:chExt cx="50" cy="51"/>
              </a:xfrm>
            </p:grpSpPr>
            <p:sp>
              <p:nvSpPr>
                <p:cNvPr id="3463475" name="Oval 307"/>
                <p:cNvSpPr>
                  <a:spLocks noChangeArrowheads="1"/>
                </p:cNvSpPr>
                <p:nvPr/>
              </p:nvSpPr>
              <p:spPr bwMode="auto">
                <a:xfrm>
                  <a:off x="1191" y="151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476" name="Oval 308"/>
                <p:cNvSpPr>
                  <a:spLocks noChangeArrowheads="1"/>
                </p:cNvSpPr>
                <p:nvPr/>
              </p:nvSpPr>
              <p:spPr bwMode="auto">
                <a:xfrm>
                  <a:off x="1179" y="152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477" name="Rectangle 309"/>
              <p:cNvSpPr>
                <a:spLocks noChangeArrowheads="1"/>
              </p:cNvSpPr>
              <p:nvPr/>
            </p:nvSpPr>
            <p:spPr bwMode="auto">
              <a:xfrm rot="19380000">
                <a:off x="1214" y="1518"/>
                <a:ext cx="21" cy="7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59" name="Group 310"/>
            <p:cNvGrpSpPr>
              <a:grpSpLocks/>
            </p:cNvGrpSpPr>
            <p:nvPr/>
          </p:nvGrpSpPr>
          <p:grpSpPr bwMode="auto">
            <a:xfrm>
              <a:off x="1274" y="1456"/>
              <a:ext cx="63" cy="41"/>
              <a:chOff x="1274" y="1456"/>
              <a:chExt cx="63" cy="41"/>
            </a:xfrm>
          </p:grpSpPr>
          <p:sp>
            <p:nvSpPr>
              <p:cNvPr id="3463479" name="Oval 311"/>
              <p:cNvSpPr>
                <a:spLocks noChangeArrowheads="1"/>
              </p:cNvSpPr>
              <p:nvPr/>
            </p:nvSpPr>
            <p:spPr bwMode="auto">
              <a:xfrm>
                <a:off x="1296" y="145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80" name="Oval 312"/>
              <p:cNvSpPr>
                <a:spLocks noChangeArrowheads="1"/>
              </p:cNvSpPr>
              <p:nvPr/>
            </p:nvSpPr>
            <p:spPr bwMode="auto">
              <a:xfrm>
                <a:off x="1270" y="146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60" name="Group 313"/>
            <p:cNvGrpSpPr>
              <a:grpSpLocks/>
            </p:cNvGrpSpPr>
            <p:nvPr/>
          </p:nvGrpSpPr>
          <p:grpSpPr bwMode="auto">
            <a:xfrm>
              <a:off x="1368" y="1456"/>
              <a:ext cx="65" cy="34"/>
              <a:chOff x="1368" y="1456"/>
              <a:chExt cx="65" cy="34"/>
            </a:xfrm>
          </p:grpSpPr>
          <p:sp>
            <p:nvSpPr>
              <p:cNvPr id="3463482" name="Oval 314"/>
              <p:cNvSpPr>
                <a:spLocks noChangeArrowheads="1"/>
              </p:cNvSpPr>
              <p:nvPr/>
            </p:nvSpPr>
            <p:spPr bwMode="auto">
              <a:xfrm>
                <a:off x="1394" y="1456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83" name="Oval 315"/>
              <p:cNvSpPr>
                <a:spLocks noChangeArrowheads="1"/>
              </p:cNvSpPr>
              <p:nvPr/>
            </p:nvSpPr>
            <p:spPr bwMode="auto">
              <a:xfrm>
                <a:off x="1368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61" name="Group 316"/>
            <p:cNvGrpSpPr>
              <a:grpSpLocks/>
            </p:cNvGrpSpPr>
            <p:nvPr/>
          </p:nvGrpSpPr>
          <p:grpSpPr bwMode="auto">
            <a:xfrm>
              <a:off x="1479" y="1478"/>
              <a:ext cx="58" cy="48"/>
              <a:chOff x="1479" y="1478"/>
              <a:chExt cx="58" cy="48"/>
            </a:xfrm>
          </p:grpSpPr>
          <p:sp>
            <p:nvSpPr>
              <p:cNvPr id="3463485" name="Oval 317"/>
              <p:cNvSpPr>
                <a:spLocks noChangeArrowheads="1"/>
              </p:cNvSpPr>
              <p:nvPr/>
            </p:nvSpPr>
            <p:spPr bwMode="auto">
              <a:xfrm>
                <a:off x="1499" y="149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86" name="Oval 318"/>
              <p:cNvSpPr>
                <a:spLocks noChangeArrowheads="1"/>
              </p:cNvSpPr>
              <p:nvPr/>
            </p:nvSpPr>
            <p:spPr bwMode="auto">
              <a:xfrm>
                <a:off x="1479" y="147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87" name="Oval 319"/>
            <p:cNvSpPr>
              <a:spLocks noChangeArrowheads="1"/>
            </p:cNvSpPr>
            <p:nvPr/>
          </p:nvSpPr>
          <p:spPr bwMode="auto">
            <a:xfrm>
              <a:off x="1123" y="161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88" name="Oval 320"/>
            <p:cNvSpPr>
              <a:spLocks noChangeArrowheads="1"/>
            </p:cNvSpPr>
            <p:nvPr/>
          </p:nvSpPr>
          <p:spPr bwMode="auto">
            <a:xfrm>
              <a:off x="1118" y="163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2864" name="Group 321"/>
            <p:cNvGrpSpPr>
              <a:grpSpLocks/>
            </p:cNvGrpSpPr>
            <p:nvPr/>
          </p:nvGrpSpPr>
          <p:grpSpPr bwMode="auto">
            <a:xfrm>
              <a:off x="1218" y="1906"/>
              <a:ext cx="59" cy="49"/>
              <a:chOff x="1218" y="1906"/>
              <a:chExt cx="59" cy="49"/>
            </a:xfrm>
          </p:grpSpPr>
          <p:sp>
            <p:nvSpPr>
              <p:cNvPr id="3463490" name="Oval 322"/>
              <p:cNvSpPr>
                <a:spLocks noChangeArrowheads="1"/>
              </p:cNvSpPr>
              <p:nvPr/>
            </p:nvSpPr>
            <p:spPr bwMode="auto">
              <a:xfrm>
                <a:off x="1240" y="1922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91" name="Oval 323"/>
              <p:cNvSpPr>
                <a:spLocks noChangeArrowheads="1"/>
              </p:cNvSpPr>
              <p:nvPr/>
            </p:nvSpPr>
            <p:spPr bwMode="auto">
              <a:xfrm>
                <a:off x="1218" y="190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65" name="Group 324"/>
            <p:cNvGrpSpPr>
              <a:grpSpLocks/>
            </p:cNvGrpSpPr>
            <p:nvPr/>
          </p:nvGrpSpPr>
          <p:grpSpPr bwMode="auto">
            <a:xfrm>
              <a:off x="1311" y="1947"/>
              <a:ext cx="67" cy="42"/>
              <a:chOff x="1311" y="1947"/>
              <a:chExt cx="67" cy="42"/>
            </a:xfrm>
          </p:grpSpPr>
          <p:sp>
            <p:nvSpPr>
              <p:cNvPr id="3463493" name="Oval 325"/>
              <p:cNvSpPr>
                <a:spLocks noChangeArrowheads="1"/>
              </p:cNvSpPr>
              <p:nvPr/>
            </p:nvSpPr>
            <p:spPr bwMode="auto">
              <a:xfrm>
                <a:off x="1340" y="195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94" name="Oval 326"/>
              <p:cNvSpPr>
                <a:spLocks noChangeArrowheads="1"/>
              </p:cNvSpPr>
              <p:nvPr/>
            </p:nvSpPr>
            <p:spPr bwMode="auto">
              <a:xfrm>
                <a:off x="1311" y="1947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66" name="Group 327"/>
            <p:cNvGrpSpPr>
              <a:grpSpLocks/>
            </p:cNvGrpSpPr>
            <p:nvPr/>
          </p:nvGrpSpPr>
          <p:grpSpPr bwMode="auto">
            <a:xfrm>
              <a:off x="1434" y="1923"/>
              <a:ext cx="65" cy="50"/>
              <a:chOff x="1434" y="1923"/>
              <a:chExt cx="65" cy="50"/>
            </a:xfrm>
          </p:grpSpPr>
          <p:sp>
            <p:nvSpPr>
              <p:cNvPr id="3463496" name="Oval 328"/>
              <p:cNvSpPr>
                <a:spLocks noChangeArrowheads="1"/>
              </p:cNvSpPr>
              <p:nvPr/>
            </p:nvSpPr>
            <p:spPr bwMode="auto">
              <a:xfrm>
                <a:off x="1464" y="1923"/>
                <a:ext cx="35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97" name="Oval 329"/>
              <p:cNvSpPr>
                <a:spLocks noChangeArrowheads="1"/>
              </p:cNvSpPr>
              <p:nvPr/>
            </p:nvSpPr>
            <p:spPr bwMode="auto">
              <a:xfrm>
                <a:off x="1430" y="1939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67" name="Group 330"/>
            <p:cNvGrpSpPr>
              <a:grpSpLocks/>
            </p:cNvGrpSpPr>
            <p:nvPr/>
          </p:nvGrpSpPr>
          <p:grpSpPr bwMode="auto">
            <a:xfrm>
              <a:off x="1542" y="1838"/>
              <a:ext cx="60" cy="62"/>
              <a:chOff x="1542" y="1838"/>
              <a:chExt cx="60" cy="62"/>
            </a:xfrm>
          </p:grpSpPr>
          <p:sp>
            <p:nvSpPr>
              <p:cNvPr id="3463499" name="Oval 331"/>
              <p:cNvSpPr>
                <a:spLocks noChangeArrowheads="1"/>
              </p:cNvSpPr>
              <p:nvPr/>
            </p:nvSpPr>
            <p:spPr bwMode="auto">
              <a:xfrm>
                <a:off x="1564" y="183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0" name="Oval 332"/>
              <p:cNvSpPr>
                <a:spLocks noChangeArrowheads="1"/>
              </p:cNvSpPr>
              <p:nvPr/>
            </p:nvSpPr>
            <p:spPr bwMode="auto">
              <a:xfrm>
                <a:off x="1542" y="186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68" name="Group 333"/>
            <p:cNvGrpSpPr>
              <a:grpSpLocks/>
            </p:cNvGrpSpPr>
            <p:nvPr/>
          </p:nvGrpSpPr>
          <p:grpSpPr bwMode="auto">
            <a:xfrm>
              <a:off x="1611" y="1722"/>
              <a:ext cx="41" cy="70"/>
              <a:chOff x="1611" y="1722"/>
              <a:chExt cx="41" cy="70"/>
            </a:xfrm>
          </p:grpSpPr>
          <p:sp>
            <p:nvSpPr>
              <p:cNvPr id="3463502" name="Oval 334"/>
              <p:cNvSpPr>
                <a:spLocks noChangeArrowheads="1"/>
              </p:cNvSpPr>
              <p:nvPr/>
            </p:nvSpPr>
            <p:spPr bwMode="auto">
              <a:xfrm>
                <a:off x="1616" y="1722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3" name="Oval 335"/>
              <p:cNvSpPr>
                <a:spLocks noChangeArrowheads="1"/>
              </p:cNvSpPr>
              <p:nvPr/>
            </p:nvSpPr>
            <p:spPr bwMode="auto">
              <a:xfrm>
                <a:off x="1611" y="175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69" name="Group 336"/>
            <p:cNvGrpSpPr>
              <a:grpSpLocks/>
            </p:cNvGrpSpPr>
            <p:nvPr/>
          </p:nvGrpSpPr>
          <p:grpSpPr bwMode="auto">
            <a:xfrm>
              <a:off x="1596" y="1610"/>
              <a:ext cx="44" cy="62"/>
              <a:chOff x="1596" y="1610"/>
              <a:chExt cx="44" cy="62"/>
            </a:xfrm>
          </p:grpSpPr>
          <p:sp>
            <p:nvSpPr>
              <p:cNvPr id="3463505" name="Oval 337"/>
              <p:cNvSpPr>
                <a:spLocks noChangeArrowheads="1"/>
              </p:cNvSpPr>
              <p:nvPr/>
            </p:nvSpPr>
            <p:spPr bwMode="auto">
              <a:xfrm>
                <a:off x="1596" y="161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6" name="Oval 338"/>
              <p:cNvSpPr>
                <a:spLocks noChangeArrowheads="1"/>
              </p:cNvSpPr>
              <p:nvPr/>
            </p:nvSpPr>
            <p:spPr bwMode="auto">
              <a:xfrm>
                <a:off x="1604" y="163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70" name="Group 339"/>
            <p:cNvGrpSpPr>
              <a:grpSpLocks/>
            </p:cNvGrpSpPr>
            <p:nvPr/>
          </p:nvGrpSpPr>
          <p:grpSpPr bwMode="auto">
            <a:xfrm>
              <a:off x="1554" y="1539"/>
              <a:ext cx="49" cy="54"/>
              <a:chOff x="1554" y="1539"/>
              <a:chExt cx="49" cy="54"/>
            </a:xfrm>
          </p:grpSpPr>
          <p:sp>
            <p:nvSpPr>
              <p:cNvPr id="3463508" name="Oval 340"/>
              <p:cNvSpPr>
                <a:spLocks noChangeArrowheads="1"/>
              </p:cNvSpPr>
              <p:nvPr/>
            </p:nvSpPr>
            <p:spPr bwMode="auto">
              <a:xfrm>
                <a:off x="1554" y="153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9" name="Oval 341"/>
              <p:cNvSpPr>
                <a:spLocks noChangeArrowheads="1"/>
              </p:cNvSpPr>
              <p:nvPr/>
            </p:nvSpPr>
            <p:spPr bwMode="auto">
              <a:xfrm>
                <a:off x="1566" y="155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510" name="Rectangle 342"/>
            <p:cNvSpPr>
              <a:spLocks noChangeArrowheads="1"/>
            </p:cNvSpPr>
            <p:nvPr/>
          </p:nvSpPr>
          <p:spPr bwMode="auto">
            <a:xfrm rot="1920000">
              <a:off x="1491" y="148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1" name="Rectangle 343"/>
            <p:cNvSpPr>
              <a:spLocks noChangeArrowheads="1"/>
            </p:cNvSpPr>
            <p:nvPr/>
          </p:nvSpPr>
          <p:spPr bwMode="auto">
            <a:xfrm rot="1680000">
              <a:off x="1254" y="1862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2" name="Rectangle 344"/>
            <p:cNvSpPr>
              <a:spLocks noChangeArrowheads="1"/>
            </p:cNvSpPr>
            <p:nvPr/>
          </p:nvSpPr>
          <p:spPr bwMode="auto">
            <a:xfrm rot="240000">
              <a:off x="1390" y="1457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3" name="Rectangle 345"/>
            <p:cNvSpPr>
              <a:spLocks noChangeArrowheads="1"/>
            </p:cNvSpPr>
            <p:nvPr/>
          </p:nvSpPr>
          <p:spPr bwMode="auto">
            <a:xfrm rot="6420000">
              <a:off x="1156" y="1611"/>
              <a:ext cx="1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4" name="Rectangle 346"/>
            <p:cNvSpPr>
              <a:spLocks noChangeArrowheads="1"/>
            </p:cNvSpPr>
            <p:nvPr/>
          </p:nvSpPr>
          <p:spPr bwMode="auto">
            <a:xfrm rot="20760000">
              <a:off x="1301" y="1461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2876" name="Group 347"/>
            <p:cNvGrpSpPr>
              <a:grpSpLocks/>
            </p:cNvGrpSpPr>
            <p:nvPr/>
          </p:nvGrpSpPr>
          <p:grpSpPr bwMode="auto">
            <a:xfrm>
              <a:off x="1109" y="1744"/>
              <a:ext cx="96" cy="59"/>
              <a:chOff x="1109" y="1744"/>
              <a:chExt cx="96" cy="59"/>
            </a:xfrm>
          </p:grpSpPr>
          <p:grpSp>
            <p:nvGrpSpPr>
              <p:cNvPr id="42888" name="Group 348"/>
              <p:cNvGrpSpPr>
                <a:grpSpLocks/>
              </p:cNvGrpSpPr>
              <p:nvPr/>
            </p:nvGrpSpPr>
            <p:grpSpPr bwMode="auto">
              <a:xfrm>
                <a:off x="1109" y="1744"/>
                <a:ext cx="49" cy="59"/>
                <a:chOff x="1109" y="1744"/>
                <a:chExt cx="49" cy="59"/>
              </a:xfrm>
            </p:grpSpPr>
            <p:sp>
              <p:nvSpPr>
                <p:cNvPr id="3463517" name="Oval 349"/>
                <p:cNvSpPr>
                  <a:spLocks noChangeArrowheads="1"/>
                </p:cNvSpPr>
                <p:nvPr/>
              </p:nvSpPr>
              <p:spPr bwMode="auto">
                <a:xfrm>
                  <a:off x="1109" y="1744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518" name="Oval 350"/>
                <p:cNvSpPr>
                  <a:spLocks noChangeArrowheads="1"/>
                </p:cNvSpPr>
                <p:nvPr/>
              </p:nvSpPr>
              <p:spPr bwMode="auto">
                <a:xfrm>
                  <a:off x="1120" y="1771"/>
                  <a:ext cx="34" cy="3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519" name="Rectangle 351"/>
              <p:cNvSpPr>
                <a:spLocks noChangeArrowheads="1"/>
              </p:cNvSpPr>
              <p:nvPr/>
            </p:nvSpPr>
            <p:spPr bwMode="auto">
              <a:xfrm rot="4320000">
                <a:off x="1152" y="1726"/>
                <a:ext cx="22" cy="8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77" name="Group 352"/>
            <p:cNvGrpSpPr>
              <a:grpSpLocks/>
            </p:cNvGrpSpPr>
            <p:nvPr/>
          </p:nvGrpSpPr>
          <p:grpSpPr bwMode="auto">
            <a:xfrm>
              <a:off x="1155" y="1835"/>
              <a:ext cx="87" cy="52"/>
              <a:chOff x="1155" y="1835"/>
              <a:chExt cx="87" cy="52"/>
            </a:xfrm>
          </p:grpSpPr>
          <p:grpSp>
            <p:nvGrpSpPr>
              <p:cNvPr id="42884" name="Group 353"/>
              <p:cNvGrpSpPr>
                <a:grpSpLocks/>
              </p:cNvGrpSpPr>
              <p:nvPr/>
            </p:nvGrpSpPr>
            <p:grpSpPr bwMode="auto">
              <a:xfrm>
                <a:off x="1155" y="1835"/>
                <a:ext cx="49" cy="52"/>
                <a:chOff x="1155" y="1835"/>
                <a:chExt cx="49" cy="52"/>
              </a:xfrm>
            </p:grpSpPr>
            <p:sp>
              <p:nvSpPr>
                <p:cNvPr id="3463522" name="Oval 354"/>
                <p:cNvSpPr>
                  <a:spLocks noChangeArrowheads="1"/>
                </p:cNvSpPr>
                <p:nvPr/>
              </p:nvSpPr>
              <p:spPr bwMode="auto">
                <a:xfrm>
                  <a:off x="1162" y="1850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523" name="Oval 355"/>
                <p:cNvSpPr>
                  <a:spLocks noChangeArrowheads="1"/>
                </p:cNvSpPr>
                <p:nvPr/>
              </p:nvSpPr>
              <p:spPr bwMode="auto">
                <a:xfrm>
                  <a:off x="1155" y="1835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524" name="Rectangle 356"/>
              <p:cNvSpPr>
                <a:spLocks noChangeArrowheads="1"/>
              </p:cNvSpPr>
              <p:nvPr/>
            </p:nvSpPr>
            <p:spPr bwMode="auto">
              <a:xfrm rot="3000000">
                <a:off x="1193" y="1801"/>
                <a:ext cx="18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525" name="Rectangle 357"/>
            <p:cNvSpPr>
              <a:spLocks noChangeArrowheads="1"/>
            </p:cNvSpPr>
            <p:nvPr/>
          </p:nvSpPr>
          <p:spPr bwMode="auto">
            <a:xfrm rot="660000">
              <a:off x="1344" y="1901"/>
              <a:ext cx="18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6" name="Rectangle 358"/>
            <p:cNvSpPr>
              <a:spLocks noChangeArrowheads="1"/>
            </p:cNvSpPr>
            <p:nvPr/>
          </p:nvSpPr>
          <p:spPr bwMode="auto">
            <a:xfrm rot="2880000">
              <a:off x="1552" y="1537"/>
              <a:ext cx="24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7" name="Rectangle 359"/>
            <p:cNvSpPr>
              <a:spLocks noChangeArrowheads="1"/>
            </p:cNvSpPr>
            <p:nvPr/>
          </p:nvSpPr>
          <p:spPr bwMode="auto">
            <a:xfrm rot="4080000">
              <a:off x="1585" y="1617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8" name="Rectangle 360"/>
            <p:cNvSpPr>
              <a:spLocks noChangeArrowheads="1"/>
            </p:cNvSpPr>
            <p:nvPr/>
          </p:nvSpPr>
          <p:spPr bwMode="auto">
            <a:xfrm rot="20520000">
              <a:off x="1450" y="1879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9" name="Rectangle 361"/>
            <p:cNvSpPr>
              <a:spLocks noChangeArrowheads="1"/>
            </p:cNvSpPr>
            <p:nvPr/>
          </p:nvSpPr>
          <p:spPr bwMode="auto">
            <a:xfrm rot="18720000">
              <a:off x="1544" y="1813"/>
              <a:ext cx="20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30" name="Rectangle 362"/>
            <p:cNvSpPr>
              <a:spLocks noChangeArrowheads="1"/>
            </p:cNvSpPr>
            <p:nvPr/>
          </p:nvSpPr>
          <p:spPr bwMode="auto">
            <a:xfrm rot="5880000">
              <a:off x="1596" y="1712"/>
              <a:ext cx="23" cy="8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3531" name="AutoShape 363"/>
          <p:cNvSpPr>
            <a:spLocks noChangeArrowheads="1"/>
          </p:cNvSpPr>
          <p:nvPr/>
        </p:nvSpPr>
        <p:spPr bwMode="auto">
          <a:xfrm rot="4800000" flipH="1" flipV="1">
            <a:off x="1933575" y="2278063"/>
            <a:ext cx="312737" cy="369888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001" name="Group 364"/>
          <p:cNvGrpSpPr>
            <a:grpSpLocks/>
          </p:cNvGrpSpPr>
          <p:nvPr/>
        </p:nvGrpSpPr>
        <p:grpSpPr bwMode="auto">
          <a:xfrm>
            <a:off x="1933575" y="2368550"/>
            <a:ext cx="236538" cy="157163"/>
            <a:chOff x="1279" y="1642"/>
            <a:chExt cx="168" cy="119"/>
          </a:xfrm>
        </p:grpSpPr>
        <p:sp>
          <p:nvSpPr>
            <p:cNvPr id="42846" name="Arc 365"/>
            <p:cNvSpPr>
              <a:spLocks/>
            </p:cNvSpPr>
            <p:nvPr/>
          </p:nvSpPr>
          <p:spPr bwMode="auto">
            <a:xfrm>
              <a:off x="1335" y="1670"/>
              <a:ext cx="25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7" name="Arc 366"/>
            <p:cNvSpPr>
              <a:spLocks/>
            </p:cNvSpPr>
            <p:nvPr/>
          </p:nvSpPr>
          <p:spPr bwMode="auto">
            <a:xfrm>
              <a:off x="1407" y="1669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8" name="Arc 367"/>
            <p:cNvSpPr>
              <a:spLocks/>
            </p:cNvSpPr>
            <p:nvPr/>
          </p:nvSpPr>
          <p:spPr bwMode="auto">
            <a:xfrm>
              <a:off x="1378" y="1642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9" name="Arc 368"/>
            <p:cNvSpPr>
              <a:spLocks/>
            </p:cNvSpPr>
            <p:nvPr/>
          </p:nvSpPr>
          <p:spPr bwMode="auto">
            <a:xfrm>
              <a:off x="1359" y="164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50" name="Arc 369"/>
            <p:cNvSpPr>
              <a:spLocks/>
            </p:cNvSpPr>
            <p:nvPr/>
          </p:nvSpPr>
          <p:spPr bwMode="auto">
            <a:xfrm>
              <a:off x="1307" y="1669"/>
              <a:ext cx="33" cy="27"/>
            </a:xfrm>
            <a:custGeom>
              <a:avLst/>
              <a:gdLst>
                <a:gd name="T0" fmla="*/ 0 w 21600"/>
                <a:gd name="T1" fmla="*/ 0 h 21590"/>
                <a:gd name="T2" fmla="*/ 0 w 21600"/>
                <a:gd name="T3" fmla="*/ 0 h 21590"/>
                <a:gd name="T4" fmla="*/ 0 w 21600"/>
                <a:gd name="T5" fmla="*/ 0 h 21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0" fill="none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</a:path>
                <a:path w="21600" h="21590" stroke="0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  <a:lnTo>
                    <a:pt x="21600" y="0"/>
                  </a:lnTo>
                  <a:lnTo>
                    <a:pt x="20936" y="2158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51" name="Arc 370"/>
            <p:cNvSpPr>
              <a:spLocks/>
            </p:cNvSpPr>
            <p:nvPr/>
          </p:nvSpPr>
          <p:spPr bwMode="auto">
            <a:xfrm>
              <a:off x="1279" y="1643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52" name="Arc 371"/>
            <p:cNvSpPr>
              <a:spLocks/>
            </p:cNvSpPr>
            <p:nvPr/>
          </p:nvSpPr>
          <p:spPr bwMode="auto">
            <a:xfrm>
              <a:off x="1413" y="1733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53" name="Arc 372"/>
            <p:cNvSpPr>
              <a:spLocks/>
            </p:cNvSpPr>
            <p:nvPr/>
          </p:nvSpPr>
          <p:spPr bwMode="auto">
            <a:xfrm>
              <a:off x="1384" y="1706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54" name="Arc 373"/>
            <p:cNvSpPr>
              <a:spLocks/>
            </p:cNvSpPr>
            <p:nvPr/>
          </p:nvSpPr>
          <p:spPr bwMode="auto">
            <a:xfrm>
              <a:off x="1342" y="1733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55" name="Arc 374"/>
            <p:cNvSpPr>
              <a:spLocks/>
            </p:cNvSpPr>
            <p:nvPr/>
          </p:nvSpPr>
          <p:spPr bwMode="auto">
            <a:xfrm>
              <a:off x="1361" y="1707"/>
              <a:ext cx="25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6" h="21583" fill="none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</a:path>
                <a:path w="21586" h="21583" stroke="0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  <a:lnTo>
                    <a:pt x="21586" y="21583"/>
                  </a:lnTo>
                  <a:lnTo>
                    <a:pt x="0" y="2079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56" name="Arc 375"/>
            <p:cNvSpPr>
              <a:spLocks/>
            </p:cNvSpPr>
            <p:nvPr/>
          </p:nvSpPr>
          <p:spPr bwMode="auto">
            <a:xfrm>
              <a:off x="1313" y="1733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57" name="Arc 376"/>
            <p:cNvSpPr>
              <a:spLocks/>
            </p:cNvSpPr>
            <p:nvPr/>
          </p:nvSpPr>
          <p:spPr bwMode="auto">
            <a:xfrm>
              <a:off x="1286" y="1706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3545" name="AutoShape 377"/>
          <p:cNvSpPr>
            <a:spLocks noChangeArrowheads="1"/>
          </p:cNvSpPr>
          <p:nvPr/>
        </p:nvSpPr>
        <p:spPr bwMode="auto">
          <a:xfrm rot="4800000" flipH="1" flipV="1">
            <a:off x="1357313" y="2727325"/>
            <a:ext cx="312738" cy="369887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003" name="Group 378"/>
          <p:cNvGrpSpPr>
            <a:grpSpLocks/>
          </p:cNvGrpSpPr>
          <p:nvPr/>
        </p:nvGrpSpPr>
        <p:grpSpPr bwMode="auto">
          <a:xfrm>
            <a:off x="1357313" y="2819400"/>
            <a:ext cx="238125" cy="157163"/>
            <a:chOff x="871" y="1983"/>
            <a:chExt cx="168" cy="119"/>
          </a:xfrm>
        </p:grpSpPr>
        <p:sp>
          <p:nvSpPr>
            <p:cNvPr id="42834" name="Arc 379"/>
            <p:cNvSpPr>
              <a:spLocks/>
            </p:cNvSpPr>
            <p:nvPr/>
          </p:nvSpPr>
          <p:spPr bwMode="auto">
            <a:xfrm>
              <a:off x="927" y="2011"/>
              <a:ext cx="25" cy="27"/>
            </a:xfrm>
            <a:custGeom>
              <a:avLst/>
              <a:gdLst>
                <a:gd name="T0" fmla="*/ 0 w 21600"/>
                <a:gd name="T1" fmla="*/ 0 h 22415"/>
                <a:gd name="T2" fmla="*/ 0 w 21600"/>
                <a:gd name="T3" fmla="*/ 0 h 22415"/>
                <a:gd name="T4" fmla="*/ 0 w 21600"/>
                <a:gd name="T5" fmla="*/ 0 h 224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415" fill="none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</a:path>
                <a:path w="21600" h="22415" stroke="0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  <a:lnTo>
                    <a:pt x="0" y="815"/>
                  </a:lnTo>
                  <a:lnTo>
                    <a:pt x="21584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35" name="Arc 380"/>
            <p:cNvSpPr>
              <a:spLocks/>
            </p:cNvSpPr>
            <p:nvPr/>
          </p:nvSpPr>
          <p:spPr bwMode="auto">
            <a:xfrm>
              <a:off x="998" y="2010"/>
              <a:ext cx="35" cy="28"/>
            </a:xfrm>
            <a:custGeom>
              <a:avLst/>
              <a:gdLst>
                <a:gd name="T0" fmla="*/ 0 w 21600"/>
                <a:gd name="T1" fmla="*/ 0 h 22365"/>
                <a:gd name="T2" fmla="*/ 0 w 21600"/>
                <a:gd name="T3" fmla="*/ 0 h 22365"/>
                <a:gd name="T4" fmla="*/ 0 w 21600"/>
                <a:gd name="T5" fmla="*/ 0 h 223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5" fill="none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5" stroke="0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4"/>
                  </a:lnTo>
                  <a:lnTo>
                    <a:pt x="20963" y="2236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36" name="Arc 381"/>
            <p:cNvSpPr>
              <a:spLocks/>
            </p:cNvSpPr>
            <p:nvPr/>
          </p:nvSpPr>
          <p:spPr bwMode="auto">
            <a:xfrm>
              <a:off x="970" y="1983"/>
              <a:ext cx="35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37" name="Arc 382"/>
            <p:cNvSpPr>
              <a:spLocks/>
            </p:cNvSpPr>
            <p:nvPr/>
          </p:nvSpPr>
          <p:spPr bwMode="auto">
            <a:xfrm>
              <a:off x="951" y="198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38" name="Arc 383"/>
            <p:cNvSpPr>
              <a:spLocks/>
            </p:cNvSpPr>
            <p:nvPr/>
          </p:nvSpPr>
          <p:spPr bwMode="auto">
            <a:xfrm>
              <a:off x="899" y="2010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39" name="Arc 384"/>
            <p:cNvSpPr>
              <a:spLocks/>
            </p:cNvSpPr>
            <p:nvPr/>
          </p:nvSpPr>
          <p:spPr bwMode="auto">
            <a:xfrm>
              <a:off x="871" y="1983"/>
              <a:ext cx="33" cy="27"/>
            </a:xfrm>
            <a:custGeom>
              <a:avLst/>
              <a:gdLst>
                <a:gd name="T0" fmla="*/ 0 w 22236"/>
                <a:gd name="T1" fmla="*/ 0 h 21600"/>
                <a:gd name="T2" fmla="*/ 0 w 22236"/>
                <a:gd name="T3" fmla="*/ 0 h 21600"/>
                <a:gd name="T4" fmla="*/ 0 w 2223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6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</a:path>
                <a:path w="22236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0" name="Arc 385"/>
            <p:cNvSpPr>
              <a:spLocks/>
            </p:cNvSpPr>
            <p:nvPr/>
          </p:nvSpPr>
          <p:spPr bwMode="auto">
            <a:xfrm>
              <a:off x="1005" y="207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1" name="Arc 386"/>
            <p:cNvSpPr>
              <a:spLocks/>
            </p:cNvSpPr>
            <p:nvPr/>
          </p:nvSpPr>
          <p:spPr bwMode="auto">
            <a:xfrm>
              <a:off x="975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2" name="Arc 387"/>
            <p:cNvSpPr>
              <a:spLocks/>
            </p:cNvSpPr>
            <p:nvPr/>
          </p:nvSpPr>
          <p:spPr bwMode="auto">
            <a:xfrm>
              <a:off x="934" y="207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3" name="Arc 388"/>
            <p:cNvSpPr>
              <a:spLocks/>
            </p:cNvSpPr>
            <p:nvPr/>
          </p:nvSpPr>
          <p:spPr bwMode="auto">
            <a:xfrm>
              <a:off x="953" y="2047"/>
              <a:ext cx="25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4" name="Arc 389"/>
            <p:cNvSpPr>
              <a:spLocks/>
            </p:cNvSpPr>
            <p:nvPr/>
          </p:nvSpPr>
          <p:spPr bwMode="auto">
            <a:xfrm>
              <a:off x="905" y="2074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5" name="Arc 390"/>
            <p:cNvSpPr>
              <a:spLocks/>
            </p:cNvSpPr>
            <p:nvPr/>
          </p:nvSpPr>
          <p:spPr bwMode="auto">
            <a:xfrm>
              <a:off x="877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2004" name="AutoShape 391"/>
          <p:cNvSpPr>
            <a:spLocks noChangeArrowheads="1"/>
          </p:cNvSpPr>
          <p:nvPr/>
        </p:nvSpPr>
        <p:spPr bwMode="auto">
          <a:xfrm rot="1920000">
            <a:off x="793750" y="4749800"/>
            <a:ext cx="71438" cy="48895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05" name="AutoShape 392"/>
          <p:cNvSpPr>
            <a:spLocks noChangeArrowheads="1"/>
          </p:cNvSpPr>
          <p:nvPr/>
        </p:nvSpPr>
        <p:spPr bwMode="auto">
          <a:xfrm rot="3540000">
            <a:off x="1554957" y="4139406"/>
            <a:ext cx="82550" cy="522287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06" name="AutoShape 393"/>
          <p:cNvSpPr>
            <a:spLocks noChangeArrowheads="1"/>
          </p:cNvSpPr>
          <p:nvPr/>
        </p:nvSpPr>
        <p:spPr bwMode="auto">
          <a:xfrm rot="4320000">
            <a:off x="2477295" y="3755231"/>
            <a:ext cx="87312" cy="5238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07" name="AutoShape 394"/>
          <p:cNvSpPr>
            <a:spLocks noChangeArrowheads="1"/>
          </p:cNvSpPr>
          <p:nvPr/>
        </p:nvSpPr>
        <p:spPr bwMode="auto">
          <a:xfrm rot="4860000">
            <a:off x="3457575" y="3543301"/>
            <a:ext cx="73025" cy="52070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08" name="AutoShape 395"/>
          <p:cNvSpPr>
            <a:spLocks noChangeArrowheads="1"/>
          </p:cNvSpPr>
          <p:nvPr/>
        </p:nvSpPr>
        <p:spPr bwMode="auto">
          <a:xfrm rot="-120000">
            <a:off x="4286250" y="3703638"/>
            <a:ext cx="598488" cy="8731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09" name="AutoShape 396"/>
          <p:cNvSpPr>
            <a:spLocks noChangeArrowheads="1"/>
          </p:cNvSpPr>
          <p:nvPr/>
        </p:nvSpPr>
        <p:spPr bwMode="auto">
          <a:xfrm rot="5700000">
            <a:off x="5513387" y="3516313"/>
            <a:ext cx="74613" cy="5222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10" name="AutoShape 397"/>
          <p:cNvSpPr>
            <a:spLocks noChangeArrowheads="1"/>
          </p:cNvSpPr>
          <p:nvPr/>
        </p:nvSpPr>
        <p:spPr bwMode="auto">
          <a:xfrm rot="6180000">
            <a:off x="6559551" y="3738562"/>
            <a:ext cx="101600" cy="5238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11" name="AutoShape 398"/>
          <p:cNvSpPr>
            <a:spLocks noChangeArrowheads="1"/>
          </p:cNvSpPr>
          <p:nvPr/>
        </p:nvSpPr>
        <p:spPr bwMode="auto">
          <a:xfrm rot="6900000">
            <a:off x="7703344" y="4126707"/>
            <a:ext cx="66675" cy="522287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12" name="AutoShape 399"/>
          <p:cNvSpPr>
            <a:spLocks noChangeArrowheads="1"/>
          </p:cNvSpPr>
          <p:nvPr/>
        </p:nvSpPr>
        <p:spPr bwMode="auto">
          <a:xfrm rot="8880000">
            <a:off x="8577263" y="4910138"/>
            <a:ext cx="96837" cy="48895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2013" name="Group 400"/>
          <p:cNvGrpSpPr>
            <a:grpSpLocks/>
          </p:cNvGrpSpPr>
          <p:nvPr/>
        </p:nvGrpSpPr>
        <p:grpSpPr bwMode="auto">
          <a:xfrm>
            <a:off x="6242050" y="3227388"/>
            <a:ext cx="360363" cy="322262"/>
            <a:chOff x="4332" y="2291"/>
            <a:chExt cx="256" cy="244"/>
          </a:xfrm>
        </p:grpSpPr>
        <p:sp>
          <p:nvSpPr>
            <p:cNvPr id="42831" name="Line 401"/>
            <p:cNvSpPr>
              <a:spLocks noChangeShapeType="1"/>
            </p:cNvSpPr>
            <p:nvPr/>
          </p:nvSpPr>
          <p:spPr bwMode="auto">
            <a:xfrm>
              <a:off x="4332" y="2291"/>
              <a:ext cx="77" cy="7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32" name="Arc 402"/>
            <p:cNvSpPr>
              <a:spLocks/>
            </p:cNvSpPr>
            <p:nvPr/>
          </p:nvSpPr>
          <p:spPr bwMode="auto">
            <a:xfrm>
              <a:off x="4404" y="2306"/>
              <a:ext cx="66" cy="83"/>
            </a:xfrm>
            <a:custGeom>
              <a:avLst/>
              <a:gdLst>
                <a:gd name="T0" fmla="*/ 0 w 19729"/>
                <a:gd name="T1" fmla="*/ 0 h 21600"/>
                <a:gd name="T2" fmla="*/ 0 w 19729"/>
                <a:gd name="T3" fmla="*/ 0 h 21600"/>
                <a:gd name="T4" fmla="*/ 0 w 19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29" h="21600" fill="none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</a:path>
                <a:path w="19729" h="21600" stroke="0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  <a:lnTo>
                    <a:pt x="16095" y="0"/>
                  </a:lnTo>
                  <a:lnTo>
                    <a:pt x="19729" y="21292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33" name="Arc 403"/>
            <p:cNvSpPr>
              <a:spLocks/>
            </p:cNvSpPr>
            <p:nvPr/>
          </p:nvSpPr>
          <p:spPr bwMode="auto">
            <a:xfrm>
              <a:off x="4467" y="2384"/>
              <a:ext cx="121" cy="151"/>
            </a:xfrm>
            <a:custGeom>
              <a:avLst/>
              <a:gdLst>
                <a:gd name="T0" fmla="*/ 0 w 19511"/>
                <a:gd name="T1" fmla="*/ 0 h 21600"/>
                <a:gd name="T2" fmla="*/ 0 w 19511"/>
                <a:gd name="T3" fmla="*/ 0 h 21600"/>
                <a:gd name="T4" fmla="*/ 0 w 1951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11" h="21600" fill="none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</a:path>
                <a:path w="19511" h="21600" stroke="0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  <a:lnTo>
                    <a:pt x="3859" y="21600"/>
                  </a:lnTo>
                  <a:lnTo>
                    <a:pt x="-1" y="347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2014" name="Oval 404"/>
          <p:cNvSpPr>
            <a:spLocks noChangeArrowheads="1"/>
          </p:cNvSpPr>
          <p:nvPr/>
        </p:nvSpPr>
        <p:spPr bwMode="auto">
          <a:xfrm>
            <a:off x="6577013" y="3403600"/>
            <a:ext cx="68262" cy="55563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7C80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15" name="Oval 405"/>
          <p:cNvSpPr>
            <a:spLocks noChangeArrowheads="1"/>
          </p:cNvSpPr>
          <p:nvPr/>
        </p:nvSpPr>
        <p:spPr bwMode="auto">
          <a:xfrm>
            <a:off x="6210300" y="3195638"/>
            <a:ext cx="68263" cy="55562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7C80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2016" name="Group 406"/>
          <p:cNvGrpSpPr>
            <a:grpSpLocks/>
          </p:cNvGrpSpPr>
          <p:nvPr/>
        </p:nvGrpSpPr>
        <p:grpSpPr bwMode="auto">
          <a:xfrm>
            <a:off x="5599113" y="4237038"/>
            <a:ext cx="576262" cy="55562"/>
            <a:chOff x="3877" y="3055"/>
            <a:chExt cx="408" cy="42"/>
          </a:xfrm>
        </p:grpSpPr>
        <p:sp>
          <p:nvSpPr>
            <p:cNvPr id="42828" name="Line 407"/>
            <p:cNvSpPr>
              <a:spLocks noChangeShapeType="1"/>
            </p:cNvSpPr>
            <p:nvPr/>
          </p:nvSpPr>
          <p:spPr bwMode="auto">
            <a:xfrm>
              <a:off x="3909" y="3077"/>
              <a:ext cx="337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29" name="Oval 408"/>
            <p:cNvSpPr>
              <a:spLocks noChangeArrowheads="1"/>
            </p:cNvSpPr>
            <p:nvPr/>
          </p:nvSpPr>
          <p:spPr bwMode="auto">
            <a:xfrm>
              <a:off x="423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2830" name="Oval 409"/>
            <p:cNvSpPr>
              <a:spLocks noChangeArrowheads="1"/>
            </p:cNvSpPr>
            <p:nvPr/>
          </p:nvSpPr>
          <p:spPr bwMode="auto">
            <a:xfrm>
              <a:off x="387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42017" name="Group 410"/>
          <p:cNvGrpSpPr>
            <a:grpSpLocks/>
          </p:cNvGrpSpPr>
          <p:nvPr/>
        </p:nvGrpSpPr>
        <p:grpSpPr bwMode="auto">
          <a:xfrm>
            <a:off x="7786688" y="3863975"/>
            <a:ext cx="481012" cy="142875"/>
            <a:chOff x="5427" y="2773"/>
            <a:chExt cx="341" cy="108"/>
          </a:xfrm>
        </p:grpSpPr>
        <p:sp>
          <p:nvSpPr>
            <p:cNvPr id="42822" name="Line 411"/>
            <p:cNvSpPr>
              <a:spLocks noChangeShapeType="1"/>
            </p:cNvSpPr>
            <p:nvPr/>
          </p:nvSpPr>
          <p:spPr bwMode="auto">
            <a:xfrm>
              <a:off x="5558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23" name="Line 412"/>
            <p:cNvSpPr>
              <a:spLocks noChangeShapeType="1"/>
            </p:cNvSpPr>
            <p:nvPr/>
          </p:nvSpPr>
          <p:spPr bwMode="auto">
            <a:xfrm flipH="1">
              <a:off x="5591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24" name="Line 413"/>
            <p:cNvSpPr>
              <a:spLocks noChangeShapeType="1"/>
            </p:cNvSpPr>
            <p:nvPr/>
          </p:nvSpPr>
          <p:spPr bwMode="auto">
            <a:xfrm>
              <a:off x="5624" y="2794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25" name="Line 414"/>
            <p:cNvSpPr>
              <a:spLocks noChangeShapeType="1"/>
            </p:cNvSpPr>
            <p:nvPr/>
          </p:nvSpPr>
          <p:spPr bwMode="auto">
            <a:xfrm>
              <a:off x="5458" y="2800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26" name="Oval 415"/>
            <p:cNvSpPr>
              <a:spLocks noChangeArrowheads="1"/>
            </p:cNvSpPr>
            <p:nvPr/>
          </p:nvSpPr>
          <p:spPr bwMode="auto">
            <a:xfrm>
              <a:off x="5427" y="2778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2827" name="Oval 416"/>
            <p:cNvSpPr>
              <a:spLocks noChangeArrowheads="1"/>
            </p:cNvSpPr>
            <p:nvPr/>
          </p:nvSpPr>
          <p:spPr bwMode="auto">
            <a:xfrm>
              <a:off x="5720" y="2773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42018" name="Group 417"/>
          <p:cNvGrpSpPr>
            <a:grpSpLocks/>
          </p:cNvGrpSpPr>
          <p:nvPr/>
        </p:nvGrpSpPr>
        <p:grpSpPr bwMode="auto">
          <a:xfrm>
            <a:off x="7137400" y="3600450"/>
            <a:ext cx="760413" cy="65088"/>
            <a:chOff x="4967" y="2574"/>
            <a:chExt cx="539" cy="49"/>
          </a:xfrm>
        </p:grpSpPr>
        <p:sp>
          <p:nvSpPr>
            <p:cNvPr id="42819" name="Line 418"/>
            <p:cNvSpPr>
              <a:spLocks noChangeShapeType="1"/>
            </p:cNvSpPr>
            <p:nvPr/>
          </p:nvSpPr>
          <p:spPr bwMode="auto">
            <a:xfrm>
              <a:off x="5009" y="2600"/>
              <a:ext cx="446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20" name="Oval 419"/>
            <p:cNvSpPr>
              <a:spLocks noChangeArrowheads="1"/>
            </p:cNvSpPr>
            <p:nvPr/>
          </p:nvSpPr>
          <p:spPr bwMode="auto">
            <a:xfrm>
              <a:off x="5443" y="2574"/>
              <a:ext cx="63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2821" name="Oval 420"/>
            <p:cNvSpPr>
              <a:spLocks noChangeArrowheads="1"/>
            </p:cNvSpPr>
            <p:nvPr/>
          </p:nvSpPr>
          <p:spPr bwMode="auto">
            <a:xfrm>
              <a:off x="4967" y="2574"/>
              <a:ext cx="64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sp>
        <p:nvSpPr>
          <p:cNvPr id="3463589" name="Arc 421"/>
          <p:cNvSpPr>
            <a:spLocks/>
          </p:cNvSpPr>
          <p:nvPr/>
        </p:nvSpPr>
        <p:spPr bwMode="auto">
          <a:xfrm>
            <a:off x="6534150" y="2070100"/>
            <a:ext cx="555625" cy="777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0" name="Arc 422"/>
          <p:cNvSpPr>
            <a:spLocks/>
          </p:cNvSpPr>
          <p:nvPr/>
        </p:nvSpPr>
        <p:spPr bwMode="auto">
          <a:xfrm rot="2700000">
            <a:off x="7639844" y="2553494"/>
            <a:ext cx="438150" cy="7778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535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</a:path>
              <a:path w="21600" h="21600" stroke="0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1" name="Arc 423"/>
          <p:cNvSpPr>
            <a:spLocks/>
          </p:cNvSpPr>
          <p:nvPr/>
        </p:nvSpPr>
        <p:spPr bwMode="auto">
          <a:xfrm rot="12840000">
            <a:off x="7018338" y="2035175"/>
            <a:ext cx="546100" cy="233363"/>
          </a:xfrm>
          <a:custGeom>
            <a:avLst/>
            <a:gdLst>
              <a:gd name="G0" fmla="+- 0 0 0"/>
              <a:gd name="G1" fmla="+- 117 0 0"/>
              <a:gd name="G2" fmla="+- 21600 0 0"/>
              <a:gd name="T0" fmla="*/ 21600 w 21600"/>
              <a:gd name="T1" fmla="*/ 0 h 20745"/>
              <a:gd name="T2" fmla="*/ 6406 w 21600"/>
              <a:gd name="T3" fmla="*/ 20745 h 20745"/>
              <a:gd name="T4" fmla="*/ 0 w 21600"/>
              <a:gd name="T5" fmla="*/ 117 h 20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45" fill="none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</a:path>
              <a:path w="21600" h="20745" stroke="0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  <a:lnTo>
                  <a:pt x="0" y="117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2" name="Arc 424"/>
          <p:cNvSpPr>
            <a:spLocks/>
          </p:cNvSpPr>
          <p:nvPr/>
        </p:nvSpPr>
        <p:spPr bwMode="auto">
          <a:xfrm rot="2040000">
            <a:off x="7310438" y="2171700"/>
            <a:ext cx="498475" cy="227013"/>
          </a:xfrm>
          <a:custGeom>
            <a:avLst/>
            <a:gdLst>
              <a:gd name="G0" fmla="+- 58 0 0"/>
              <a:gd name="G1" fmla="+- 21600 0 0"/>
              <a:gd name="G2" fmla="+- 21600 0 0"/>
              <a:gd name="T0" fmla="*/ 0 w 20633"/>
              <a:gd name="T1" fmla="*/ 0 h 21600"/>
              <a:gd name="T2" fmla="*/ 20633 w 20633"/>
              <a:gd name="T3" fmla="*/ 15024 h 21600"/>
              <a:gd name="T4" fmla="*/ 58 w 206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33" h="21600" fill="none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</a:path>
              <a:path w="20633" h="21600" stroke="0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  <a:lnTo>
                  <a:pt x="58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3" name="Rectangle 425"/>
          <p:cNvSpPr>
            <a:spLocks noChangeArrowheads="1"/>
          </p:cNvSpPr>
          <p:nvPr/>
        </p:nvSpPr>
        <p:spPr bwMode="auto">
          <a:xfrm>
            <a:off x="6630988" y="2109788"/>
            <a:ext cx="657225" cy="357187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4" name="Rectangle 426"/>
          <p:cNvSpPr>
            <a:spLocks noChangeArrowheads="1"/>
          </p:cNvSpPr>
          <p:nvPr/>
        </p:nvSpPr>
        <p:spPr bwMode="auto">
          <a:xfrm rot="1560000">
            <a:off x="7202488" y="2335213"/>
            <a:ext cx="477837" cy="358775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5" name="Oval 427"/>
          <p:cNvSpPr>
            <a:spLocks noChangeArrowheads="1"/>
          </p:cNvSpPr>
          <p:nvPr/>
        </p:nvSpPr>
        <p:spPr bwMode="auto">
          <a:xfrm>
            <a:off x="7188200" y="205105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6" name="Oval 428"/>
          <p:cNvSpPr>
            <a:spLocks noChangeArrowheads="1"/>
          </p:cNvSpPr>
          <p:nvPr/>
        </p:nvSpPr>
        <p:spPr bwMode="auto">
          <a:xfrm>
            <a:off x="7092950" y="2219325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7" name="Oval 429"/>
          <p:cNvSpPr>
            <a:spLocks noChangeArrowheads="1"/>
          </p:cNvSpPr>
          <p:nvPr/>
        </p:nvSpPr>
        <p:spPr bwMode="auto">
          <a:xfrm>
            <a:off x="7265988" y="2078038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8" name="Oval 430"/>
          <p:cNvSpPr>
            <a:spLocks noChangeArrowheads="1"/>
          </p:cNvSpPr>
          <p:nvPr/>
        </p:nvSpPr>
        <p:spPr bwMode="auto">
          <a:xfrm>
            <a:off x="7245350" y="2159000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9" name="Oval 431"/>
          <p:cNvSpPr>
            <a:spLocks noChangeArrowheads="1"/>
          </p:cNvSpPr>
          <p:nvPr/>
        </p:nvSpPr>
        <p:spPr bwMode="auto">
          <a:xfrm>
            <a:off x="7150100" y="21494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0" name="Oval 432"/>
          <p:cNvSpPr>
            <a:spLocks noChangeArrowheads="1"/>
          </p:cNvSpPr>
          <p:nvPr/>
        </p:nvSpPr>
        <p:spPr bwMode="auto">
          <a:xfrm>
            <a:off x="7200900" y="2265363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1" name="Oval 433"/>
          <p:cNvSpPr>
            <a:spLocks noChangeArrowheads="1"/>
          </p:cNvSpPr>
          <p:nvPr/>
        </p:nvSpPr>
        <p:spPr bwMode="auto">
          <a:xfrm>
            <a:off x="7156450" y="23463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2" name="Oval 434"/>
          <p:cNvSpPr>
            <a:spLocks noChangeArrowheads="1"/>
          </p:cNvSpPr>
          <p:nvPr/>
        </p:nvSpPr>
        <p:spPr bwMode="auto">
          <a:xfrm>
            <a:off x="7108825" y="24257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3" name="Oval 435"/>
          <p:cNvSpPr>
            <a:spLocks noChangeArrowheads="1"/>
          </p:cNvSpPr>
          <p:nvPr/>
        </p:nvSpPr>
        <p:spPr bwMode="auto">
          <a:xfrm>
            <a:off x="7062788" y="2528888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4" name="Oval 436"/>
          <p:cNvSpPr>
            <a:spLocks noChangeArrowheads="1"/>
          </p:cNvSpPr>
          <p:nvPr/>
        </p:nvSpPr>
        <p:spPr bwMode="auto">
          <a:xfrm>
            <a:off x="7005638" y="26225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5" name="Oval 437"/>
          <p:cNvSpPr>
            <a:spLocks noChangeArrowheads="1"/>
          </p:cNvSpPr>
          <p:nvPr/>
        </p:nvSpPr>
        <p:spPr bwMode="auto">
          <a:xfrm>
            <a:off x="7337425" y="207645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6" name="Oval 438"/>
          <p:cNvSpPr>
            <a:spLocks noChangeArrowheads="1"/>
          </p:cNvSpPr>
          <p:nvPr/>
        </p:nvSpPr>
        <p:spPr bwMode="auto">
          <a:xfrm>
            <a:off x="7339013" y="21701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7" name="Oval 439"/>
          <p:cNvSpPr>
            <a:spLocks noChangeArrowheads="1"/>
          </p:cNvSpPr>
          <p:nvPr/>
        </p:nvSpPr>
        <p:spPr bwMode="auto">
          <a:xfrm>
            <a:off x="7331075" y="227330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8" name="Oval 440"/>
          <p:cNvSpPr>
            <a:spLocks noChangeArrowheads="1"/>
          </p:cNvSpPr>
          <p:nvPr/>
        </p:nvSpPr>
        <p:spPr bwMode="auto">
          <a:xfrm>
            <a:off x="7321550" y="23764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9" name="Oval 441"/>
          <p:cNvSpPr>
            <a:spLocks noChangeArrowheads="1"/>
          </p:cNvSpPr>
          <p:nvPr/>
        </p:nvSpPr>
        <p:spPr bwMode="auto">
          <a:xfrm>
            <a:off x="7299325" y="24574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0" name="Oval 442"/>
          <p:cNvSpPr>
            <a:spLocks noChangeArrowheads="1"/>
          </p:cNvSpPr>
          <p:nvPr/>
        </p:nvSpPr>
        <p:spPr bwMode="auto">
          <a:xfrm>
            <a:off x="7240588" y="253841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1" name="Oval 443"/>
          <p:cNvSpPr>
            <a:spLocks noChangeArrowheads="1"/>
          </p:cNvSpPr>
          <p:nvPr/>
        </p:nvSpPr>
        <p:spPr bwMode="auto">
          <a:xfrm>
            <a:off x="7183438" y="26416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2" name="Oval 444"/>
          <p:cNvSpPr>
            <a:spLocks noChangeArrowheads="1"/>
          </p:cNvSpPr>
          <p:nvPr/>
        </p:nvSpPr>
        <p:spPr bwMode="auto">
          <a:xfrm>
            <a:off x="7113588" y="2711450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3" name="Oval 445"/>
          <p:cNvSpPr>
            <a:spLocks noChangeArrowheads="1"/>
          </p:cNvSpPr>
          <p:nvPr/>
        </p:nvSpPr>
        <p:spPr bwMode="auto">
          <a:xfrm>
            <a:off x="7518400" y="2703513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4" name="Oval 446"/>
          <p:cNvSpPr>
            <a:spLocks noChangeArrowheads="1"/>
          </p:cNvSpPr>
          <p:nvPr/>
        </p:nvSpPr>
        <p:spPr bwMode="auto">
          <a:xfrm>
            <a:off x="7558088" y="277336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5" name="Oval 447"/>
          <p:cNvSpPr>
            <a:spLocks noChangeArrowheads="1"/>
          </p:cNvSpPr>
          <p:nvPr/>
        </p:nvSpPr>
        <p:spPr bwMode="auto">
          <a:xfrm>
            <a:off x="7621588" y="283210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6" name="Oval 448"/>
          <p:cNvSpPr>
            <a:spLocks noChangeArrowheads="1"/>
          </p:cNvSpPr>
          <p:nvPr/>
        </p:nvSpPr>
        <p:spPr bwMode="auto">
          <a:xfrm>
            <a:off x="7419975" y="3513138"/>
            <a:ext cx="119063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7" name="Oval 449"/>
          <p:cNvSpPr>
            <a:spLocks noChangeArrowheads="1"/>
          </p:cNvSpPr>
          <p:nvPr/>
        </p:nvSpPr>
        <p:spPr bwMode="auto">
          <a:xfrm>
            <a:off x="7653338" y="3463925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8" name="Oval 450"/>
          <p:cNvSpPr>
            <a:spLocks noChangeArrowheads="1"/>
          </p:cNvSpPr>
          <p:nvPr/>
        </p:nvSpPr>
        <p:spPr bwMode="auto">
          <a:xfrm>
            <a:off x="7424738" y="211296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9" name="Oval 451"/>
          <p:cNvSpPr>
            <a:spLocks noChangeArrowheads="1"/>
          </p:cNvSpPr>
          <p:nvPr/>
        </p:nvSpPr>
        <p:spPr bwMode="auto">
          <a:xfrm>
            <a:off x="7426325" y="220345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0" name="Oval 452"/>
          <p:cNvSpPr>
            <a:spLocks noChangeArrowheads="1"/>
          </p:cNvSpPr>
          <p:nvPr/>
        </p:nvSpPr>
        <p:spPr bwMode="auto">
          <a:xfrm>
            <a:off x="7442200" y="23082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1" name="Oval 453"/>
          <p:cNvSpPr>
            <a:spLocks noChangeArrowheads="1"/>
          </p:cNvSpPr>
          <p:nvPr/>
        </p:nvSpPr>
        <p:spPr bwMode="auto">
          <a:xfrm>
            <a:off x="7445375" y="243363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2" name="Oval 454"/>
          <p:cNvSpPr>
            <a:spLocks noChangeArrowheads="1"/>
          </p:cNvSpPr>
          <p:nvPr/>
        </p:nvSpPr>
        <p:spPr bwMode="auto">
          <a:xfrm>
            <a:off x="7437438" y="2527300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3" name="Oval 455"/>
          <p:cNvSpPr>
            <a:spLocks noChangeArrowheads="1"/>
          </p:cNvSpPr>
          <p:nvPr/>
        </p:nvSpPr>
        <p:spPr bwMode="auto">
          <a:xfrm>
            <a:off x="7475538" y="26289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4" name="Oval 456"/>
          <p:cNvSpPr>
            <a:spLocks noChangeArrowheads="1"/>
          </p:cNvSpPr>
          <p:nvPr/>
        </p:nvSpPr>
        <p:spPr bwMode="auto">
          <a:xfrm>
            <a:off x="7419975" y="34940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5" name="Oval 457"/>
          <p:cNvSpPr>
            <a:spLocks noChangeArrowheads="1"/>
          </p:cNvSpPr>
          <p:nvPr/>
        </p:nvSpPr>
        <p:spPr bwMode="auto">
          <a:xfrm>
            <a:off x="7385050" y="34067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6" name="Oval 458"/>
          <p:cNvSpPr>
            <a:spLocks noChangeArrowheads="1"/>
          </p:cNvSpPr>
          <p:nvPr/>
        </p:nvSpPr>
        <p:spPr bwMode="auto">
          <a:xfrm>
            <a:off x="7640638" y="3514725"/>
            <a:ext cx="120650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7" name="Oval 459"/>
          <p:cNvSpPr>
            <a:spLocks noChangeArrowheads="1"/>
          </p:cNvSpPr>
          <p:nvPr/>
        </p:nvSpPr>
        <p:spPr bwMode="auto">
          <a:xfrm>
            <a:off x="7021513" y="3140075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8" name="Oval 460"/>
          <p:cNvSpPr>
            <a:spLocks noChangeArrowheads="1"/>
          </p:cNvSpPr>
          <p:nvPr/>
        </p:nvSpPr>
        <p:spPr bwMode="auto">
          <a:xfrm>
            <a:off x="7194550" y="323373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9" name="Oval 461"/>
          <p:cNvSpPr>
            <a:spLocks noChangeArrowheads="1"/>
          </p:cNvSpPr>
          <p:nvPr/>
        </p:nvSpPr>
        <p:spPr bwMode="auto">
          <a:xfrm>
            <a:off x="7259638" y="327977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0" name="Oval 462"/>
          <p:cNvSpPr>
            <a:spLocks noChangeArrowheads="1"/>
          </p:cNvSpPr>
          <p:nvPr/>
        </p:nvSpPr>
        <p:spPr bwMode="auto">
          <a:xfrm>
            <a:off x="7335838" y="333851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1" name="Oval 463"/>
          <p:cNvSpPr>
            <a:spLocks noChangeArrowheads="1"/>
          </p:cNvSpPr>
          <p:nvPr/>
        </p:nvSpPr>
        <p:spPr bwMode="auto">
          <a:xfrm>
            <a:off x="7119938" y="318452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2" name="Oval 464"/>
          <p:cNvSpPr>
            <a:spLocks noChangeArrowheads="1"/>
          </p:cNvSpPr>
          <p:nvPr/>
        </p:nvSpPr>
        <p:spPr bwMode="auto">
          <a:xfrm>
            <a:off x="6327775" y="1822450"/>
            <a:ext cx="82550" cy="77788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3" name="Oval 465"/>
          <p:cNvSpPr>
            <a:spLocks noChangeArrowheads="1"/>
          </p:cNvSpPr>
          <p:nvPr/>
        </p:nvSpPr>
        <p:spPr bwMode="auto">
          <a:xfrm>
            <a:off x="6346825" y="17637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4" name="Oval 466"/>
          <p:cNvSpPr>
            <a:spLocks noChangeArrowheads="1"/>
          </p:cNvSpPr>
          <p:nvPr/>
        </p:nvSpPr>
        <p:spPr bwMode="auto">
          <a:xfrm>
            <a:off x="8069263" y="323215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5" name="Oval 467"/>
          <p:cNvSpPr>
            <a:spLocks noChangeArrowheads="1"/>
          </p:cNvSpPr>
          <p:nvPr/>
        </p:nvSpPr>
        <p:spPr bwMode="auto">
          <a:xfrm>
            <a:off x="8023225" y="33131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6" name="Oval 468"/>
          <p:cNvSpPr>
            <a:spLocks noChangeArrowheads="1"/>
          </p:cNvSpPr>
          <p:nvPr/>
        </p:nvSpPr>
        <p:spPr bwMode="auto">
          <a:xfrm>
            <a:off x="8075613" y="360680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7" name="Oval 469"/>
          <p:cNvSpPr>
            <a:spLocks noChangeArrowheads="1"/>
          </p:cNvSpPr>
          <p:nvPr/>
        </p:nvSpPr>
        <p:spPr bwMode="auto">
          <a:xfrm>
            <a:off x="8091488" y="370046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8" name="Oval 470"/>
          <p:cNvSpPr>
            <a:spLocks noChangeArrowheads="1"/>
          </p:cNvSpPr>
          <p:nvPr/>
        </p:nvSpPr>
        <p:spPr bwMode="auto">
          <a:xfrm>
            <a:off x="6169025" y="1711325"/>
            <a:ext cx="73025" cy="635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9" name="Oval 471"/>
          <p:cNvSpPr>
            <a:spLocks noChangeArrowheads="1"/>
          </p:cNvSpPr>
          <p:nvPr/>
        </p:nvSpPr>
        <p:spPr bwMode="auto">
          <a:xfrm>
            <a:off x="6318250" y="1893888"/>
            <a:ext cx="71438" cy="635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0" name="Oval 472"/>
          <p:cNvSpPr>
            <a:spLocks noChangeArrowheads="1"/>
          </p:cNvSpPr>
          <p:nvPr/>
        </p:nvSpPr>
        <p:spPr bwMode="auto">
          <a:xfrm>
            <a:off x="8174038" y="304800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1" name="Oval 473"/>
          <p:cNvSpPr>
            <a:spLocks noChangeArrowheads="1"/>
          </p:cNvSpPr>
          <p:nvPr/>
        </p:nvSpPr>
        <p:spPr bwMode="auto">
          <a:xfrm>
            <a:off x="8128000" y="31400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2" name="Oval 474"/>
          <p:cNvSpPr>
            <a:spLocks noChangeArrowheads="1"/>
          </p:cNvSpPr>
          <p:nvPr/>
        </p:nvSpPr>
        <p:spPr bwMode="auto">
          <a:xfrm>
            <a:off x="8021638" y="340995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3" name="Oval 475"/>
          <p:cNvSpPr>
            <a:spLocks noChangeArrowheads="1"/>
          </p:cNvSpPr>
          <p:nvPr/>
        </p:nvSpPr>
        <p:spPr bwMode="auto">
          <a:xfrm>
            <a:off x="8047038" y="35036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4" name="Oval 476"/>
          <p:cNvSpPr>
            <a:spLocks noChangeArrowheads="1"/>
          </p:cNvSpPr>
          <p:nvPr/>
        </p:nvSpPr>
        <p:spPr bwMode="auto">
          <a:xfrm>
            <a:off x="6164263" y="1616075"/>
            <a:ext cx="82550" cy="762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5" name="Oval 477"/>
          <p:cNvSpPr>
            <a:spLocks noChangeArrowheads="1"/>
          </p:cNvSpPr>
          <p:nvPr/>
        </p:nvSpPr>
        <p:spPr bwMode="auto">
          <a:xfrm>
            <a:off x="5995988" y="1752600"/>
            <a:ext cx="82550" cy="762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6" name="Oval 478"/>
          <p:cNvSpPr>
            <a:spLocks noChangeArrowheads="1"/>
          </p:cNvSpPr>
          <p:nvPr/>
        </p:nvSpPr>
        <p:spPr bwMode="auto">
          <a:xfrm>
            <a:off x="6003925" y="18272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7" name="Oval 479"/>
          <p:cNvSpPr>
            <a:spLocks noChangeArrowheads="1"/>
          </p:cNvSpPr>
          <p:nvPr/>
        </p:nvSpPr>
        <p:spPr bwMode="auto">
          <a:xfrm>
            <a:off x="5970588" y="189547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8" name="Oval 480"/>
          <p:cNvSpPr>
            <a:spLocks noChangeArrowheads="1"/>
          </p:cNvSpPr>
          <p:nvPr/>
        </p:nvSpPr>
        <p:spPr bwMode="auto">
          <a:xfrm>
            <a:off x="7583488" y="3265488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9" name="Oval 481"/>
          <p:cNvSpPr>
            <a:spLocks noChangeArrowheads="1"/>
          </p:cNvSpPr>
          <p:nvPr/>
        </p:nvSpPr>
        <p:spPr bwMode="auto">
          <a:xfrm>
            <a:off x="7610475" y="3355975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0" name="Oval 482"/>
          <p:cNvSpPr>
            <a:spLocks noChangeArrowheads="1"/>
          </p:cNvSpPr>
          <p:nvPr/>
        </p:nvSpPr>
        <p:spPr bwMode="auto">
          <a:xfrm>
            <a:off x="6296025" y="168116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1" name="Oval 483"/>
          <p:cNvSpPr>
            <a:spLocks noChangeArrowheads="1"/>
          </p:cNvSpPr>
          <p:nvPr/>
        </p:nvSpPr>
        <p:spPr bwMode="auto">
          <a:xfrm>
            <a:off x="6251575" y="16398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2" name="Oval 484"/>
          <p:cNvSpPr>
            <a:spLocks noChangeArrowheads="1"/>
          </p:cNvSpPr>
          <p:nvPr/>
        </p:nvSpPr>
        <p:spPr bwMode="auto">
          <a:xfrm>
            <a:off x="6096000" y="1608138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3" name="Oval 485"/>
          <p:cNvSpPr>
            <a:spLocks noChangeArrowheads="1"/>
          </p:cNvSpPr>
          <p:nvPr/>
        </p:nvSpPr>
        <p:spPr bwMode="auto">
          <a:xfrm>
            <a:off x="6038850" y="170180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4" name="Oval 486"/>
          <p:cNvSpPr>
            <a:spLocks noChangeArrowheads="1"/>
          </p:cNvSpPr>
          <p:nvPr/>
        </p:nvSpPr>
        <p:spPr bwMode="auto">
          <a:xfrm>
            <a:off x="6929438" y="310356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5" name="Oval 487"/>
          <p:cNvSpPr>
            <a:spLocks noChangeArrowheads="1"/>
          </p:cNvSpPr>
          <p:nvPr/>
        </p:nvSpPr>
        <p:spPr bwMode="auto">
          <a:xfrm>
            <a:off x="7580313" y="3184525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6" name="Oval 488"/>
          <p:cNvSpPr>
            <a:spLocks noChangeArrowheads="1"/>
          </p:cNvSpPr>
          <p:nvPr/>
        </p:nvSpPr>
        <p:spPr bwMode="auto">
          <a:xfrm>
            <a:off x="8070850" y="3798888"/>
            <a:ext cx="119063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087" name="Group 489"/>
          <p:cNvGrpSpPr>
            <a:grpSpLocks/>
          </p:cNvGrpSpPr>
          <p:nvPr/>
        </p:nvGrpSpPr>
        <p:grpSpPr bwMode="auto">
          <a:xfrm>
            <a:off x="6586538" y="2409825"/>
            <a:ext cx="371475" cy="261938"/>
            <a:chOff x="4577" y="1673"/>
            <a:chExt cx="263" cy="199"/>
          </a:xfrm>
        </p:grpSpPr>
        <p:sp>
          <p:nvSpPr>
            <p:cNvPr id="42807" name="Arc 490"/>
            <p:cNvSpPr>
              <a:spLocks/>
            </p:cNvSpPr>
            <p:nvPr/>
          </p:nvSpPr>
          <p:spPr bwMode="auto">
            <a:xfrm>
              <a:off x="4671" y="1720"/>
              <a:ext cx="39" cy="43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8" name="Arc 491"/>
            <p:cNvSpPr>
              <a:spLocks/>
            </p:cNvSpPr>
            <p:nvPr/>
          </p:nvSpPr>
          <p:spPr bwMode="auto">
            <a:xfrm>
              <a:off x="4778" y="1719"/>
              <a:ext cx="53" cy="45"/>
            </a:xfrm>
            <a:custGeom>
              <a:avLst/>
              <a:gdLst>
                <a:gd name="T0" fmla="*/ 0 w 21600"/>
                <a:gd name="T1" fmla="*/ 0 h 22077"/>
                <a:gd name="T2" fmla="*/ 0 w 21600"/>
                <a:gd name="T3" fmla="*/ 0 h 22077"/>
                <a:gd name="T4" fmla="*/ 0 w 21600"/>
                <a:gd name="T5" fmla="*/ 0 h 220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77" fill="none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</a:path>
                <a:path w="21600" h="22077" stroke="0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  <a:lnTo>
                    <a:pt x="21600" y="481"/>
                  </a:lnTo>
                  <a:lnTo>
                    <a:pt x="21184" y="22076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9" name="Arc 492"/>
            <p:cNvSpPr>
              <a:spLocks/>
            </p:cNvSpPr>
            <p:nvPr/>
          </p:nvSpPr>
          <p:spPr bwMode="auto">
            <a:xfrm>
              <a:off x="4736" y="1673"/>
              <a:ext cx="53" cy="44"/>
            </a:xfrm>
            <a:custGeom>
              <a:avLst/>
              <a:gdLst>
                <a:gd name="T0" fmla="*/ 0 w 22011"/>
                <a:gd name="T1" fmla="*/ 0 h 21600"/>
                <a:gd name="T2" fmla="*/ 0 w 22011"/>
                <a:gd name="T3" fmla="*/ 0 h 21600"/>
                <a:gd name="T4" fmla="*/ 0 w 2201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11" h="21600" fill="none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</a:path>
                <a:path w="22011" h="21600" stroke="0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  <a:lnTo>
                    <a:pt x="411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0" name="Arc 493"/>
            <p:cNvSpPr>
              <a:spLocks/>
            </p:cNvSpPr>
            <p:nvPr/>
          </p:nvSpPr>
          <p:spPr bwMode="auto">
            <a:xfrm>
              <a:off x="4705" y="1675"/>
              <a:ext cx="39" cy="43"/>
            </a:xfrm>
            <a:custGeom>
              <a:avLst/>
              <a:gdLst>
                <a:gd name="T0" fmla="*/ 0 w 21600"/>
                <a:gd name="T1" fmla="*/ 0 h 21593"/>
                <a:gd name="T2" fmla="*/ 0 w 21600"/>
                <a:gd name="T3" fmla="*/ 0 h 21593"/>
                <a:gd name="T4" fmla="*/ 0 w 21600"/>
                <a:gd name="T5" fmla="*/ 0 h 215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3" fill="none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</a:path>
                <a:path w="21600" h="21593" stroke="0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  <a:lnTo>
                    <a:pt x="21600" y="21593"/>
                  </a:lnTo>
                  <a:lnTo>
                    <a:pt x="-1" y="2159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1" name="Arc 494"/>
            <p:cNvSpPr>
              <a:spLocks/>
            </p:cNvSpPr>
            <p:nvPr/>
          </p:nvSpPr>
          <p:spPr bwMode="auto">
            <a:xfrm>
              <a:off x="4627" y="1719"/>
              <a:ext cx="50" cy="45"/>
            </a:xfrm>
            <a:custGeom>
              <a:avLst/>
              <a:gdLst>
                <a:gd name="T0" fmla="*/ 0 w 21600"/>
                <a:gd name="T1" fmla="*/ 0 h 22085"/>
                <a:gd name="T2" fmla="*/ 0 w 21600"/>
                <a:gd name="T3" fmla="*/ 0 h 22085"/>
                <a:gd name="T4" fmla="*/ 0 w 21600"/>
                <a:gd name="T5" fmla="*/ 0 h 220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85" fill="none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</a:path>
                <a:path w="21600" h="22085" stroke="0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  <a:lnTo>
                    <a:pt x="21600" y="485"/>
                  </a:lnTo>
                  <a:lnTo>
                    <a:pt x="21600" y="220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2" name="Arc 495"/>
            <p:cNvSpPr>
              <a:spLocks/>
            </p:cNvSpPr>
            <p:nvPr/>
          </p:nvSpPr>
          <p:spPr bwMode="auto">
            <a:xfrm>
              <a:off x="4577" y="1675"/>
              <a:ext cx="50" cy="43"/>
            </a:xfrm>
            <a:custGeom>
              <a:avLst/>
              <a:gdLst>
                <a:gd name="T0" fmla="*/ 0 w 22041"/>
                <a:gd name="T1" fmla="*/ 0 h 21600"/>
                <a:gd name="T2" fmla="*/ 0 w 22041"/>
                <a:gd name="T3" fmla="*/ 0 h 21600"/>
                <a:gd name="T4" fmla="*/ 0 w 2204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41" h="21600" fill="none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</a:path>
                <a:path w="22041" h="21600" stroke="0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  <a:lnTo>
                    <a:pt x="441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3" name="Arc 496"/>
            <p:cNvSpPr>
              <a:spLocks/>
            </p:cNvSpPr>
            <p:nvPr/>
          </p:nvSpPr>
          <p:spPr bwMode="auto">
            <a:xfrm>
              <a:off x="4789" y="1826"/>
              <a:ext cx="51" cy="46"/>
            </a:xfrm>
            <a:custGeom>
              <a:avLst/>
              <a:gdLst>
                <a:gd name="T0" fmla="*/ 0 w 21600"/>
                <a:gd name="T1" fmla="*/ 0 h 22066"/>
                <a:gd name="T2" fmla="*/ 0 w 21600"/>
                <a:gd name="T3" fmla="*/ 0 h 22066"/>
                <a:gd name="T4" fmla="*/ 0 w 21600"/>
                <a:gd name="T5" fmla="*/ 0 h 220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66" fill="none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</a:path>
                <a:path w="21600" h="22066" stroke="0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  <a:lnTo>
                    <a:pt x="21600" y="470"/>
                  </a:lnTo>
                  <a:lnTo>
                    <a:pt x="21168" y="22065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4" name="Arc 497"/>
            <p:cNvSpPr>
              <a:spLocks/>
            </p:cNvSpPr>
            <p:nvPr/>
          </p:nvSpPr>
          <p:spPr bwMode="auto">
            <a:xfrm>
              <a:off x="4744" y="1781"/>
              <a:ext cx="51" cy="45"/>
            </a:xfrm>
            <a:custGeom>
              <a:avLst/>
              <a:gdLst>
                <a:gd name="T0" fmla="*/ 0 w 22032"/>
                <a:gd name="T1" fmla="*/ 0 h 21600"/>
                <a:gd name="T2" fmla="*/ 0 w 22032"/>
                <a:gd name="T3" fmla="*/ 0 h 21600"/>
                <a:gd name="T4" fmla="*/ 0 w 220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32" h="21600" fill="none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</a:path>
                <a:path w="22032" h="21600" stroke="0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  <a:lnTo>
                    <a:pt x="432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5" name="Arc 498"/>
            <p:cNvSpPr>
              <a:spLocks/>
            </p:cNvSpPr>
            <p:nvPr/>
          </p:nvSpPr>
          <p:spPr bwMode="auto">
            <a:xfrm>
              <a:off x="4681" y="1826"/>
              <a:ext cx="39" cy="45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6" name="Arc 499"/>
            <p:cNvSpPr>
              <a:spLocks/>
            </p:cNvSpPr>
            <p:nvPr/>
          </p:nvSpPr>
          <p:spPr bwMode="auto">
            <a:xfrm>
              <a:off x="4710" y="1781"/>
              <a:ext cx="38" cy="45"/>
            </a:xfrm>
            <a:custGeom>
              <a:avLst/>
              <a:gdLst>
                <a:gd name="T0" fmla="*/ 0 w 21600"/>
                <a:gd name="T1" fmla="*/ 0 h 21592"/>
                <a:gd name="T2" fmla="*/ 0 w 21600"/>
                <a:gd name="T3" fmla="*/ 0 h 21592"/>
                <a:gd name="T4" fmla="*/ 0 w 21600"/>
                <a:gd name="T5" fmla="*/ 0 h 215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</a:path>
                <a:path w="21600" h="21592" stroke="0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  <a:lnTo>
                    <a:pt x="21600" y="21592"/>
                  </a:lnTo>
                  <a:lnTo>
                    <a:pt x="-1" y="21591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7" name="Arc 500"/>
            <p:cNvSpPr>
              <a:spLocks/>
            </p:cNvSpPr>
            <p:nvPr/>
          </p:nvSpPr>
          <p:spPr bwMode="auto">
            <a:xfrm>
              <a:off x="4638" y="1825"/>
              <a:ext cx="49" cy="47"/>
            </a:xfrm>
            <a:custGeom>
              <a:avLst/>
              <a:gdLst>
                <a:gd name="T0" fmla="*/ 0 w 21600"/>
                <a:gd name="T1" fmla="*/ 0 h 22075"/>
                <a:gd name="T2" fmla="*/ 0 w 21600"/>
                <a:gd name="T3" fmla="*/ 0 h 22075"/>
                <a:gd name="T4" fmla="*/ 0 w 21600"/>
                <a:gd name="T5" fmla="*/ 0 h 220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75" fill="none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</a:path>
                <a:path w="21600" h="22075" stroke="0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  <a:lnTo>
                    <a:pt x="21600" y="475"/>
                  </a:lnTo>
                  <a:lnTo>
                    <a:pt x="21600" y="2207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8" name="Arc 501"/>
            <p:cNvSpPr>
              <a:spLocks/>
            </p:cNvSpPr>
            <p:nvPr/>
          </p:nvSpPr>
          <p:spPr bwMode="auto">
            <a:xfrm>
              <a:off x="4581" y="1781"/>
              <a:ext cx="50" cy="45"/>
            </a:xfrm>
            <a:custGeom>
              <a:avLst/>
              <a:gdLst>
                <a:gd name="T0" fmla="*/ 0 w 22036"/>
                <a:gd name="T1" fmla="*/ 0 h 21600"/>
                <a:gd name="T2" fmla="*/ 0 w 22036"/>
                <a:gd name="T3" fmla="*/ 0 h 21600"/>
                <a:gd name="T4" fmla="*/ 0 w 2203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36" h="21600" fill="none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</a:path>
                <a:path w="22036" h="21600" stroke="0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  <a:lnTo>
                    <a:pt x="436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2088" name="Group 502"/>
          <p:cNvGrpSpPr>
            <a:grpSpLocks/>
          </p:cNvGrpSpPr>
          <p:nvPr/>
        </p:nvGrpSpPr>
        <p:grpSpPr bwMode="auto">
          <a:xfrm>
            <a:off x="6075363" y="1879600"/>
            <a:ext cx="236537" cy="157163"/>
            <a:chOff x="4214" y="1273"/>
            <a:chExt cx="168" cy="119"/>
          </a:xfrm>
        </p:grpSpPr>
        <p:sp>
          <p:nvSpPr>
            <p:cNvPr id="42795" name="Arc 503"/>
            <p:cNvSpPr>
              <a:spLocks/>
            </p:cNvSpPr>
            <p:nvPr/>
          </p:nvSpPr>
          <p:spPr bwMode="auto">
            <a:xfrm>
              <a:off x="4271" y="1301"/>
              <a:ext cx="26" cy="26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796" name="Arc 504"/>
            <p:cNvSpPr>
              <a:spLocks/>
            </p:cNvSpPr>
            <p:nvPr/>
          </p:nvSpPr>
          <p:spPr bwMode="auto">
            <a:xfrm>
              <a:off x="4342" y="1300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797" name="Arc 505"/>
            <p:cNvSpPr>
              <a:spLocks/>
            </p:cNvSpPr>
            <p:nvPr/>
          </p:nvSpPr>
          <p:spPr bwMode="auto">
            <a:xfrm>
              <a:off x="4313" y="1273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798" name="Arc 506"/>
            <p:cNvSpPr>
              <a:spLocks/>
            </p:cNvSpPr>
            <p:nvPr/>
          </p:nvSpPr>
          <p:spPr bwMode="auto">
            <a:xfrm>
              <a:off x="4293" y="1275"/>
              <a:ext cx="26" cy="26"/>
            </a:xfrm>
            <a:custGeom>
              <a:avLst/>
              <a:gdLst>
                <a:gd name="T0" fmla="*/ 0 w 21585"/>
                <a:gd name="T1" fmla="*/ 0 h 21585"/>
                <a:gd name="T2" fmla="*/ 0 w 21585"/>
                <a:gd name="T3" fmla="*/ 0 h 21585"/>
                <a:gd name="T4" fmla="*/ 0 w 21585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5" fill="none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</a:path>
                <a:path w="21585" h="21585" stroke="0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  <a:lnTo>
                    <a:pt x="21585" y="21585"/>
                  </a:lnTo>
                  <a:lnTo>
                    <a:pt x="0" y="2077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799" name="Arc 507"/>
            <p:cNvSpPr>
              <a:spLocks/>
            </p:cNvSpPr>
            <p:nvPr/>
          </p:nvSpPr>
          <p:spPr bwMode="auto">
            <a:xfrm>
              <a:off x="4242" y="1300"/>
              <a:ext cx="33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0" name="Arc 508"/>
            <p:cNvSpPr>
              <a:spLocks/>
            </p:cNvSpPr>
            <p:nvPr/>
          </p:nvSpPr>
          <p:spPr bwMode="auto">
            <a:xfrm>
              <a:off x="4214" y="1274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1" name="Arc 509"/>
            <p:cNvSpPr>
              <a:spLocks/>
            </p:cNvSpPr>
            <p:nvPr/>
          </p:nvSpPr>
          <p:spPr bwMode="auto">
            <a:xfrm>
              <a:off x="4348" y="136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2" name="Arc 510"/>
            <p:cNvSpPr>
              <a:spLocks/>
            </p:cNvSpPr>
            <p:nvPr/>
          </p:nvSpPr>
          <p:spPr bwMode="auto">
            <a:xfrm>
              <a:off x="4319" y="1337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3" name="Arc 511"/>
            <p:cNvSpPr>
              <a:spLocks/>
            </p:cNvSpPr>
            <p:nvPr/>
          </p:nvSpPr>
          <p:spPr bwMode="auto">
            <a:xfrm>
              <a:off x="4277" y="136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4" name="Arc 512"/>
            <p:cNvSpPr>
              <a:spLocks/>
            </p:cNvSpPr>
            <p:nvPr/>
          </p:nvSpPr>
          <p:spPr bwMode="auto">
            <a:xfrm>
              <a:off x="4298" y="1338"/>
              <a:ext cx="24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6" h="21583" fill="none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</a:path>
                <a:path w="21586" h="21583" stroke="0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  <a:lnTo>
                    <a:pt x="21586" y="21583"/>
                  </a:lnTo>
                  <a:lnTo>
                    <a:pt x="-1" y="2081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5" name="Arc 513"/>
            <p:cNvSpPr>
              <a:spLocks/>
            </p:cNvSpPr>
            <p:nvPr/>
          </p:nvSpPr>
          <p:spPr bwMode="auto">
            <a:xfrm>
              <a:off x="4249" y="1364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6" name="Arc 514"/>
            <p:cNvSpPr>
              <a:spLocks/>
            </p:cNvSpPr>
            <p:nvPr/>
          </p:nvSpPr>
          <p:spPr bwMode="auto">
            <a:xfrm>
              <a:off x="4221" y="1337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2089" name="Group 515"/>
          <p:cNvGrpSpPr>
            <a:grpSpLocks/>
          </p:cNvGrpSpPr>
          <p:nvPr/>
        </p:nvGrpSpPr>
        <p:grpSpPr bwMode="auto">
          <a:xfrm>
            <a:off x="4384675" y="1073150"/>
            <a:ext cx="766763" cy="706438"/>
            <a:chOff x="2681" y="529"/>
            <a:chExt cx="483" cy="534"/>
          </a:xfrm>
        </p:grpSpPr>
        <p:sp>
          <p:nvSpPr>
            <p:cNvPr id="3463684" name="Oval 516"/>
            <p:cNvSpPr>
              <a:spLocks noChangeArrowheads="1"/>
            </p:cNvSpPr>
            <p:nvPr/>
          </p:nvSpPr>
          <p:spPr bwMode="auto">
            <a:xfrm>
              <a:off x="2740" y="588"/>
              <a:ext cx="363" cy="395"/>
            </a:xfrm>
            <a:prstGeom prst="ellipse">
              <a:avLst/>
            </a:prstGeom>
            <a:solidFill>
              <a:srgbClr val="430059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2701" name="Group 517"/>
            <p:cNvGrpSpPr>
              <a:grpSpLocks/>
            </p:cNvGrpSpPr>
            <p:nvPr/>
          </p:nvGrpSpPr>
          <p:grpSpPr bwMode="auto">
            <a:xfrm>
              <a:off x="2743" y="585"/>
              <a:ext cx="50" cy="82"/>
              <a:chOff x="3086" y="719"/>
              <a:chExt cx="56" cy="82"/>
            </a:xfrm>
          </p:grpSpPr>
          <p:grpSp>
            <p:nvGrpSpPr>
              <p:cNvPr id="42791" name="Group 518"/>
              <p:cNvGrpSpPr>
                <a:grpSpLocks/>
              </p:cNvGrpSpPr>
              <p:nvPr/>
            </p:nvGrpSpPr>
            <p:grpSpPr bwMode="auto">
              <a:xfrm>
                <a:off x="3086" y="719"/>
                <a:ext cx="50" cy="51"/>
                <a:chOff x="3086" y="719"/>
                <a:chExt cx="50" cy="51"/>
              </a:xfrm>
            </p:grpSpPr>
            <p:sp>
              <p:nvSpPr>
                <p:cNvPr id="3463687" name="Oval 519"/>
                <p:cNvSpPr>
                  <a:spLocks noChangeArrowheads="1"/>
                </p:cNvSpPr>
                <p:nvPr/>
              </p:nvSpPr>
              <p:spPr bwMode="auto">
                <a:xfrm>
                  <a:off x="3098" y="719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688" name="Oval 520"/>
                <p:cNvSpPr>
                  <a:spLocks noChangeArrowheads="1"/>
                </p:cNvSpPr>
                <p:nvPr/>
              </p:nvSpPr>
              <p:spPr bwMode="auto">
                <a:xfrm>
                  <a:off x="3086" y="734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689" name="Rectangle 521"/>
              <p:cNvSpPr>
                <a:spLocks noChangeArrowheads="1"/>
              </p:cNvSpPr>
              <p:nvPr/>
            </p:nvSpPr>
            <p:spPr bwMode="auto">
              <a:xfrm rot="19380000">
                <a:off x="3121" y="728"/>
                <a:ext cx="21" cy="7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02" name="Group 522"/>
            <p:cNvGrpSpPr>
              <a:grpSpLocks/>
            </p:cNvGrpSpPr>
            <p:nvPr/>
          </p:nvGrpSpPr>
          <p:grpSpPr bwMode="auto">
            <a:xfrm>
              <a:off x="2828" y="529"/>
              <a:ext cx="56" cy="42"/>
              <a:chOff x="3181" y="663"/>
              <a:chExt cx="63" cy="42"/>
            </a:xfrm>
          </p:grpSpPr>
          <p:sp>
            <p:nvSpPr>
              <p:cNvPr id="3463691" name="Oval 523"/>
              <p:cNvSpPr>
                <a:spLocks noChangeArrowheads="1"/>
              </p:cNvSpPr>
              <p:nvPr/>
            </p:nvSpPr>
            <p:spPr bwMode="auto">
              <a:xfrm>
                <a:off x="3206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692" name="Oval 524"/>
              <p:cNvSpPr>
                <a:spLocks noChangeArrowheads="1"/>
              </p:cNvSpPr>
              <p:nvPr/>
            </p:nvSpPr>
            <p:spPr bwMode="auto">
              <a:xfrm>
                <a:off x="3181" y="671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03" name="Group 525"/>
            <p:cNvGrpSpPr>
              <a:grpSpLocks/>
            </p:cNvGrpSpPr>
            <p:nvPr/>
          </p:nvGrpSpPr>
          <p:grpSpPr bwMode="auto">
            <a:xfrm>
              <a:off x="2911" y="529"/>
              <a:ext cx="58" cy="35"/>
              <a:chOff x="3275" y="663"/>
              <a:chExt cx="65" cy="35"/>
            </a:xfrm>
          </p:grpSpPr>
          <p:sp>
            <p:nvSpPr>
              <p:cNvPr id="3463694" name="Oval 526"/>
              <p:cNvSpPr>
                <a:spLocks noChangeArrowheads="1"/>
              </p:cNvSpPr>
              <p:nvPr/>
            </p:nvSpPr>
            <p:spPr bwMode="auto">
              <a:xfrm>
                <a:off x="3302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695" name="Oval 527"/>
              <p:cNvSpPr>
                <a:spLocks noChangeArrowheads="1"/>
              </p:cNvSpPr>
              <p:nvPr/>
            </p:nvSpPr>
            <p:spPr bwMode="auto">
              <a:xfrm>
                <a:off x="3275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04" name="Group 528"/>
            <p:cNvGrpSpPr>
              <a:grpSpLocks/>
            </p:cNvGrpSpPr>
            <p:nvPr/>
          </p:nvGrpSpPr>
          <p:grpSpPr bwMode="auto">
            <a:xfrm>
              <a:off x="3010" y="552"/>
              <a:ext cx="51" cy="48"/>
              <a:chOff x="3386" y="686"/>
              <a:chExt cx="58" cy="48"/>
            </a:xfrm>
          </p:grpSpPr>
          <p:sp>
            <p:nvSpPr>
              <p:cNvPr id="3463697" name="Oval 529"/>
              <p:cNvSpPr>
                <a:spLocks noChangeArrowheads="1"/>
              </p:cNvSpPr>
              <p:nvPr/>
            </p:nvSpPr>
            <p:spPr bwMode="auto">
              <a:xfrm>
                <a:off x="3413" y="698"/>
                <a:ext cx="31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698" name="Oval 530"/>
              <p:cNvSpPr>
                <a:spLocks noChangeArrowheads="1"/>
              </p:cNvSpPr>
              <p:nvPr/>
            </p:nvSpPr>
            <p:spPr bwMode="auto">
              <a:xfrm>
                <a:off x="3386" y="686"/>
                <a:ext cx="30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699" name="Oval 531"/>
            <p:cNvSpPr>
              <a:spLocks noChangeArrowheads="1"/>
            </p:cNvSpPr>
            <p:nvPr/>
          </p:nvSpPr>
          <p:spPr bwMode="auto">
            <a:xfrm>
              <a:off x="2692" y="689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00" name="Oval 532"/>
            <p:cNvSpPr>
              <a:spLocks noChangeArrowheads="1"/>
            </p:cNvSpPr>
            <p:nvPr/>
          </p:nvSpPr>
          <p:spPr bwMode="auto">
            <a:xfrm>
              <a:off x="2689" y="708"/>
              <a:ext cx="33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2707" name="Group 533"/>
            <p:cNvGrpSpPr>
              <a:grpSpLocks/>
            </p:cNvGrpSpPr>
            <p:nvPr/>
          </p:nvGrpSpPr>
          <p:grpSpPr bwMode="auto">
            <a:xfrm>
              <a:off x="2778" y="980"/>
              <a:ext cx="52" cy="49"/>
              <a:chOff x="3125" y="1114"/>
              <a:chExt cx="59" cy="49"/>
            </a:xfrm>
          </p:grpSpPr>
          <p:sp>
            <p:nvSpPr>
              <p:cNvPr id="3463702" name="Oval 534"/>
              <p:cNvSpPr>
                <a:spLocks noChangeArrowheads="1"/>
              </p:cNvSpPr>
              <p:nvPr/>
            </p:nvSpPr>
            <p:spPr bwMode="auto">
              <a:xfrm>
                <a:off x="3147" y="1130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03" name="Oval 535"/>
              <p:cNvSpPr>
                <a:spLocks noChangeArrowheads="1"/>
              </p:cNvSpPr>
              <p:nvPr/>
            </p:nvSpPr>
            <p:spPr bwMode="auto">
              <a:xfrm>
                <a:off x="3125" y="1114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08" name="Group 536"/>
            <p:cNvGrpSpPr>
              <a:grpSpLocks/>
            </p:cNvGrpSpPr>
            <p:nvPr/>
          </p:nvGrpSpPr>
          <p:grpSpPr bwMode="auto">
            <a:xfrm>
              <a:off x="2970" y="997"/>
              <a:ext cx="58" cy="50"/>
              <a:chOff x="3341" y="1131"/>
              <a:chExt cx="66" cy="50"/>
            </a:xfrm>
          </p:grpSpPr>
          <p:sp>
            <p:nvSpPr>
              <p:cNvPr id="3463705" name="Oval 537"/>
              <p:cNvSpPr>
                <a:spLocks noChangeArrowheads="1"/>
              </p:cNvSpPr>
              <p:nvPr/>
            </p:nvSpPr>
            <p:spPr bwMode="auto">
              <a:xfrm>
                <a:off x="3371" y="1131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06" name="Oval 538"/>
              <p:cNvSpPr>
                <a:spLocks noChangeArrowheads="1"/>
              </p:cNvSpPr>
              <p:nvPr/>
            </p:nvSpPr>
            <p:spPr bwMode="auto">
              <a:xfrm>
                <a:off x="3334" y="1147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09" name="Group 539"/>
            <p:cNvGrpSpPr>
              <a:grpSpLocks/>
            </p:cNvGrpSpPr>
            <p:nvPr/>
          </p:nvGrpSpPr>
          <p:grpSpPr bwMode="auto">
            <a:xfrm>
              <a:off x="3066" y="912"/>
              <a:ext cx="53" cy="62"/>
              <a:chOff x="3449" y="1046"/>
              <a:chExt cx="60" cy="62"/>
            </a:xfrm>
          </p:grpSpPr>
          <p:sp>
            <p:nvSpPr>
              <p:cNvPr id="3463708" name="Oval 540"/>
              <p:cNvSpPr>
                <a:spLocks noChangeArrowheads="1"/>
              </p:cNvSpPr>
              <p:nvPr/>
            </p:nvSpPr>
            <p:spPr bwMode="auto">
              <a:xfrm>
                <a:off x="3471" y="1046"/>
                <a:ext cx="34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09" name="Oval 541"/>
              <p:cNvSpPr>
                <a:spLocks noChangeArrowheads="1"/>
              </p:cNvSpPr>
              <p:nvPr/>
            </p:nvSpPr>
            <p:spPr bwMode="auto">
              <a:xfrm>
                <a:off x="3449" y="1073"/>
                <a:ext cx="31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10" name="Group 542"/>
            <p:cNvGrpSpPr>
              <a:grpSpLocks/>
            </p:cNvGrpSpPr>
            <p:nvPr/>
          </p:nvGrpSpPr>
          <p:grpSpPr bwMode="auto">
            <a:xfrm>
              <a:off x="3127" y="796"/>
              <a:ext cx="37" cy="70"/>
              <a:chOff x="3518" y="930"/>
              <a:chExt cx="41" cy="70"/>
            </a:xfrm>
          </p:grpSpPr>
          <p:sp>
            <p:nvSpPr>
              <p:cNvPr id="3463711" name="Oval 543"/>
              <p:cNvSpPr>
                <a:spLocks noChangeArrowheads="1"/>
              </p:cNvSpPr>
              <p:nvPr/>
            </p:nvSpPr>
            <p:spPr bwMode="auto">
              <a:xfrm>
                <a:off x="3521" y="93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12" name="Oval 544"/>
              <p:cNvSpPr>
                <a:spLocks noChangeArrowheads="1"/>
              </p:cNvSpPr>
              <p:nvPr/>
            </p:nvSpPr>
            <p:spPr bwMode="auto">
              <a:xfrm>
                <a:off x="3518" y="963"/>
                <a:ext cx="35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11" name="Group 545"/>
            <p:cNvGrpSpPr>
              <a:grpSpLocks/>
            </p:cNvGrpSpPr>
            <p:nvPr/>
          </p:nvGrpSpPr>
          <p:grpSpPr bwMode="auto">
            <a:xfrm>
              <a:off x="3114" y="684"/>
              <a:ext cx="40" cy="62"/>
              <a:chOff x="3503" y="818"/>
              <a:chExt cx="45" cy="62"/>
            </a:xfrm>
          </p:grpSpPr>
          <p:sp>
            <p:nvSpPr>
              <p:cNvPr id="3463714" name="Oval 546"/>
              <p:cNvSpPr>
                <a:spLocks noChangeArrowheads="1"/>
              </p:cNvSpPr>
              <p:nvPr/>
            </p:nvSpPr>
            <p:spPr bwMode="auto">
              <a:xfrm>
                <a:off x="3503" y="818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15" name="Oval 547"/>
              <p:cNvSpPr>
                <a:spLocks noChangeArrowheads="1"/>
              </p:cNvSpPr>
              <p:nvPr/>
            </p:nvSpPr>
            <p:spPr bwMode="auto">
              <a:xfrm>
                <a:off x="3511" y="844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716" name="Rectangle 548"/>
            <p:cNvSpPr>
              <a:spLocks noChangeArrowheads="1"/>
            </p:cNvSpPr>
            <p:nvPr/>
          </p:nvSpPr>
          <p:spPr bwMode="auto">
            <a:xfrm rot="1920000">
              <a:off x="3020" y="55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17" name="Rectangle 549"/>
            <p:cNvSpPr>
              <a:spLocks noChangeArrowheads="1"/>
            </p:cNvSpPr>
            <p:nvPr/>
          </p:nvSpPr>
          <p:spPr bwMode="auto">
            <a:xfrm rot="1680000">
              <a:off x="2810" y="936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18" name="Rectangle 550"/>
            <p:cNvSpPr>
              <a:spLocks noChangeArrowheads="1"/>
            </p:cNvSpPr>
            <p:nvPr/>
          </p:nvSpPr>
          <p:spPr bwMode="auto">
            <a:xfrm rot="240000">
              <a:off x="2931" y="531"/>
              <a:ext cx="19" cy="7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19" name="Rectangle 551"/>
            <p:cNvSpPr>
              <a:spLocks noChangeArrowheads="1"/>
            </p:cNvSpPr>
            <p:nvPr/>
          </p:nvSpPr>
          <p:spPr bwMode="auto">
            <a:xfrm rot="6420000">
              <a:off x="2722" y="689"/>
              <a:ext cx="20" cy="7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20" name="Rectangle 552"/>
            <p:cNvSpPr>
              <a:spLocks noChangeArrowheads="1"/>
            </p:cNvSpPr>
            <p:nvPr/>
          </p:nvSpPr>
          <p:spPr bwMode="auto">
            <a:xfrm rot="20760000">
              <a:off x="2852" y="53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2717" name="Group 553"/>
            <p:cNvGrpSpPr>
              <a:grpSpLocks/>
            </p:cNvGrpSpPr>
            <p:nvPr/>
          </p:nvGrpSpPr>
          <p:grpSpPr bwMode="auto">
            <a:xfrm>
              <a:off x="2681" y="818"/>
              <a:ext cx="85" cy="59"/>
              <a:chOff x="3016" y="952"/>
              <a:chExt cx="96" cy="59"/>
            </a:xfrm>
          </p:grpSpPr>
          <p:grpSp>
            <p:nvGrpSpPr>
              <p:cNvPr id="42771" name="Group 554"/>
              <p:cNvGrpSpPr>
                <a:grpSpLocks/>
              </p:cNvGrpSpPr>
              <p:nvPr/>
            </p:nvGrpSpPr>
            <p:grpSpPr bwMode="auto">
              <a:xfrm>
                <a:off x="3016" y="952"/>
                <a:ext cx="49" cy="59"/>
                <a:chOff x="3016" y="952"/>
                <a:chExt cx="49" cy="59"/>
              </a:xfrm>
            </p:grpSpPr>
            <p:sp>
              <p:nvSpPr>
                <p:cNvPr id="3463723" name="Oval 555"/>
                <p:cNvSpPr>
                  <a:spLocks noChangeArrowheads="1"/>
                </p:cNvSpPr>
                <p:nvPr/>
              </p:nvSpPr>
              <p:spPr bwMode="auto">
                <a:xfrm>
                  <a:off x="3016" y="952"/>
                  <a:ext cx="36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24" name="Oval 556"/>
                <p:cNvSpPr>
                  <a:spLocks noChangeArrowheads="1"/>
                </p:cNvSpPr>
                <p:nvPr/>
              </p:nvSpPr>
              <p:spPr bwMode="auto">
                <a:xfrm>
                  <a:off x="3027" y="977"/>
                  <a:ext cx="3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25" name="Rectangle 557"/>
              <p:cNvSpPr>
                <a:spLocks noChangeArrowheads="1"/>
              </p:cNvSpPr>
              <p:nvPr/>
            </p:nvSpPr>
            <p:spPr bwMode="auto">
              <a:xfrm rot="4320000">
                <a:off x="3059" y="931"/>
                <a:ext cx="22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18" name="Group 558"/>
            <p:cNvGrpSpPr>
              <a:grpSpLocks/>
            </p:cNvGrpSpPr>
            <p:nvPr/>
          </p:nvGrpSpPr>
          <p:grpSpPr bwMode="auto">
            <a:xfrm>
              <a:off x="2722" y="909"/>
              <a:ext cx="77" cy="52"/>
              <a:chOff x="3062" y="1043"/>
              <a:chExt cx="87" cy="52"/>
            </a:xfrm>
          </p:grpSpPr>
          <p:grpSp>
            <p:nvGrpSpPr>
              <p:cNvPr id="42767" name="Group 559"/>
              <p:cNvGrpSpPr>
                <a:grpSpLocks/>
              </p:cNvGrpSpPr>
              <p:nvPr/>
            </p:nvGrpSpPr>
            <p:grpSpPr bwMode="auto">
              <a:xfrm>
                <a:off x="3062" y="1043"/>
                <a:ext cx="49" cy="52"/>
                <a:chOff x="3062" y="1043"/>
                <a:chExt cx="49" cy="52"/>
              </a:xfrm>
            </p:grpSpPr>
            <p:sp>
              <p:nvSpPr>
                <p:cNvPr id="3463728" name="Oval 560"/>
                <p:cNvSpPr>
                  <a:spLocks noChangeArrowheads="1"/>
                </p:cNvSpPr>
                <p:nvPr/>
              </p:nvSpPr>
              <p:spPr bwMode="auto">
                <a:xfrm>
                  <a:off x="3069" y="1058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29" name="Oval 561"/>
                <p:cNvSpPr>
                  <a:spLocks noChangeArrowheads="1"/>
                </p:cNvSpPr>
                <p:nvPr/>
              </p:nvSpPr>
              <p:spPr bwMode="auto">
                <a:xfrm>
                  <a:off x="3062" y="1043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30" name="Rectangle 562"/>
              <p:cNvSpPr>
                <a:spLocks noChangeArrowheads="1"/>
              </p:cNvSpPr>
              <p:nvPr/>
            </p:nvSpPr>
            <p:spPr bwMode="auto">
              <a:xfrm rot="3000000">
                <a:off x="3099" y="1009"/>
                <a:ext cx="18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19" name="Group 563"/>
            <p:cNvGrpSpPr>
              <a:grpSpLocks/>
            </p:cNvGrpSpPr>
            <p:nvPr/>
          </p:nvGrpSpPr>
          <p:grpSpPr bwMode="auto">
            <a:xfrm>
              <a:off x="2860" y="975"/>
              <a:ext cx="60" cy="88"/>
              <a:chOff x="3218" y="1109"/>
              <a:chExt cx="67" cy="88"/>
            </a:xfrm>
          </p:grpSpPr>
          <p:grpSp>
            <p:nvGrpSpPr>
              <p:cNvPr id="42763" name="Group 564"/>
              <p:cNvGrpSpPr>
                <a:grpSpLocks/>
              </p:cNvGrpSpPr>
              <p:nvPr/>
            </p:nvGrpSpPr>
            <p:grpSpPr bwMode="auto">
              <a:xfrm>
                <a:off x="3218" y="1155"/>
                <a:ext cx="67" cy="42"/>
                <a:chOff x="3218" y="1155"/>
                <a:chExt cx="67" cy="42"/>
              </a:xfrm>
            </p:grpSpPr>
            <p:sp>
              <p:nvSpPr>
                <p:cNvPr id="3463733" name="Oval 565"/>
                <p:cNvSpPr>
                  <a:spLocks noChangeArrowheads="1"/>
                </p:cNvSpPr>
                <p:nvPr/>
              </p:nvSpPr>
              <p:spPr bwMode="auto">
                <a:xfrm>
                  <a:off x="3247" y="1162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34" name="Oval 566"/>
                <p:cNvSpPr>
                  <a:spLocks noChangeArrowheads="1"/>
                </p:cNvSpPr>
                <p:nvPr/>
              </p:nvSpPr>
              <p:spPr bwMode="auto">
                <a:xfrm>
                  <a:off x="3218" y="1155"/>
                  <a:ext cx="37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35" name="Rectangle 567"/>
              <p:cNvSpPr>
                <a:spLocks noChangeArrowheads="1"/>
              </p:cNvSpPr>
              <p:nvPr/>
            </p:nvSpPr>
            <p:spPr bwMode="auto">
              <a:xfrm rot="660000">
                <a:off x="3252" y="1109"/>
                <a:ext cx="20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20" name="Group 568"/>
            <p:cNvGrpSpPr>
              <a:grpSpLocks/>
            </p:cNvGrpSpPr>
            <p:nvPr/>
          </p:nvGrpSpPr>
          <p:grpSpPr bwMode="auto">
            <a:xfrm>
              <a:off x="3049" y="612"/>
              <a:ext cx="74" cy="55"/>
              <a:chOff x="3430" y="746"/>
              <a:chExt cx="83" cy="55"/>
            </a:xfrm>
          </p:grpSpPr>
          <p:grpSp>
            <p:nvGrpSpPr>
              <p:cNvPr id="42759" name="Group 569"/>
              <p:cNvGrpSpPr>
                <a:grpSpLocks/>
              </p:cNvGrpSpPr>
              <p:nvPr/>
            </p:nvGrpSpPr>
            <p:grpSpPr bwMode="auto">
              <a:xfrm>
                <a:off x="3461" y="746"/>
                <a:ext cx="49" cy="55"/>
                <a:chOff x="3461" y="746"/>
                <a:chExt cx="49" cy="55"/>
              </a:xfrm>
            </p:grpSpPr>
            <p:sp>
              <p:nvSpPr>
                <p:cNvPr id="3463738" name="Oval 570"/>
                <p:cNvSpPr>
                  <a:spLocks noChangeArrowheads="1"/>
                </p:cNvSpPr>
                <p:nvPr/>
              </p:nvSpPr>
              <p:spPr bwMode="auto">
                <a:xfrm>
                  <a:off x="3457" y="746"/>
                  <a:ext cx="42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39" name="Oval 571"/>
                <p:cNvSpPr>
                  <a:spLocks noChangeArrowheads="1"/>
                </p:cNvSpPr>
                <p:nvPr/>
              </p:nvSpPr>
              <p:spPr bwMode="auto">
                <a:xfrm>
                  <a:off x="3466" y="767"/>
                  <a:ext cx="4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40" name="Rectangle 572"/>
              <p:cNvSpPr>
                <a:spLocks noChangeArrowheads="1"/>
              </p:cNvSpPr>
              <p:nvPr/>
            </p:nvSpPr>
            <p:spPr bwMode="auto">
              <a:xfrm rot="2880000">
                <a:off x="3461" y="741"/>
                <a:ext cx="22" cy="9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741" name="Rectangle 573"/>
            <p:cNvSpPr>
              <a:spLocks noChangeArrowheads="1"/>
            </p:cNvSpPr>
            <p:nvPr/>
          </p:nvSpPr>
          <p:spPr bwMode="auto">
            <a:xfrm rot="4080000">
              <a:off x="3108" y="699"/>
              <a:ext cx="23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2" name="Rectangle 574"/>
            <p:cNvSpPr>
              <a:spLocks noChangeArrowheads="1"/>
            </p:cNvSpPr>
            <p:nvPr/>
          </p:nvSpPr>
          <p:spPr bwMode="auto">
            <a:xfrm rot="20520000">
              <a:off x="2984" y="953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3" name="Rectangle 575"/>
            <p:cNvSpPr>
              <a:spLocks noChangeArrowheads="1"/>
            </p:cNvSpPr>
            <p:nvPr/>
          </p:nvSpPr>
          <p:spPr bwMode="auto">
            <a:xfrm rot="18720000">
              <a:off x="3063" y="893"/>
              <a:ext cx="20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4" name="Rectangle 576"/>
            <p:cNvSpPr>
              <a:spLocks noChangeArrowheads="1"/>
            </p:cNvSpPr>
            <p:nvPr/>
          </p:nvSpPr>
          <p:spPr bwMode="auto">
            <a:xfrm rot="5880000">
              <a:off x="3109" y="797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5" name="AutoShape 577"/>
            <p:cNvSpPr>
              <a:spLocks noChangeArrowheads="1"/>
            </p:cNvSpPr>
            <p:nvPr/>
          </p:nvSpPr>
          <p:spPr bwMode="auto">
            <a:xfrm rot="4800000" flipH="1" flipV="1">
              <a:off x="2812" y="672"/>
              <a:ext cx="235" cy="233"/>
            </a:xfrm>
            <a:custGeom>
              <a:avLst/>
              <a:gdLst>
                <a:gd name="G0" fmla="+- 5398 0 0"/>
                <a:gd name="G1" fmla="+- 21600 0 5398"/>
                <a:gd name="G2" fmla="*/ 5398 1 2"/>
                <a:gd name="G3" fmla="+- 21600 0 G2"/>
                <a:gd name="G4" fmla="+/ 5398 21600 2"/>
                <a:gd name="G5" fmla="+/ G1 0 2"/>
                <a:gd name="G6" fmla="*/ 21600 21600 5398"/>
                <a:gd name="G7" fmla="*/ G6 1 2"/>
                <a:gd name="G8" fmla="+- 21600 0 G7"/>
                <a:gd name="G9" fmla="*/ 21600 1 2"/>
                <a:gd name="G10" fmla="+- 5398 0 G9"/>
                <a:gd name="G11" fmla="?: G10 G8 0"/>
                <a:gd name="G12" fmla="?: G10 G7 21600"/>
                <a:gd name="T0" fmla="*/ 18901 w 21600"/>
                <a:gd name="T1" fmla="*/ 10800 h 21600"/>
                <a:gd name="T2" fmla="*/ 10800 w 21600"/>
                <a:gd name="T3" fmla="*/ 21600 h 21600"/>
                <a:gd name="T4" fmla="*/ 2699 w 21600"/>
                <a:gd name="T5" fmla="*/ 10800 h 21600"/>
                <a:gd name="T6" fmla="*/ 10800 w 21600"/>
                <a:gd name="T7" fmla="*/ 0 h 21600"/>
                <a:gd name="T8" fmla="*/ 4499 w 21600"/>
                <a:gd name="T9" fmla="*/ 4499 h 21600"/>
                <a:gd name="T10" fmla="*/ 17101 w 21600"/>
                <a:gd name="T11" fmla="*/ 1710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8" y="21600"/>
                  </a:lnTo>
                  <a:lnTo>
                    <a:pt x="162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00BC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6" name="Arc 578"/>
            <p:cNvSpPr>
              <a:spLocks/>
            </p:cNvSpPr>
            <p:nvPr/>
          </p:nvSpPr>
          <p:spPr bwMode="auto">
            <a:xfrm>
              <a:off x="2882" y="744"/>
              <a:ext cx="22" cy="2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7" name="Arc 579"/>
            <p:cNvSpPr>
              <a:spLocks/>
            </p:cNvSpPr>
            <p:nvPr/>
          </p:nvSpPr>
          <p:spPr bwMode="auto">
            <a:xfrm>
              <a:off x="2946" y="743"/>
              <a:ext cx="31" cy="3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974 w 21600"/>
                <a:gd name="T1" fmla="*/ 21591 h 21591"/>
                <a:gd name="T2" fmla="*/ 0 w 21600"/>
                <a:gd name="T3" fmla="*/ 0 h 21591"/>
                <a:gd name="T4" fmla="*/ 21600 w 21600"/>
                <a:gd name="T5" fmla="*/ 0 h 2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8" name="Arc 580"/>
            <p:cNvSpPr>
              <a:spLocks/>
            </p:cNvSpPr>
            <p:nvPr/>
          </p:nvSpPr>
          <p:spPr bwMode="auto">
            <a:xfrm>
              <a:off x="2920" y="716"/>
              <a:ext cx="31" cy="26"/>
            </a:xfrm>
            <a:custGeom>
              <a:avLst/>
              <a:gdLst>
                <a:gd name="G0" fmla="+- 623 0 0"/>
                <a:gd name="G1" fmla="+- 21600 0 0"/>
                <a:gd name="G2" fmla="+- 21600 0 0"/>
                <a:gd name="T0" fmla="*/ 0 w 22208"/>
                <a:gd name="T1" fmla="*/ 9 h 21600"/>
                <a:gd name="T2" fmla="*/ 22208 w 22208"/>
                <a:gd name="T3" fmla="*/ 20785 h 21600"/>
                <a:gd name="T4" fmla="*/ 623 w 2220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9" name="Arc 581"/>
            <p:cNvSpPr>
              <a:spLocks/>
            </p:cNvSpPr>
            <p:nvPr/>
          </p:nvSpPr>
          <p:spPr bwMode="auto">
            <a:xfrm>
              <a:off x="2902" y="717"/>
              <a:ext cx="23" cy="25"/>
            </a:xfrm>
            <a:custGeom>
              <a:avLst/>
              <a:gdLst>
                <a:gd name="G0" fmla="+- 21600 0 0"/>
                <a:gd name="G1" fmla="+- 21583 0 0"/>
                <a:gd name="G2" fmla="+- 21600 0 0"/>
                <a:gd name="T0" fmla="*/ 0 w 21600"/>
                <a:gd name="T1" fmla="*/ 21583 h 21583"/>
                <a:gd name="T2" fmla="*/ 20754 w 21600"/>
                <a:gd name="T3" fmla="*/ 0 h 21583"/>
                <a:gd name="T4" fmla="*/ 21600 w 21600"/>
                <a:gd name="T5" fmla="*/ 21583 h 2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  <a:lnTo>
                    <a:pt x="21600" y="2158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0" name="Arc 582"/>
            <p:cNvSpPr>
              <a:spLocks/>
            </p:cNvSpPr>
            <p:nvPr/>
          </p:nvSpPr>
          <p:spPr bwMode="auto">
            <a:xfrm>
              <a:off x="2857" y="743"/>
              <a:ext cx="29" cy="3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1" name="Arc 583"/>
            <p:cNvSpPr>
              <a:spLocks/>
            </p:cNvSpPr>
            <p:nvPr/>
          </p:nvSpPr>
          <p:spPr bwMode="auto">
            <a:xfrm>
              <a:off x="2832" y="717"/>
              <a:ext cx="30" cy="25"/>
            </a:xfrm>
            <a:custGeom>
              <a:avLst/>
              <a:gdLst>
                <a:gd name="G0" fmla="+- 654 0 0"/>
                <a:gd name="G1" fmla="+- 21600 0 0"/>
                <a:gd name="G2" fmla="+- 21600 0 0"/>
                <a:gd name="T0" fmla="*/ 0 w 22254"/>
                <a:gd name="T1" fmla="*/ 10 h 21600"/>
                <a:gd name="T2" fmla="*/ 22254 w 22254"/>
                <a:gd name="T3" fmla="*/ 21600 h 21600"/>
                <a:gd name="T4" fmla="*/ 654 w 222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2" name="Arc 584"/>
            <p:cNvSpPr>
              <a:spLocks/>
            </p:cNvSpPr>
            <p:nvPr/>
          </p:nvSpPr>
          <p:spPr bwMode="auto">
            <a:xfrm>
              <a:off x="2951" y="807"/>
              <a:ext cx="30" cy="28"/>
            </a:xfrm>
            <a:custGeom>
              <a:avLst/>
              <a:gdLst>
                <a:gd name="G0" fmla="+- 21600 0 0"/>
                <a:gd name="G1" fmla="+- 773 0 0"/>
                <a:gd name="G2" fmla="+- 21600 0 0"/>
                <a:gd name="T0" fmla="*/ 20944 w 21600"/>
                <a:gd name="T1" fmla="*/ 22363 h 22363"/>
                <a:gd name="T2" fmla="*/ 14 w 21600"/>
                <a:gd name="T3" fmla="*/ 0 h 22363"/>
                <a:gd name="T4" fmla="*/ 21600 w 21600"/>
                <a:gd name="T5" fmla="*/ 773 h 2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3" name="Arc 585"/>
            <p:cNvSpPr>
              <a:spLocks/>
            </p:cNvSpPr>
            <p:nvPr/>
          </p:nvSpPr>
          <p:spPr bwMode="auto">
            <a:xfrm>
              <a:off x="2925" y="780"/>
              <a:ext cx="31" cy="29"/>
            </a:xfrm>
            <a:custGeom>
              <a:avLst/>
              <a:gdLst>
                <a:gd name="G0" fmla="+- 644 0 0"/>
                <a:gd name="G1" fmla="+- 21600 0 0"/>
                <a:gd name="G2" fmla="+- 21600 0 0"/>
                <a:gd name="T0" fmla="*/ 0 w 22244"/>
                <a:gd name="T1" fmla="*/ 10 h 21600"/>
                <a:gd name="T2" fmla="*/ 22244 w 22244"/>
                <a:gd name="T3" fmla="*/ 21600 h 21600"/>
                <a:gd name="T4" fmla="*/ 644 w 222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44" h="21600" fill="none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</a:path>
                <a:path w="22244" h="21600" stroke="0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  <a:lnTo>
                    <a:pt x="64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4" name="Arc 586"/>
            <p:cNvSpPr>
              <a:spLocks/>
            </p:cNvSpPr>
            <p:nvPr/>
          </p:nvSpPr>
          <p:spPr bwMode="auto">
            <a:xfrm>
              <a:off x="2888" y="807"/>
              <a:ext cx="23" cy="25"/>
            </a:xfrm>
            <a:custGeom>
              <a:avLst/>
              <a:gdLst>
                <a:gd name="G0" fmla="+- 846 0 0"/>
                <a:gd name="G1" fmla="+- 0 0 0"/>
                <a:gd name="G2" fmla="+- 21600 0 0"/>
                <a:gd name="T0" fmla="*/ 22446 w 22446"/>
                <a:gd name="T1" fmla="*/ 0 h 21600"/>
                <a:gd name="T2" fmla="*/ 0 w 22446"/>
                <a:gd name="T3" fmla="*/ 21583 h 21600"/>
                <a:gd name="T4" fmla="*/ 846 w 2244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5" name="Arc 587"/>
            <p:cNvSpPr>
              <a:spLocks/>
            </p:cNvSpPr>
            <p:nvPr/>
          </p:nvSpPr>
          <p:spPr bwMode="auto">
            <a:xfrm>
              <a:off x="2905" y="780"/>
              <a:ext cx="22" cy="29"/>
            </a:xfrm>
            <a:custGeom>
              <a:avLst/>
              <a:gdLst>
                <a:gd name="G0" fmla="+- 21600 0 0"/>
                <a:gd name="G1" fmla="+- 21583 0 0"/>
                <a:gd name="G2" fmla="+- 21600 0 0"/>
                <a:gd name="T0" fmla="*/ 0 w 21600"/>
                <a:gd name="T1" fmla="*/ 21583 h 21583"/>
                <a:gd name="T2" fmla="*/ 20737 w 21600"/>
                <a:gd name="T3" fmla="*/ 0 h 21583"/>
                <a:gd name="T4" fmla="*/ 21600 w 21600"/>
                <a:gd name="T5" fmla="*/ 21583 h 2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6" name="Arc 588"/>
            <p:cNvSpPr>
              <a:spLocks/>
            </p:cNvSpPr>
            <p:nvPr/>
          </p:nvSpPr>
          <p:spPr bwMode="auto">
            <a:xfrm>
              <a:off x="2863" y="807"/>
              <a:ext cx="29" cy="28"/>
            </a:xfrm>
            <a:custGeom>
              <a:avLst/>
              <a:gdLst>
                <a:gd name="G0" fmla="+- 21600 0 0"/>
                <a:gd name="G1" fmla="+- 773 0 0"/>
                <a:gd name="G2" fmla="+- 21600 0 0"/>
                <a:gd name="T0" fmla="*/ 20923 w 21600"/>
                <a:gd name="T1" fmla="*/ 22362 h 22362"/>
                <a:gd name="T2" fmla="*/ 14 w 21600"/>
                <a:gd name="T3" fmla="*/ 0 h 22362"/>
                <a:gd name="T4" fmla="*/ 21600 w 21600"/>
                <a:gd name="T5" fmla="*/ 773 h 2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7" name="Arc 589"/>
            <p:cNvSpPr>
              <a:spLocks/>
            </p:cNvSpPr>
            <p:nvPr/>
          </p:nvSpPr>
          <p:spPr bwMode="auto">
            <a:xfrm>
              <a:off x="2838" y="780"/>
              <a:ext cx="30" cy="29"/>
            </a:xfrm>
            <a:custGeom>
              <a:avLst/>
              <a:gdLst>
                <a:gd name="G0" fmla="+- 664 0 0"/>
                <a:gd name="G1" fmla="+- 21600 0 0"/>
                <a:gd name="G2" fmla="+- 21600 0 0"/>
                <a:gd name="T0" fmla="*/ 0 w 22264"/>
                <a:gd name="T1" fmla="*/ 10 h 21600"/>
                <a:gd name="T2" fmla="*/ 22264 w 22264"/>
                <a:gd name="T3" fmla="*/ 21600 h 21600"/>
                <a:gd name="T4" fmla="*/ 664 w 222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64" h="21600" fill="none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</a:path>
                <a:path w="22264" h="21600" stroke="0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  <a:lnTo>
                    <a:pt x="66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8" name="Oval 590"/>
            <p:cNvSpPr>
              <a:spLocks noChangeArrowheads="1"/>
            </p:cNvSpPr>
            <p:nvPr/>
          </p:nvSpPr>
          <p:spPr bwMode="auto">
            <a:xfrm>
              <a:off x="2754" y="605"/>
              <a:ext cx="337" cy="361"/>
            </a:xfrm>
            <a:prstGeom prst="ellipse">
              <a:avLst/>
            </a:prstGeom>
            <a:solidFill>
              <a:srgbClr val="82008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2739" name="Group 591"/>
            <p:cNvGrpSpPr>
              <a:grpSpLocks/>
            </p:cNvGrpSpPr>
            <p:nvPr/>
          </p:nvGrpSpPr>
          <p:grpSpPr bwMode="auto">
            <a:xfrm>
              <a:off x="2987" y="810"/>
              <a:ext cx="26" cy="63"/>
              <a:chOff x="3360" y="944"/>
              <a:chExt cx="30" cy="63"/>
            </a:xfrm>
          </p:grpSpPr>
          <p:grpSp>
            <p:nvGrpSpPr>
              <p:cNvPr id="42755" name="Group 592"/>
              <p:cNvGrpSpPr>
                <a:grpSpLocks/>
              </p:cNvGrpSpPr>
              <p:nvPr/>
            </p:nvGrpSpPr>
            <p:grpSpPr bwMode="auto">
              <a:xfrm>
                <a:off x="3360" y="974"/>
                <a:ext cx="30" cy="33"/>
                <a:chOff x="3360" y="974"/>
                <a:chExt cx="30" cy="33"/>
              </a:xfrm>
            </p:grpSpPr>
            <p:sp>
              <p:nvSpPr>
                <p:cNvPr id="3463761" name="Oval 593"/>
                <p:cNvSpPr>
                  <a:spLocks noChangeArrowheads="1"/>
                </p:cNvSpPr>
                <p:nvPr/>
              </p:nvSpPr>
              <p:spPr bwMode="auto">
                <a:xfrm>
                  <a:off x="3376" y="974"/>
                  <a:ext cx="14" cy="2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62" name="Oval 594"/>
                <p:cNvSpPr>
                  <a:spLocks noChangeArrowheads="1"/>
                </p:cNvSpPr>
                <p:nvPr/>
              </p:nvSpPr>
              <p:spPr bwMode="auto">
                <a:xfrm>
                  <a:off x="3360" y="985"/>
                  <a:ext cx="15" cy="2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63" name="Rectangle 595"/>
              <p:cNvSpPr>
                <a:spLocks noChangeArrowheads="1"/>
              </p:cNvSpPr>
              <p:nvPr/>
            </p:nvSpPr>
            <p:spPr bwMode="auto">
              <a:xfrm rot="20520000">
                <a:off x="3374" y="944"/>
                <a:ext cx="9" cy="5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40" name="Group 596"/>
            <p:cNvGrpSpPr>
              <a:grpSpLocks/>
            </p:cNvGrpSpPr>
            <p:nvPr/>
          </p:nvGrpSpPr>
          <p:grpSpPr bwMode="auto">
            <a:xfrm>
              <a:off x="2844" y="825"/>
              <a:ext cx="48" cy="73"/>
              <a:chOff x="3200" y="959"/>
              <a:chExt cx="53" cy="73"/>
            </a:xfrm>
          </p:grpSpPr>
          <p:grpSp>
            <p:nvGrpSpPr>
              <p:cNvPr id="42751" name="Group 597"/>
              <p:cNvGrpSpPr>
                <a:grpSpLocks/>
              </p:cNvGrpSpPr>
              <p:nvPr/>
            </p:nvGrpSpPr>
            <p:grpSpPr bwMode="auto">
              <a:xfrm>
                <a:off x="3200" y="998"/>
                <a:ext cx="53" cy="34"/>
                <a:chOff x="3200" y="998"/>
                <a:chExt cx="53" cy="34"/>
              </a:xfrm>
            </p:grpSpPr>
            <p:sp>
              <p:nvSpPr>
                <p:cNvPr id="3463766" name="Oval 598"/>
                <p:cNvSpPr>
                  <a:spLocks noChangeArrowheads="1"/>
                </p:cNvSpPr>
                <p:nvPr/>
              </p:nvSpPr>
              <p:spPr bwMode="auto">
                <a:xfrm>
                  <a:off x="3223" y="1007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67" name="Oval 599"/>
                <p:cNvSpPr>
                  <a:spLocks noChangeArrowheads="1"/>
                </p:cNvSpPr>
                <p:nvPr/>
              </p:nvSpPr>
              <p:spPr bwMode="auto">
                <a:xfrm>
                  <a:off x="3200" y="1001"/>
                  <a:ext cx="30" cy="2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68" name="Rectangle 600"/>
              <p:cNvSpPr>
                <a:spLocks noChangeArrowheads="1"/>
              </p:cNvSpPr>
              <p:nvPr/>
            </p:nvSpPr>
            <p:spPr bwMode="auto">
              <a:xfrm rot="660000">
                <a:off x="3227" y="959"/>
                <a:ext cx="23" cy="7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41" name="Group 601"/>
            <p:cNvGrpSpPr>
              <a:grpSpLocks/>
            </p:cNvGrpSpPr>
            <p:nvPr/>
          </p:nvGrpSpPr>
          <p:grpSpPr bwMode="auto">
            <a:xfrm>
              <a:off x="2799" y="612"/>
              <a:ext cx="50" cy="82"/>
              <a:chOff x="3149" y="746"/>
              <a:chExt cx="56" cy="82"/>
            </a:xfrm>
          </p:grpSpPr>
          <p:grpSp>
            <p:nvGrpSpPr>
              <p:cNvPr id="42747" name="Group 602"/>
              <p:cNvGrpSpPr>
                <a:grpSpLocks/>
              </p:cNvGrpSpPr>
              <p:nvPr/>
            </p:nvGrpSpPr>
            <p:grpSpPr bwMode="auto">
              <a:xfrm>
                <a:off x="3149" y="746"/>
                <a:ext cx="49" cy="51"/>
                <a:chOff x="3149" y="746"/>
                <a:chExt cx="49" cy="51"/>
              </a:xfrm>
            </p:grpSpPr>
            <p:sp>
              <p:nvSpPr>
                <p:cNvPr id="3463771" name="Oval 603"/>
                <p:cNvSpPr>
                  <a:spLocks noChangeArrowheads="1"/>
                </p:cNvSpPr>
                <p:nvPr/>
              </p:nvSpPr>
              <p:spPr bwMode="auto">
                <a:xfrm>
                  <a:off x="3161" y="746"/>
                  <a:ext cx="37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72" name="Oval 604"/>
                <p:cNvSpPr>
                  <a:spLocks noChangeArrowheads="1"/>
                </p:cNvSpPr>
                <p:nvPr/>
              </p:nvSpPr>
              <p:spPr bwMode="auto">
                <a:xfrm>
                  <a:off x="3149" y="761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73" name="Rectangle 605"/>
              <p:cNvSpPr>
                <a:spLocks noChangeArrowheads="1"/>
              </p:cNvSpPr>
              <p:nvPr/>
            </p:nvSpPr>
            <p:spPr bwMode="auto">
              <a:xfrm rot="19380000">
                <a:off x="3184" y="753"/>
                <a:ext cx="21" cy="7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42" name="Group 606"/>
            <p:cNvGrpSpPr>
              <a:grpSpLocks/>
            </p:cNvGrpSpPr>
            <p:nvPr/>
          </p:nvGrpSpPr>
          <p:grpSpPr bwMode="auto">
            <a:xfrm>
              <a:off x="2943" y="613"/>
              <a:ext cx="53" cy="83"/>
              <a:chOff x="3311" y="747"/>
              <a:chExt cx="59" cy="83"/>
            </a:xfrm>
          </p:grpSpPr>
          <p:grpSp>
            <p:nvGrpSpPr>
              <p:cNvPr id="42743" name="Group 607"/>
              <p:cNvGrpSpPr>
                <a:grpSpLocks/>
              </p:cNvGrpSpPr>
              <p:nvPr/>
            </p:nvGrpSpPr>
            <p:grpSpPr bwMode="auto">
              <a:xfrm>
                <a:off x="3311" y="747"/>
                <a:ext cx="59" cy="45"/>
                <a:chOff x="3311" y="747"/>
                <a:chExt cx="59" cy="45"/>
              </a:xfrm>
            </p:grpSpPr>
            <p:sp>
              <p:nvSpPr>
                <p:cNvPr id="3463776" name="Oval 608"/>
                <p:cNvSpPr>
                  <a:spLocks noChangeArrowheads="1"/>
                </p:cNvSpPr>
                <p:nvPr/>
              </p:nvSpPr>
              <p:spPr bwMode="auto">
                <a:xfrm rot="19500000">
                  <a:off x="3311" y="747"/>
                  <a:ext cx="43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77" name="Oval 609"/>
                <p:cNvSpPr>
                  <a:spLocks noChangeArrowheads="1"/>
                </p:cNvSpPr>
                <p:nvPr/>
              </p:nvSpPr>
              <p:spPr bwMode="auto">
                <a:xfrm rot="19500000">
                  <a:off x="3333" y="758"/>
                  <a:ext cx="41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78" name="Rectangle 610"/>
              <p:cNvSpPr>
                <a:spLocks noChangeArrowheads="1"/>
              </p:cNvSpPr>
              <p:nvPr/>
            </p:nvSpPr>
            <p:spPr bwMode="auto">
              <a:xfrm rot="780000">
                <a:off x="3325" y="747"/>
                <a:ext cx="29" cy="8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</p:grpSp>
      <p:sp>
        <p:nvSpPr>
          <p:cNvPr id="3463779" name="Oval 611"/>
          <p:cNvSpPr>
            <a:spLocks noChangeArrowheads="1"/>
          </p:cNvSpPr>
          <p:nvPr/>
        </p:nvSpPr>
        <p:spPr bwMode="auto">
          <a:xfrm rot="3960000">
            <a:off x="2111375" y="3916363"/>
            <a:ext cx="23813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0" name="Oval 612"/>
          <p:cNvSpPr>
            <a:spLocks noChangeArrowheads="1"/>
          </p:cNvSpPr>
          <p:nvPr/>
        </p:nvSpPr>
        <p:spPr bwMode="auto">
          <a:xfrm rot="3960000">
            <a:off x="2133600" y="3970338"/>
            <a:ext cx="26987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1" name="Oval 613"/>
          <p:cNvSpPr>
            <a:spLocks noChangeArrowheads="1"/>
          </p:cNvSpPr>
          <p:nvPr/>
        </p:nvSpPr>
        <p:spPr bwMode="auto">
          <a:xfrm rot="3960000">
            <a:off x="2161382" y="4020344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2" name="Oval 614"/>
          <p:cNvSpPr>
            <a:spLocks noChangeArrowheads="1"/>
          </p:cNvSpPr>
          <p:nvPr/>
        </p:nvSpPr>
        <p:spPr bwMode="auto">
          <a:xfrm rot="3960000">
            <a:off x="2185194" y="4074319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3" name="Oval 615"/>
          <p:cNvSpPr>
            <a:spLocks noChangeArrowheads="1"/>
          </p:cNvSpPr>
          <p:nvPr/>
        </p:nvSpPr>
        <p:spPr bwMode="auto">
          <a:xfrm rot="3960000">
            <a:off x="2210594" y="4126707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4" name="Oval 616"/>
          <p:cNvSpPr>
            <a:spLocks noChangeArrowheads="1"/>
          </p:cNvSpPr>
          <p:nvPr/>
        </p:nvSpPr>
        <p:spPr bwMode="auto">
          <a:xfrm rot="3960000">
            <a:off x="2235994" y="4179094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5" name="Oval 617"/>
          <p:cNvSpPr>
            <a:spLocks noChangeArrowheads="1"/>
          </p:cNvSpPr>
          <p:nvPr/>
        </p:nvSpPr>
        <p:spPr bwMode="auto">
          <a:xfrm rot="3960000">
            <a:off x="2263775" y="4230688"/>
            <a:ext cx="25400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6" name="Oval 618"/>
          <p:cNvSpPr>
            <a:spLocks noChangeArrowheads="1"/>
          </p:cNvSpPr>
          <p:nvPr/>
        </p:nvSpPr>
        <p:spPr bwMode="auto">
          <a:xfrm rot="3960000">
            <a:off x="2288382" y="4282281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7" name="Oval 619"/>
          <p:cNvSpPr>
            <a:spLocks noChangeArrowheads="1"/>
          </p:cNvSpPr>
          <p:nvPr/>
        </p:nvSpPr>
        <p:spPr bwMode="auto">
          <a:xfrm rot="3960000">
            <a:off x="2312988" y="4337050"/>
            <a:ext cx="23812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8" name="Oval 620"/>
          <p:cNvSpPr>
            <a:spLocks noChangeArrowheads="1"/>
          </p:cNvSpPr>
          <p:nvPr/>
        </p:nvSpPr>
        <p:spPr bwMode="auto">
          <a:xfrm rot="3960000">
            <a:off x="2339182" y="4387056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9" name="Oval 621"/>
          <p:cNvSpPr>
            <a:spLocks noChangeArrowheads="1"/>
          </p:cNvSpPr>
          <p:nvPr/>
        </p:nvSpPr>
        <p:spPr bwMode="auto">
          <a:xfrm rot="3960000">
            <a:off x="2363787" y="4440238"/>
            <a:ext cx="23813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0" name="Oval 622"/>
          <p:cNvSpPr>
            <a:spLocks noChangeArrowheads="1"/>
          </p:cNvSpPr>
          <p:nvPr/>
        </p:nvSpPr>
        <p:spPr bwMode="auto">
          <a:xfrm rot="3960000">
            <a:off x="2388394" y="4493419"/>
            <a:ext cx="2698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1" name="Oval 623"/>
          <p:cNvSpPr>
            <a:spLocks noChangeArrowheads="1"/>
          </p:cNvSpPr>
          <p:nvPr/>
        </p:nvSpPr>
        <p:spPr bwMode="auto">
          <a:xfrm rot="3960000">
            <a:off x="2415382" y="4544219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2" name="Oval 624"/>
          <p:cNvSpPr>
            <a:spLocks noChangeArrowheads="1"/>
          </p:cNvSpPr>
          <p:nvPr/>
        </p:nvSpPr>
        <p:spPr bwMode="auto">
          <a:xfrm rot="3960000">
            <a:off x="1795463" y="4044950"/>
            <a:ext cx="26988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3" name="Oval 625"/>
          <p:cNvSpPr>
            <a:spLocks noChangeArrowheads="1"/>
          </p:cNvSpPr>
          <p:nvPr/>
        </p:nvSpPr>
        <p:spPr bwMode="auto">
          <a:xfrm rot="3960000">
            <a:off x="1821656" y="4098132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4" name="Oval 626"/>
          <p:cNvSpPr>
            <a:spLocks noChangeArrowheads="1"/>
          </p:cNvSpPr>
          <p:nvPr/>
        </p:nvSpPr>
        <p:spPr bwMode="auto">
          <a:xfrm rot="3960000">
            <a:off x="1848644" y="4148931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5" name="Oval 627"/>
          <p:cNvSpPr>
            <a:spLocks noChangeArrowheads="1"/>
          </p:cNvSpPr>
          <p:nvPr/>
        </p:nvSpPr>
        <p:spPr bwMode="auto">
          <a:xfrm rot="3960000">
            <a:off x="1872457" y="4202906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6" name="Oval 628"/>
          <p:cNvSpPr>
            <a:spLocks noChangeArrowheads="1"/>
          </p:cNvSpPr>
          <p:nvPr/>
        </p:nvSpPr>
        <p:spPr bwMode="auto">
          <a:xfrm rot="3960000">
            <a:off x="1899444" y="4253706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7" name="Oval 629"/>
          <p:cNvSpPr>
            <a:spLocks noChangeArrowheads="1"/>
          </p:cNvSpPr>
          <p:nvPr/>
        </p:nvSpPr>
        <p:spPr bwMode="auto">
          <a:xfrm rot="3960000">
            <a:off x="1922463" y="4306888"/>
            <a:ext cx="26987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8" name="Oval 630"/>
          <p:cNvSpPr>
            <a:spLocks noChangeArrowheads="1"/>
          </p:cNvSpPr>
          <p:nvPr/>
        </p:nvSpPr>
        <p:spPr bwMode="auto">
          <a:xfrm rot="3960000">
            <a:off x="1949450" y="4359275"/>
            <a:ext cx="25400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9" name="Oval 631"/>
          <p:cNvSpPr>
            <a:spLocks noChangeArrowheads="1"/>
          </p:cNvSpPr>
          <p:nvPr/>
        </p:nvSpPr>
        <p:spPr bwMode="auto">
          <a:xfrm rot="3960000">
            <a:off x="1974056" y="4410869"/>
            <a:ext cx="2698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0" name="Oval 632"/>
          <p:cNvSpPr>
            <a:spLocks noChangeArrowheads="1"/>
          </p:cNvSpPr>
          <p:nvPr/>
        </p:nvSpPr>
        <p:spPr bwMode="auto">
          <a:xfrm rot="3960000">
            <a:off x="2000251" y="4464050"/>
            <a:ext cx="23812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1" name="Oval 633"/>
          <p:cNvSpPr>
            <a:spLocks noChangeArrowheads="1"/>
          </p:cNvSpPr>
          <p:nvPr/>
        </p:nvSpPr>
        <p:spPr bwMode="auto">
          <a:xfrm rot="3960000">
            <a:off x="2024856" y="4517232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2" name="Oval 634"/>
          <p:cNvSpPr>
            <a:spLocks noChangeArrowheads="1"/>
          </p:cNvSpPr>
          <p:nvPr/>
        </p:nvSpPr>
        <p:spPr bwMode="auto">
          <a:xfrm rot="3960000">
            <a:off x="2051051" y="4568825"/>
            <a:ext cx="23812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3" name="Oval 635"/>
          <p:cNvSpPr>
            <a:spLocks noChangeArrowheads="1"/>
          </p:cNvSpPr>
          <p:nvPr/>
        </p:nvSpPr>
        <p:spPr bwMode="auto">
          <a:xfrm rot="3960000">
            <a:off x="2074863" y="4621213"/>
            <a:ext cx="26987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115" name="Group 636"/>
          <p:cNvGrpSpPr>
            <a:grpSpLocks/>
          </p:cNvGrpSpPr>
          <p:nvPr/>
        </p:nvGrpSpPr>
        <p:grpSpPr bwMode="auto">
          <a:xfrm>
            <a:off x="3416300" y="5043488"/>
            <a:ext cx="561975" cy="549275"/>
            <a:chOff x="2330" y="3664"/>
            <a:chExt cx="398" cy="416"/>
          </a:xfrm>
        </p:grpSpPr>
        <p:sp>
          <p:nvSpPr>
            <p:cNvPr id="3463805" name="Arc 637"/>
            <p:cNvSpPr>
              <a:spLocks/>
            </p:cNvSpPr>
            <p:nvPr/>
          </p:nvSpPr>
          <p:spPr bwMode="auto">
            <a:xfrm rot="13260000">
              <a:off x="2393" y="3675"/>
              <a:ext cx="29" cy="61"/>
            </a:xfrm>
            <a:custGeom>
              <a:avLst/>
              <a:gdLst>
                <a:gd name="G0" fmla="+- 21600 0 0"/>
                <a:gd name="G1" fmla="+- 351 0 0"/>
                <a:gd name="G2" fmla="+- 21600 0 0"/>
                <a:gd name="T0" fmla="*/ 20836 w 21600"/>
                <a:gd name="T1" fmla="*/ 21937 h 21937"/>
                <a:gd name="T2" fmla="*/ 3 w 21600"/>
                <a:gd name="T3" fmla="*/ 0 h 21937"/>
                <a:gd name="T4" fmla="*/ 21600 w 21600"/>
                <a:gd name="T5" fmla="*/ 351 h 2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6" name="Arc 638"/>
            <p:cNvSpPr>
              <a:spLocks/>
            </p:cNvSpPr>
            <p:nvPr/>
          </p:nvSpPr>
          <p:spPr bwMode="auto">
            <a:xfrm rot="13260000">
              <a:off x="2366" y="3736"/>
              <a:ext cx="29" cy="61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7" name="Arc 639"/>
            <p:cNvSpPr>
              <a:spLocks/>
            </p:cNvSpPr>
            <p:nvPr/>
          </p:nvSpPr>
          <p:spPr bwMode="auto">
            <a:xfrm rot="13260000">
              <a:off x="2430" y="3719"/>
              <a:ext cx="22" cy="60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8" name="Arc 640"/>
            <p:cNvSpPr>
              <a:spLocks/>
            </p:cNvSpPr>
            <p:nvPr/>
          </p:nvSpPr>
          <p:spPr bwMode="auto">
            <a:xfrm rot="13260000">
              <a:off x="2330" y="3696"/>
              <a:ext cx="21" cy="60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25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9" name="Arc 641"/>
            <p:cNvSpPr>
              <a:spLocks/>
            </p:cNvSpPr>
            <p:nvPr/>
          </p:nvSpPr>
          <p:spPr bwMode="auto">
            <a:xfrm rot="13260000">
              <a:off x="2388" y="3751"/>
              <a:ext cx="18" cy="59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0" name="Arc 642"/>
            <p:cNvSpPr>
              <a:spLocks/>
            </p:cNvSpPr>
            <p:nvPr/>
          </p:nvSpPr>
          <p:spPr bwMode="auto">
            <a:xfrm rot="13260000">
              <a:off x="2448" y="3733"/>
              <a:ext cx="27" cy="60"/>
            </a:xfrm>
            <a:custGeom>
              <a:avLst/>
              <a:gdLst>
                <a:gd name="G0" fmla="+- 21600 0 0"/>
                <a:gd name="G1" fmla="+- 350 0 0"/>
                <a:gd name="G2" fmla="+- 21600 0 0"/>
                <a:gd name="T0" fmla="*/ 20779 w 21600"/>
                <a:gd name="T1" fmla="*/ 21934 h 21934"/>
                <a:gd name="T2" fmla="*/ 3 w 21600"/>
                <a:gd name="T3" fmla="*/ 0 h 21934"/>
                <a:gd name="T4" fmla="*/ 21600 w 21600"/>
                <a:gd name="T5" fmla="*/ 350 h 2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1" name="Arc 643"/>
            <p:cNvSpPr>
              <a:spLocks/>
            </p:cNvSpPr>
            <p:nvPr/>
          </p:nvSpPr>
          <p:spPr bwMode="auto">
            <a:xfrm rot="13260000">
              <a:off x="2424" y="3795"/>
              <a:ext cx="28" cy="61"/>
            </a:xfrm>
            <a:custGeom>
              <a:avLst/>
              <a:gdLst>
                <a:gd name="G0" fmla="+- 785 0 0"/>
                <a:gd name="G1" fmla="+- 21600 0 0"/>
                <a:gd name="G2" fmla="+- 21600 0 0"/>
                <a:gd name="T0" fmla="*/ 0 w 22385"/>
                <a:gd name="T1" fmla="*/ 14 h 21600"/>
                <a:gd name="T2" fmla="*/ 22385 w 22385"/>
                <a:gd name="T3" fmla="*/ 21600 h 21600"/>
                <a:gd name="T4" fmla="*/ 785 w 223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2" name="Arc 644"/>
            <p:cNvSpPr>
              <a:spLocks/>
            </p:cNvSpPr>
            <p:nvPr/>
          </p:nvSpPr>
          <p:spPr bwMode="auto">
            <a:xfrm rot="2460000">
              <a:off x="2630" y="3981"/>
              <a:ext cx="29" cy="60"/>
            </a:xfrm>
            <a:custGeom>
              <a:avLst/>
              <a:gdLst>
                <a:gd name="G0" fmla="+- 757 0 0"/>
                <a:gd name="G1" fmla="+- 0 0 0"/>
                <a:gd name="G2" fmla="+- 21600 0 0"/>
                <a:gd name="T0" fmla="*/ 22357 w 22357"/>
                <a:gd name="T1" fmla="*/ 0 h 21600"/>
                <a:gd name="T2" fmla="*/ 0 w 22357"/>
                <a:gd name="T3" fmla="*/ 21587 h 21600"/>
                <a:gd name="T4" fmla="*/ 757 w 2235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3" name="Arc 645"/>
            <p:cNvSpPr>
              <a:spLocks/>
            </p:cNvSpPr>
            <p:nvPr/>
          </p:nvSpPr>
          <p:spPr bwMode="auto">
            <a:xfrm rot="2460000">
              <a:off x="2683" y="3959"/>
              <a:ext cx="29" cy="61"/>
            </a:xfrm>
            <a:custGeom>
              <a:avLst/>
              <a:gdLst>
                <a:gd name="G0" fmla="+- 21597 0 0"/>
                <a:gd name="G1" fmla="+- 21587 0 0"/>
                <a:gd name="G2" fmla="+- 21600 0 0"/>
                <a:gd name="T0" fmla="*/ 0 w 21597"/>
                <a:gd name="T1" fmla="*/ 21236 h 21587"/>
                <a:gd name="T2" fmla="*/ 20859 w 21597"/>
                <a:gd name="T3" fmla="*/ 0 h 21587"/>
                <a:gd name="T4" fmla="*/ 21597 w 21597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4" name="Arc 646"/>
            <p:cNvSpPr>
              <a:spLocks/>
            </p:cNvSpPr>
            <p:nvPr/>
          </p:nvSpPr>
          <p:spPr bwMode="auto">
            <a:xfrm rot="2460000">
              <a:off x="2683" y="4019"/>
              <a:ext cx="22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596 w 21600"/>
                <a:gd name="T1" fmla="*/ 21577 h 21577"/>
                <a:gd name="T2" fmla="*/ 0 w 21600"/>
                <a:gd name="T3" fmla="*/ 0 h 21577"/>
                <a:gd name="T4" fmla="*/ 21600 w 21600"/>
                <a:gd name="T5" fmla="*/ 0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5" name="Arc 647"/>
            <p:cNvSpPr>
              <a:spLocks/>
            </p:cNvSpPr>
            <p:nvPr/>
          </p:nvSpPr>
          <p:spPr bwMode="auto">
            <a:xfrm rot="2460000">
              <a:off x="2706" y="3977"/>
              <a:ext cx="22" cy="60"/>
            </a:xfrm>
            <a:custGeom>
              <a:avLst/>
              <a:gdLst>
                <a:gd name="G0" fmla="+- 973 0 0"/>
                <a:gd name="G1" fmla="+- 21600 0 0"/>
                <a:gd name="G2" fmla="+- 21600 0 0"/>
                <a:gd name="T0" fmla="*/ 0 w 22570"/>
                <a:gd name="T1" fmla="*/ 22 h 21600"/>
                <a:gd name="T2" fmla="*/ 22570 w 22570"/>
                <a:gd name="T3" fmla="*/ 21243 h 21600"/>
                <a:gd name="T4" fmla="*/ 973 w 225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70" h="21600" fill="none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</a:path>
                <a:path w="22570" h="21600" stroke="0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  <a:lnTo>
                    <a:pt x="973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6" name="Arc 648"/>
            <p:cNvSpPr>
              <a:spLocks/>
            </p:cNvSpPr>
            <p:nvPr/>
          </p:nvSpPr>
          <p:spPr bwMode="auto">
            <a:xfrm rot="2460000">
              <a:off x="2565" y="3924"/>
              <a:ext cx="28" cy="64"/>
            </a:xfrm>
            <a:custGeom>
              <a:avLst/>
              <a:gdLst>
                <a:gd name="G0" fmla="+- 0 0 0"/>
                <a:gd name="G1" fmla="+- 351 0 0"/>
                <a:gd name="G2" fmla="+- 21600 0 0"/>
                <a:gd name="T0" fmla="*/ 21597 w 21600"/>
                <a:gd name="T1" fmla="*/ 0 h 21951"/>
                <a:gd name="T2" fmla="*/ 0 w 21600"/>
                <a:gd name="T3" fmla="*/ 21951 h 21951"/>
                <a:gd name="T4" fmla="*/ 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7" name="Arc 649"/>
            <p:cNvSpPr>
              <a:spLocks/>
            </p:cNvSpPr>
            <p:nvPr/>
          </p:nvSpPr>
          <p:spPr bwMode="auto">
            <a:xfrm rot="2460000">
              <a:off x="2620" y="3897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29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8" name="Arc 650"/>
            <p:cNvSpPr>
              <a:spLocks/>
            </p:cNvSpPr>
            <p:nvPr/>
          </p:nvSpPr>
          <p:spPr bwMode="auto">
            <a:xfrm rot="2460000">
              <a:off x="2612" y="3971"/>
              <a:ext cx="21" cy="60"/>
            </a:xfrm>
            <a:custGeom>
              <a:avLst/>
              <a:gdLst>
                <a:gd name="G0" fmla="+- 21600 0 0"/>
                <a:gd name="G1" fmla="+- 357 0 0"/>
                <a:gd name="G2" fmla="+- 21600 0 0"/>
                <a:gd name="T0" fmla="*/ 21600 w 21600"/>
                <a:gd name="T1" fmla="*/ 21957 h 21957"/>
                <a:gd name="T2" fmla="*/ 3 w 21600"/>
                <a:gd name="T3" fmla="*/ 0 h 21957"/>
                <a:gd name="T4" fmla="*/ 2160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9" name="Arc 651"/>
            <p:cNvSpPr>
              <a:spLocks/>
            </p:cNvSpPr>
            <p:nvPr/>
          </p:nvSpPr>
          <p:spPr bwMode="auto">
            <a:xfrm rot="2460000">
              <a:off x="2641" y="3915"/>
              <a:ext cx="19" cy="61"/>
            </a:xfrm>
            <a:custGeom>
              <a:avLst/>
              <a:gdLst>
                <a:gd name="G0" fmla="+- 1004 0 0"/>
                <a:gd name="G1" fmla="+- 21600 0 0"/>
                <a:gd name="G2" fmla="+- 21600 0 0"/>
                <a:gd name="T0" fmla="*/ 0 w 22604"/>
                <a:gd name="T1" fmla="*/ 23 h 21600"/>
                <a:gd name="T2" fmla="*/ 22604 w 22604"/>
                <a:gd name="T3" fmla="*/ 21600 h 21600"/>
                <a:gd name="T4" fmla="*/ 1004 w 226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0" name="Arc 652"/>
            <p:cNvSpPr>
              <a:spLocks/>
            </p:cNvSpPr>
            <p:nvPr/>
          </p:nvSpPr>
          <p:spPr bwMode="auto">
            <a:xfrm rot="2460000">
              <a:off x="2507" y="3868"/>
              <a:ext cx="29" cy="63"/>
            </a:xfrm>
            <a:custGeom>
              <a:avLst/>
              <a:gdLst>
                <a:gd name="G0" fmla="+- 764 0 0"/>
                <a:gd name="G1" fmla="+- 357 0 0"/>
                <a:gd name="G2" fmla="+- 21600 0 0"/>
                <a:gd name="T0" fmla="*/ 22361 w 22364"/>
                <a:gd name="T1" fmla="*/ 0 h 21957"/>
                <a:gd name="T2" fmla="*/ 0 w 22364"/>
                <a:gd name="T3" fmla="*/ 21943 h 21957"/>
                <a:gd name="T4" fmla="*/ 764 w 22364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1" name="Arc 653"/>
            <p:cNvSpPr>
              <a:spLocks/>
            </p:cNvSpPr>
            <p:nvPr/>
          </p:nvSpPr>
          <p:spPr bwMode="auto">
            <a:xfrm rot="2460000">
              <a:off x="2560" y="3842"/>
              <a:ext cx="27" cy="61"/>
            </a:xfrm>
            <a:custGeom>
              <a:avLst/>
              <a:gdLst>
                <a:gd name="G0" fmla="+- 21597 0 0"/>
                <a:gd name="G1" fmla="+- 21588 0 0"/>
                <a:gd name="G2" fmla="+- 21600 0 0"/>
                <a:gd name="T0" fmla="*/ 0 w 21597"/>
                <a:gd name="T1" fmla="*/ 21243 h 21588"/>
                <a:gd name="T2" fmla="*/ 20871 w 21597"/>
                <a:gd name="T3" fmla="*/ 0 h 21588"/>
                <a:gd name="T4" fmla="*/ 21597 w 21597"/>
                <a:gd name="T5" fmla="*/ 21588 h 2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2" name="Arc 654"/>
            <p:cNvSpPr>
              <a:spLocks/>
            </p:cNvSpPr>
            <p:nvPr/>
          </p:nvSpPr>
          <p:spPr bwMode="auto">
            <a:xfrm rot="2460000">
              <a:off x="2548" y="3914"/>
              <a:ext cx="21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3" name="Arc 655"/>
            <p:cNvSpPr>
              <a:spLocks/>
            </p:cNvSpPr>
            <p:nvPr/>
          </p:nvSpPr>
          <p:spPr bwMode="auto">
            <a:xfrm rot="2460000">
              <a:off x="2582" y="3856"/>
              <a:ext cx="22" cy="60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35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4" name="Arc 656"/>
            <p:cNvSpPr>
              <a:spLocks/>
            </p:cNvSpPr>
            <p:nvPr/>
          </p:nvSpPr>
          <p:spPr bwMode="auto">
            <a:xfrm rot="2460000">
              <a:off x="2444" y="3805"/>
              <a:ext cx="29" cy="65"/>
            </a:xfrm>
            <a:custGeom>
              <a:avLst/>
              <a:gdLst>
                <a:gd name="G0" fmla="+- 764 0 0"/>
                <a:gd name="G1" fmla="+- 357 0 0"/>
                <a:gd name="G2" fmla="+- 21600 0 0"/>
                <a:gd name="T0" fmla="*/ 22361 w 22364"/>
                <a:gd name="T1" fmla="*/ 0 h 21957"/>
                <a:gd name="T2" fmla="*/ 0 w 22364"/>
                <a:gd name="T3" fmla="*/ 21943 h 21957"/>
                <a:gd name="T4" fmla="*/ 764 w 22364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5" name="Arc 657"/>
            <p:cNvSpPr>
              <a:spLocks/>
            </p:cNvSpPr>
            <p:nvPr/>
          </p:nvSpPr>
          <p:spPr bwMode="auto">
            <a:xfrm rot="2460000">
              <a:off x="2499" y="3779"/>
              <a:ext cx="29" cy="60"/>
            </a:xfrm>
            <a:custGeom>
              <a:avLst/>
              <a:gdLst>
                <a:gd name="G0" fmla="+- 21597 0 0"/>
                <a:gd name="G1" fmla="+- 21588 0 0"/>
                <a:gd name="G2" fmla="+- 21600 0 0"/>
                <a:gd name="T0" fmla="*/ 0 w 21597"/>
                <a:gd name="T1" fmla="*/ 21243 h 21588"/>
                <a:gd name="T2" fmla="*/ 20871 w 21597"/>
                <a:gd name="T3" fmla="*/ 0 h 21588"/>
                <a:gd name="T4" fmla="*/ 21597 w 21597"/>
                <a:gd name="T5" fmla="*/ 21588 h 2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6" name="Arc 658"/>
            <p:cNvSpPr>
              <a:spLocks/>
            </p:cNvSpPr>
            <p:nvPr/>
          </p:nvSpPr>
          <p:spPr bwMode="auto">
            <a:xfrm rot="2460000">
              <a:off x="2490" y="3853"/>
              <a:ext cx="22" cy="64"/>
            </a:xfrm>
            <a:custGeom>
              <a:avLst/>
              <a:gdLst>
                <a:gd name="G0" fmla="+- 21600 0 0"/>
                <a:gd name="G1" fmla="+- 343 0 0"/>
                <a:gd name="G2" fmla="+- 21600 0 0"/>
                <a:gd name="T0" fmla="*/ 20588 w 21600"/>
                <a:gd name="T1" fmla="*/ 21919 h 21919"/>
                <a:gd name="T2" fmla="*/ 3 w 21600"/>
                <a:gd name="T3" fmla="*/ 0 h 21919"/>
                <a:gd name="T4" fmla="*/ 21600 w 21600"/>
                <a:gd name="T5" fmla="*/ 343 h 2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9" fill="none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</a:path>
                <a:path w="21600" h="21919" stroke="0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  <a:lnTo>
                    <a:pt x="21600" y="34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7" name="Arc 659"/>
            <p:cNvSpPr>
              <a:spLocks/>
            </p:cNvSpPr>
            <p:nvPr/>
          </p:nvSpPr>
          <p:spPr bwMode="auto">
            <a:xfrm rot="2460000">
              <a:off x="2520" y="3795"/>
              <a:ext cx="22" cy="61"/>
            </a:xfrm>
            <a:custGeom>
              <a:avLst/>
              <a:gdLst>
                <a:gd name="G0" fmla="+- 1019 0 0"/>
                <a:gd name="G1" fmla="+- 21600 0 0"/>
                <a:gd name="G2" fmla="+- 21600 0 0"/>
                <a:gd name="T0" fmla="*/ 0 w 22616"/>
                <a:gd name="T1" fmla="*/ 24 h 21600"/>
                <a:gd name="T2" fmla="*/ 22616 w 22616"/>
                <a:gd name="T3" fmla="*/ 21243 h 21600"/>
                <a:gd name="T4" fmla="*/ 1019 w 2261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8" name="Arc 660"/>
            <p:cNvSpPr>
              <a:spLocks/>
            </p:cNvSpPr>
            <p:nvPr/>
          </p:nvSpPr>
          <p:spPr bwMode="auto">
            <a:xfrm rot="13260000">
              <a:off x="2377" y="3664"/>
              <a:ext cx="20" cy="6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116" name="Group 661"/>
          <p:cNvGrpSpPr>
            <a:grpSpLocks/>
          </p:cNvGrpSpPr>
          <p:nvPr/>
        </p:nvGrpSpPr>
        <p:grpSpPr bwMode="auto">
          <a:xfrm>
            <a:off x="2005013" y="5032375"/>
            <a:ext cx="547687" cy="565150"/>
            <a:chOff x="1330" y="3656"/>
            <a:chExt cx="388" cy="427"/>
          </a:xfrm>
        </p:grpSpPr>
        <p:sp>
          <p:nvSpPr>
            <p:cNvPr id="3463830" name="Arc 662"/>
            <p:cNvSpPr>
              <a:spLocks/>
            </p:cNvSpPr>
            <p:nvPr/>
          </p:nvSpPr>
          <p:spPr bwMode="auto">
            <a:xfrm rot="8220000">
              <a:off x="1624" y="3666"/>
              <a:ext cx="29" cy="60"/>
            </a:xfrm>
            <a:custGeom>
              <a:avLst/>
              <a:gdLst>
                <a:gd name="G0" fmla="+- 757 0 0"/>
                <a:gd name="G1" fmla="+- 0 0 0"/>
                <a:gd name="G2" fmla="+- 21600 0 0"/>
                <a:gd name="T0" fmla="*/ 22357 w 22357"/>
                <a:gd name="T1" fmla="*/ 0 h 21600"/>
                <a:gd name="T2" fmla="*/ 0 w 22357"/>
                <a:gd name="T3" fmla="*/ 21587 h 21600"/>
                <a:gd name="T4" fmla="*/ 757 w 2235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1" name="Arc 663"/>
            <p:cNvSpPr>
              <a:spLocks/>
            </p:cNvSpPr>
            <p:nvPr/>
          </p:nvSpPr>
          <p:spPr bwMode="auto">
            <a:xfrm rot="8220000">
              <a:off x="1653" y="3727"/>
              <a:ext cx="29" cy="61"/>
            </a:xfrm>
            <a:custGeom>
              <a:avLst/>
              <a:gdLst>
                <a:gd name="G0" fmla="+- 21600 0 0"/>
                <a:gd name="G1" fmla="+- 21587 0 0"/>
                <a:gd name="G2" fmla="+- 21600 0 0"/>
                <a:gd name="T0" fmla="*/ 0 w 21600"/>
                <a:gd name="T1" fmla="*/ 21587 h 21587"/>
                <a:gd name="T2" fmla="*/ 20856 w 21600"/>
                <a:gd name="T3" fmla="*/ 0 h 21587"/>
                <a:gd name="T4" fmla="*/ 21600 w 21600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  <a:lnTo>
                    <a:pt x="21600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2" name="Arc 664"/>
            <p:cNvSpPr>
              <a:spLocks/>
            </p:cNvSpPr>
            <p:nvPr/>
          </p:nvSpPr>
          <p:spPr bwMode="auto">
            <a:xfrm rot="8220000">
              <a:off x="1595" y="3712"/>
              <a:ext cx="19" cy="61"/>
            </a:xfrm>
            <a:custGeom>
              <a:avLst/>
              <a:gdLst>
                <a:gd name="G0" fmla="+- 21600 0 0"/>
                <a:gd name="G1" fmla="+- 357 0 0"/>
                <a:gd name="G2" fmla="+- 21600 0 0"/>
                <a:gd name="T0" fmla="*/ 21600 w 21600"/>
                <a:gd name="T1" fmla="*/ 21957 h 21957"/>
                <a:gd name="T2" fmla="*/ 3 w 21600"/>
                <a:gd name="T3" fmla="*/ 0 h 21957"/>
                <a:gd name="T4" fmla="*/ 2160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3" name="Arc 665"/>
            <p:cNvSpPr>
              <a:spLocks/>
            </p:cNvSpPr>
            <p:nvPr/>
          </p:nvSpPr>
          <p:spPr bwMode="auto">
            <a:xfrm rot="8220000">
              <a:off x="1696" y="3686"/>
              <a:ext cx="22" cy="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4" name="Arc 666"/>
            <p:cNvSpPr>
              <a:spLocks/>
            </p:cNvSpPr>
            <p:nvPr/>
          </p:nvSpPr>
          <p:spPr bwMode="auto">
            <a:xfrm rot="8220000">
              <a:off x="1640" y="3740"/>
              <a:ext cx="19" cy="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43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5" name="Arc 667"/>
            <p:cNvSpPr>
              <a:spLocks/>
            </p:cNvSpPr>
            <p:nvPr/>
          </p:nvSpPr>
          <p:spPr bwMode="auto">
            <a:xfrm rot="8220000">
              <a:off x="1573" y="3726"/>
              <a:ext cx="27" cy="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6" name="Arc 668"/>
            <p:cNvSpPr>
              <a:spLocks/>
            </p:cNvSpPr>
            <p:nvPr/>
          </p:nvSpPr>
          <p:spPr bwMode="auto">
            <a:xfrm rot="8220000">
              <a:off x="1599" y="3788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15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7" name="Arc 669"/>
            <p:cNvSpPr>
              <a:spLocks/>
            </p:cNvSpPr>
            <p:nvPr/>
          </p:nvSpPr>
          <p:spPr bwMode="auto">
            <a:xfrm rot="19020000">
              <a:off x="1399" y="3982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8" name="Arc 670"/>
            <p:cNvSpPr>
              <a:spLocks/>
            </p:cNvSpPr>
            <p:nvPr/>
          </p:nvSpPr>
          <p:spPr bwMode="auto">
            <a:xfrm rot="19020000">
              <a:off x="1343" y="3958"/>
              <a:ext cx="27" cy="61"/>
            </a:xfrm>
            <a:custGeom>
              <a:avLst/>
              <a:gdLst>
                <a:gd name="G0" fmla="+- 744 0 0"/>
                <a:gd name="G1" fmla="+- 21600 0 0"/>
                <a:gd name="G2" fmla="+- 21600 0 0"/>
                <a:gd name="T0" fmla="*/ 0 w 22344"/>
                <a:gd name="T1" fmla="*/ 13 h 21600"/>
                <a:gd name="T2" fmla="*/ 22344 w 22344"/>
                <a:gd name="T3" fmla="*/ 21600 h 21600"/>
                <a:gd name="T4" fmla="*/ 744 w 223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9" name="Arc 671"/>
            <p:cNvSpPr>
              <a:spLocks/>
            </p:cNvSpPr>
            <p:nvPr/>
          </p:nvSpPr>
          <p:spPr bwMode="auto">
            <a:xfrm rot="19020000">
              <a:off x="1352" y="4021"/>
              <a:ext cx="18" cy="62"/>
            </a:xfrm>
            <a:custGeom>
              <a:avLst/>
              <a:gdLst>
                <a:gd name="G0" fmla="+- 0 0 0"/>
                <a:gd name="G1" fmla="+- 351 0 0"/>
                <a:gd name="G2" fmla="+- 21600 0 0"/>
                <a:gd name="T0" fmla="*/ 21597 w 21600"/>
                <a:gd name="T1" fmla="*/ 0 h 21951"/>
                <a:gd name="T2" fmla="*/ 0 w 21600"/>
                <a:gd name="T3" fmla="*/ 21951 h 21951"/>
                <a:gd name="T4" fmla="*/ 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0" name="Arc 672"/>
            <p:cNvSpPr>
              <a:spLocks/>
            </p:cNvSpPr>
            <p:nvPr/>
          </p:nvSpPr>
          <p:spPr bwMode="auto">
            <a:xfrm rot="19020000">
              <a:off x="1330" y="3979"/>
              <a:ext cx="22" cy="61"/>
            </a:xfrm>
            <a:custGeom>
              <a:avLst/>
              <a:gdLst>
                <a:gd name="G0" fmla="+- 21597 0 0"/>
                <a:gd name="G1" fmla="+- 21579 0 0"/>
                <a:gd name="G2" fmla="+- 21600 0 0"/>
                <a:gd name="T0" fmla="*/ 0 w 21597"/>
                <a:gd name="T1" fmla="*/ 21235 h 21579"/>
                <a:gd name="T2" fmla="*/ 20646 w 21597"/>
                <a:gd name="T3" fmla="*/ 0 h 21579"/>
                <a:gd name="T4" fmla="*/ 21597 w 21597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1" name="Arc 673"/>
            <p:cNvSpPr>
              <a:spLocks/>
            </p:cNvSpPr>
            <p:nvPr/>
          </p:nvSpPr>
          <p:spPr bwMode="auto">
            <a:xfrm rot="19020000">
              <a:off x="1460" y="3920"/>
              <a:ext cx="27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2" name="Arc 674"/>
            <p:cNvSpPr>
              <a:spLocks/>
            </p:cNvSpPr>
            <p:nvPr/>
          </p:nvSpPr>
          <p:spPr bwMode="auto">
            <a:xfrm rot="19020000">
              <a:off x="1406" y="3896"/>
              <a:ext cx="27" cy="62"/>
            </a:xfrm>
            <a:custGeom>
              <a:avLst/>
              <a:gdLst>
                <a:gd name="G0" fmla="+- 757 0 0"/>
                <a:gd name="G1" fmla="+- 21600 0 0"/>
                <a:gd name="G2" fmla="+- 21600 0 0"/>
                <a:gd name="T0" fmla="*/ 0 w 22357"/>
                <a:gd name="T1" fmla="*/ 13 h 21600"/>
                <a:gd name="T2" fmla="*/ 22357 w 22357"/>
                <a:gd name="T3" fmla="*/ 21600 h 21600"/>
                <a:gd name="T4" fmla="*/ 757 w 2235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3" name="Arc 675"/>
            <p:cNvSpPr>
              <a:spLocks/>
            </p:cNvSpPr>
            <p:nvPr/>
          </p:nvSpPr>
          <p:spPr bwMode="auto">
            <a:xfrm rot="19020000">
              <a:off x="1422" y="3968"/>
              <a:ext cx="20" cy="61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4" name="Arc 676"/>
            <p:cNvSpPr>
              <a:spLocks/>
            </p:cNvSpPr>
            <p:nvPr/>
          </p:nvSpPr>
          <p:spPr bwMode="auto">
            <a:xfrm rot="19020000">
              <a:off x="1392" y="3915"/>
              <a:ext cx="22" cy="61"/>
            </a:xfrm>
            <a:custGeom>
              <a:avLst/>
              <a:gdLst>
                <a:gd name="G0" fmla="+- 21597 0 0"/>
                <a:gd name="G1" fmla="+- 21578 0 0"/>
                <a:gd name="G2" fmla="+- 21600 0 0"/>
                <a:gd name="T0" fmla="*/ 0 w 21597"/>
                <a:gd name="T1" fmla="*/ 21227 h 21578"/>
                <a:gd name="T2" fmla="*/ 20624 w 21597"/>
                <a:gd name="T3" fmla="*/ 0 h 21578"/>
                <a:gd name="T4" fmla="*/ 21597 w 21597"/>
                <a:gd name="T5" fmla="*/ 21578 h 2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8" fill="none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</a:path>
                <a:path w="21597" h="21578" stroke="0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  <a:lnTo>
                    <a:pt x="21597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5" name="Arc 677"/>
            <p:cNvSpPr>
              <a:spLocks/>
            </p:cNvSpPr>
            <p:nvPr/>
          </p:nvSpPr>
          <p:spPr bwMode="auto">
            <a:xfrm rot="19020000">
              <a:off x="1517" y="3864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6" name="Arc 678"/>
            <p:cNvSpPr>
              <a:spLocks/>
            </p:cNvSpPr>
            <p:nvPr/>
          </p:nvSpPr>
          <p:spPr bwMode="auto">
            <a:xfrm rot="19020000">
              <a:off x="1462" y="3838"/>
              <a:ext cx="30" cy="61"/>
            </a:xfrm>
            <a:custGeom>
              <a:avLst/>
              <a:gdLst>
                <a:gd name="G0" fmla="+- 732 0 0"/>
                <a:gd name="G1" fmla="+- 21600 0 0"/>
                <a:gd name="G2" fmla="+- 21600 0 0"/>
                <a:gd name="T0" fmla="*/ 0 w 22332"/>
                <a:gd name="T1" fmla="*/ 12 h 21600"/>
                <a:gd name="T2" fmla="*/ 22332 w 22332"/>
                <a:gd name="T3" fmla="*/ 21600 h 21600"/>
                <a:gd name="T4" fmla="*/ 732 w 223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7" name="Arc 679"/>
            <p:cNvSpPr>
              <a:spLocks/>
            </p:cNvSpPr>
            <p:nvPr/>
          </p:nvSpPr>
          <p:spPr bwMode="auto">
            <a:xfrm rot="19020000">
              <a:off x="1485" y="3911"/>
              <a:ext cx="20" cy="60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8" name="Arc 680"/>
            <p:cNvSpPr>
              <a:spLocks/>
            </p:cNvSpPr>
            <p:nvPr/>
          </p:nvSpPr>
          <p:spPr bwMode="auto">
            <a:xfrm rot="19020000">
              <a:off x="1449" y="3853"/>
              <a:ext cx="20" cy="61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9" name="Arc 681"/>
            <p:cNvSpPr>
              <a:spLocks/>
            </p:cNvSpPr>
            <p:nvPr/>
          </p:nvSpPr>
          <p:spPr bwMode="auto">
            <a:xfrm rot="19020000">
              <a:off x="1579" y="3798"/>
              <a:ext cx="28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0" name="Arc 682"/>
            <p:cNvSpPr>
              <a:spLocks/>
            </p:cNvSpPr>
            <p:nvPr/>
          </p:nvSpPr>
          <p:spPr bwMode="auto">
            <a:xfrm rot="19020000">
              <a:off x="1521" y="3772"/>
              <a:ext cx="30" cy="61"/>
            </a:xfrm>
            <a:custGeom>
              <a:avLst/>
              <a:gdLst>
                <a:gd name="G0" fmla="+- 714 0 0"/>
                <a:gd name="G1" fmla="+- 21600 0 0"/>
                <a:gd name="G2" fmla="+- 21600 0 0"/>
                <a:gd name="T0" fmla="*/ 0 w 22311"/>
                <a:gd name="T1" fmla="*/ 12 h 21600"/>
                <a:gd name="T2" fmla="*/ 22311 w 22311"/>
                <a:gd name="T3" fmla="*/ 21249 h 21600"/>
                <a:gd name="T4" fmla="*/ 714 w 223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11" h="21600" fill="none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</a:path>
                <a:path w="22311" h="21600" stroke="0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  <a:lnTo>
                    <a:pt x="71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1" name="Arc 683"/>
            <p:cNvSpPr>
              <a:spLocks/>
            </p:cNvSpPr>
            <p:nvPr/>
          </p:nvSpPr>
          <p:spPr bwMode="auto">
            <a:xfrm rot="19020000">
              <a:off x="1541" y="3847"/>
              <a:ext cx="19" cy="61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2" name="Arc 684"/>
            <p:cNvSpPr>
              <a:spLocks/>
            </p:cNvSpPr>
            <p:nvPr/>
          </p:nvSpPr>
          <p:spPr bwMode="auto">
            <a:xfrm rot="19020000">
              <a:off x="1509" y="3792"/>
              <a:ext cx="21" cy="60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3" name="Arc 685"/>
            <p:cNvSpPr>
              <a:spLocks/>
            </p:cNvSpPr>
            <p:nvPr/>
          </p:nvSpPr>
          <p:spPr bwMode="auto">
            <a:xfrm rot="8220000">
              <a:off x="1647" y="3656"/>
              <a:ext cx="21" cy="61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117" name="Group 686"/>
          <p:cNvGrpSpPr>
            <a:grpSpLocks/>
          </p:cNvGrpSpPr>
          <p:nvPr/>
        </p:nvGrpSpPr>
        <p:grpSpPr bwMode="auto">
          <a:xfrm>
            <a:off x="2120900" y="5105400"/>
            <a:ext cx="1385888" cy="298450"/>
            <a:chOff x="1503" y="3936"/>
            <a:chExt cx="982" cy="226"/>
          </a:xfrm>
        </p:grpSpPr>
        <p:grpSp>
          <p:nvGrpSpPr>
            <p:cNvPr id="42602" name="Group 687"/>
            <p:cNvGrpSpPr>
              <a:grpSpLocks/>
            </p:cNvGrpSpPr>
            <p:nvPr/>
          </p:nvGrpSpPr>
          <p:grpSpPr bwMode="auto">
            <a:xfrm>
              <a:off x="1503" y="3938"/>
              <a:ext cx="478" cy="224"/>
              <a:chOff x="1503" y="3938"/>
              <a:chExt cx="478" cy="224"/>
            </a:xfrm>
          </p:grpSpPr>
          <p:sp>
            <p:nvSpPr>
              <p:cNvPr id="3463856" name="Arc 688"/>
              <p:cNvSpPr>
                <a:spLocks/>
              </p:cNvSpPr>
              <p:nvPr/>
            </p:nvSpPr>
            <p:spPr bwMode="auto">
              <a:xfrm rot="9660000">
                <a:off x="1901" y="3941"/>
                <a:ext cx="30" cy="49"/>
              </a:xfrm>
              <a:custGeom>
                <a:avLst/>
                <a:gdLst>
                  <a:gd name="G0" fmla="+- 765 0 0"/>
                  <a:gd name="G1" fmla="+- 453 0 0"/>
                  <a:gd name="G2" fmla="+- 21600 0 0"/>
                  <a:gd name="T0" fmla="*/ 22360 w 22365"/>
                  <a:gd name="T1" fmla="*/ 0 h 22053"/>
                  <a:gd name="T2" fmla="*/ 0 w 22365"/>
                  <a:gd name="T3" fmla="*/ 22039 h 22053"/>
                  <a:gd name="T4" fmla="*/ 765 w 22365"/>
                  <a:gd name="T5" fmla="*/ 453 h 22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57" name="Arc 689"/>
              <p:cNvSpPr>
                <a:spLocks/>
              </p:cNvSpPr>
              <p:nvPr/>
            </p:nvSpPr>
            <p:spPr bwMode="auto">
              <a:xfrm rot="9660000">
                <a:off x="1905" y="3995"/>
                <a:ext cx="27" cy="49"/>
              </a:xfrm>
              <a:custGeom>
                <a:avLst/>
                <a:gdLst>
                  <a:gd name="G0" fmla="+- 21596 0 0"/>
                  <a:gd name="G1" fmla="+- 21587 0 0"/>
                  <a:gd name="G2" fmla="+- 21600 0 0"/>
                  <a:gd name="T0" fmla="*/ 0 w 21596"/>
                  <a:gd name="T1" fmla="*/ 21158 h 21587"/>
                  <a:gd name="T2" fmla="*/ 20846 w 21596"/>
                  <a:gd name="T3" fmla="*/ 0 h 21587"/>
                  <a:gd name="T4" fmla="*/ 21596 w 21596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58" name="Arc 690"/>
              <p:cNvSpPr>
                <a:spLocks/>
              </p:cNvSpPr>
              <p:nvPr/>
            </p:nvSpPr>
            <p:spPr bwMode="auto">
              <a:xfrm rot="9660000">
                <a:off x="1857" y="3965"/>
                <a:ext cx="20" cy="47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59" name="Arc 691"/>
              <p:cNvSpPr>
                <a:spLocks/>
              </p:cNvSpPr>
              <p:nvPr/>
            </p:nvSpPr>
            <p:spPr bwMode="auto">
              <a:xfrm rot="9660000">
                <a:off x="1959" y="3977"/>
                <a:ext cx="22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0" name="Arc 692"/>
              <p:cNvSpPr>
                <a:spLocks/>
              </p:cNvSpPr>
              <p:nvPr/>
            </p:nvSpPr>
            <p:spPr bwMode="auto">
              <a:xfrm rot="9660000">
                <a:off x="1885" y="4000"/>
                <a:ext cx="19" cy="48"/>
              </a:xfrm>
              <a:custGeom>
                <a:avLst/>
                <a:gdLst>
                  <a:gd name="G0" fmla="+- 993 0 0"/>
                  <a:gd name="G1" fmla="+- 21600 0 0"/>
                  <a:gd name="G2" fmla="+- 21600 0 0"/>
                  <a:gd name="T0" fmla="*/ 0 w 22588"/>
                  <a:gd name="T1" fmla="*/ 23 h 21600"/>
                  <a:gd name="T2" fmla="*/ 22588 w 22588"/>
                  <a:gd name="T3" fmla="*/ 21144 h 21600"/>
                  <a:gd name="T4" fmla="*/ 993 w 2258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88" h="21600" fill="none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</a:path>
                  <a:path w="22588" h="21600" stroke="0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  <a:lnTo>
                      <a:pt x="993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1" name="Arc 693"/>
              <p:cNvSpPr>
                <a:spLocks/>
              </p:cNvSpPr>
              <p:nvPr/>
            </p:nvSpPr>
            <p:spPr bwMode="auto">
              <a:xfrm rot="9660000">
                <a:off x="1830" y="3966"/>
                <a:ext cx="28" cy="50"/>
              </a:xfrm>
              <a:custGeom>
                <a:avLst/>
                <a:gdLst>
                  <a:gd name="G0" fmla="+- 823 0 0"/>
                  <a:gd name="G1" fmla="+- 454 0 0"/>
                  <a:gd name="G2" fmla="+- 21600 0 0"/>
                  <a:gd name="T0" fmla="*/ 22418 w 22423"/>
                  <a:gd name="T1" fmla="*/ 0 h 22054"/>
                  <a:gd name="T2" fmla="*/ 0 w 22423"/>
                  <a:gd name="T3" fmla="*/ 22038 h 22054"/>
                  <a:gd name="T4" fmla="*/ 823 w 22423"/>
                  <a:gd name="T5" fmla="*/ 454 h 2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423" h="22054" fill="none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</a:path>
                  <a:path w="22423" h="22054" stroke="0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  <a:lnTo>
                      <a:pt x="823" y="45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2" name="Arc 694"/>
              <p:cNvSpPr>
                <a:spLocks/>
              </p:cNvSpPr>
              <p:nvPr/>
            </p:nvSpPr>
            <p:spPr bwMode="auto">
              <a:xfrm rot="9660000">
                <a:off x="1828" y="4024"/>
                <a:ext cx="28" cy="47"/>
              </a:xfrm>
              <a:custGeom>
                <a:avLst/>
                <a:gdLst>
                  <a:gd name="G0" fmla="+- 21600 0 0"/>
                  <a:gd name="G1" fmla="+- 21586 0 0"/>
                  <a:gd name="G2" fmla="+- 21600 0 0"/>
                  <a:gd name="T0" fmla="*/ 0 w 21600"/>
                  <a:gd name="T1" fmla="*/ 21586 h 21586"/>
                  <a:gd name="T2" fmla="*/ 20815 w 21600"/>
                  <a:gd name="T3" fmla="*/ 0 h 21586"/>
                  <a:gd name="T4" fmla="*/ 21600 w 21600"/>
                  <a:gd name="T5" fmla="*/ 21586 h 2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3" name="Arc 695"/>
              <p:cNvSpPr>
                <a:spLocks/>
              </p:cNvSpPr>
              <p:nvPr/>
            </p:nvSpPr>
            <p:spPr bwMode="auto">
              <a:xfrm rot="20460000">
                <a:off x="1564" y="4101"/>
                <a:ext cx="28" cy="4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4" name="Arc 696"/>
              <p:cNvSpPr>
                <a:spLocks/>
              </p:cNvSpPr>
              <p:nvPr/>
            </p:nvSpPr>
            <p:spPr bwMode="auto">
              <a:xfrm rot="20460000">
                <a:off x="1524" y="4066"/>
                <a:ext cx="28" cy="50"/>
              </a:xfrm>
              <a:custGeom>
                <a:avLst/>
                <a:gdLst>
                  <a:gd name="G0" fmla="+- 750 0 0"/>
                  <a:gd name="G1" fmla="+- 21600 0 0"/>
                  <a:gd name="G2" fmla="+- 21600 0 0"/>
                  <a:gd name="T0" fmla="*/ 0 w 22345"/>
                  <a:gd name="T1" fmla="*/ 13 h 21600"/>
                  <a:gd name="T2" fmla="*/ 22345 w 22345"/>
                  <a:gd name="T3" fmla="*/ 21156 h 21600"/>
                  <a:gd name="T4" fmla="*/ 750 w 2234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5" name="Arc 697"/>
              <p:cNvSpPr>
                <a:spLocks/>
              </p:cNvSpPr>
              <p:nvPr/>
            </p:nvSpPr>
            <p:spPr bwMode="auto">
              <a:xfrm rot="20460000">
                <a:off x="1506" y="4112"/>
                <a:ext cx="19" cy="50"/>
              </a:xfrm>
              <a:custGeom>
                <a:avLst/>
                <a:gdLst>
                  <a:gd name="G0" fmla="+- 1063 0 0"/>
                  <a:gd name="G1" fmla="+- 456 0 0"/>
                  <a:gd name="G2" fmla="+- 21600 0 0"/>
                  <a:gd name="T0" fmla="*/ 22658 w 22663"/>
                  <a:gd name="T1" fmla="*/ 0 h 22056"/>
                  <a:gd name="T2" fmla="*/ 0 w 22663"/>
                  <a:gd name="T3" fmla="*/ 22030 h 22056"/>
                  <a:gd name="T4" fmla="*/ 1063 w 22663"/>
                  <a:gd name="T5" fmla="*/ 456 h 2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6" name="Arc 698"/>
              <p:cNvSpPr>
                <a:spLocks/>
              </p:cNvSpPr>
              <p:nvPr/>
            </p:nvSpPr>
            <p:spPr bwMode="auto">
              <a:xfrm rot="20460000">
                <a:off x="1503" y="4074"/>
                <a:ext cx="22" cy="49"/>
              </a:xfrm>
              <a:custGeom>
                <a:avLst/>
                <a:gdLst>
                  <a:gd name="G0" fmla="+- 21600 0 0"/>
                  <a:gd name="G1" fmla="+- 21578 0 0"/>
                  <a:gd name="G2" fmla="+- 21600 0 0"/>
                  <a:gd name="T0" fmla="*/ 0 w 21600"/>
                  <a:gd name="T1" fmla="*/ 21578 h 21578"/>
                  <a:gd name="T2" fmla="*/ 20619 w 21600"/>
                  <a:gd name="T3" fmla="*/ 0 h 21578"/>
                  <a:gd name="T4" fmla="*/ 21600 w 21600"/>
                  <a:gd name="T5" fmla="*/ 21578 h 2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7" name="Arc 699"/>
              <p:cNvSpPr>
                <a:spLocks/>
              </p:cNvSpPr>
              <p:nvPr/>
            </p:nvSpPr>
            <p:spPr bwMode="auto">
              <a:xfrm rot="20460000">
                <a:off x="1647" y="4075"/>
                <a:ext cx="28" cy="48"/>
              </a:xfrm>
              <a:custGeom>
                <a:avLst/>
                <a:gdLst>
                  <a:gd name="G0" fmla="+- 21600 0 0"/>
                  <a:gd name="G1" fmla="+- 436 0 0"/>
                  <a:gd name="G2" fmla="+- 21600 0 0"/>
                  <a:gd name="T0" fmla="*/ 21600 w 21600"/>
                  <a:gd name="T1" fmla="*/ 22036 h 22036"/>
                  <a:gd name="T2" fmla="*/ 4 w 21600"/>
                  <a:gd name="T3" fmla="*/ 0 h 22036"/>
                  <a:gd name="T4" fmla="*/ 21600 w 21600"/>
                  <a:gd name="T5" fmla="*/ 436 h 2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8" name="Arc 700"/>
              <p:cNvSpPr>
                <a:spLocks/>
              </p:cNvSpPr>
              <p:nvPr/>
            </p:nvSpPr>
            <p:spPr bwMode="auto">
              <a:xfrm rot="20460000">
                <a:off x="1606" y="4042"/>
                <a:ext cx="27" cy="48"/>
              </a:xfrm>
              <a:custGeom>
                <a:avLst/>
                <a:gdLst>
                  <a:gd name="G0" fmla="+- 763 0 0"/>
                  <a:gd name="G1" fmla="+- 21600 0 0"/>
                  <a:gd name="G2" fmla="+- 21600 0 0"/>
                  <a:gd name="T0" fmla="*/ 0 w 22359"/>
                  <a:gd name="T1" fmla="*/ 13 h 21600"/>
                  <a:gd name="T2" fmla="*/ 22359 w 22359"/>
                  <a:gd name="T3" fmla="*/ 21164 h 21600"/>
                  <a:gd name="T4" fmla="*/ 763 w 2235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9" h="21600" fill="none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</a:path>
                  <a:path w="22359" h="21600" stroke="0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  <a:lnTo>
                      <a:pt x="763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9" name="Arc 701"/>
              <p:cNvSpPr>
                <a:spLocks/>
              </p:cNvSpPr>
              <p:nvPr/>
            </p:nvSpPr>
            <p:spPr bwMode="auto">
              <a:xfrm rot="20460000">
                <a:off x="1592" y="4097"/>
                <a:ext cx="21" cy="49"/>
              </a:xfrm>
              <a:custGeom>
                <a:avLst/>
                <a:gdLst>
                  <a:gd name="G0" fmla="+- 0 0 0"/>
                  <a:gd name="G1" fmla="+- 445 0 0"/>
                  <a:gd name="G2" fmla="+- 21600 0 0"/>
                  <a:gd name="T0" fmla="*/ 21595 w 21600"/>
                  <a:gd name="T1" fmla="*/ 0 h 22045"/>
                  <a:gd name="T2" fmla="*/ 0 w 21600"/>
                  <a:gd name="T3" fmla="*/ 22045 h 22045"/>
                  <a:gd name="T4" fmla="*/ 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0" name="Arc 702"/>
              <p:cNvSpPr>
                <a:spLocks/>
              </p:cNvSpPr>
              <p:nvPr/>
            </p:nvSpPr>
            <p:spPr bwMode="auto">
              <a:xfrm rot="20460000">
                <a:off x="1587" y="4048"/>
                <a:ext cx="19" cy="49"/>
              </a:xfrm>
              <a:custGeom>
                <a:avLst/>
                <a:gdLst>
                  <a:gd name="G0" fmla="+- 21600 0 0"/>
                  <a:gd name="G1" fmla="+- 21576 0 0"/>
                  <a:gd name="G2" fmla="+- 21600 0 0"/>
                  <a:gd name="T0" fmla="*/ 0 w 21600"/>
                  <a:gd name="T1" fmla="*/ 21576 h 21576"/>
                  <a:gd name="T2" fmla="*/ 20573 w 21600"/>
                  <a:gd name="T3" fmla="*/ 0 h 21576"/>
                  <a:gd name="T4" fmla="*/ 21600 w 21600"/>
                  <a:gd name="T5" fmla="*/ 21576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1" name="Arc 703"/>
              <p:cNvSpPr>
                <a:spLocks/>
              </p:cNvSpPr>
              <p:nvPr/>
            </p:nvSpPr>
            <p:spPr bwMode="auto">
              <a:xfrm rot="20460000">
                <a:off x="1722" y="4051"/>
                <a:ext cx="29" cy="4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0843 w 21600"/>
                  <a:gd name="T1" fmla="*/ 21587 h 21587"/>
                  <a:gd name="T2" fmla="*/ 0 w 21600"/>
                  <a:gd name="T3" fmla="*/ 0 h 21587"/>
                  <a:gd name="T4" fmla="*/ 21600 w 21600"/>
                  <a:gd name="T5" fmla="*/ 0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2" name="Arc 704"/>
              <p:cNvSpPr>
                <a:spLocks/>
              </p:cNvSpPr>
              <p:nvPr/>
            </p:nvSpPr>
            <p:spPr bwMode="auto">
              <a:xfrm rot="20460000">
                <a:off x="1681" y="4015"/>
                <a:ext cx="30" cy="49"/>
              </a:xfrm>
              <a:custGeom>
                <a:avLst/>
                <a:gdLst>
                  <a:gd name="G0" fmla="+- 737 0 0"/>
                  <a:gd name="G1" fmla="+- 21600 0 0"/>
                  <a:gd name="G2" fmla="+- 21600 0 0"/>
                  <a:gd name="T0" fmla="*/ 0 w 22333"/>
                  <a:gd name="T1" fmla="*/ 13 h 21600"/>
                  <a:gd name="T2" fmla="*/ 22333 w 22333"/>
                  <a:gd name="T3" fmla="*/ 21164 h 21600"/>
                  <a:gd name="T4" fmla="*/ 737 w 2233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3" name="Arc 705"/>
              <p:cNvSpPr>
                <a:spLocks/>
              </p:cNvSpPr>
              <p:nvPr/>
            </p:nvSpPr>
            <p:spPr bwMode="auto">
              <a:xfrm rot="20460000">
                <a:off x="1673" y="4074"/>
                <a:ext cx="21" cy="4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4" name="Arc 706"/>
              <p:cNvSpPr>
                <a:spLocks/>
              </p:cNvSpPr>
              <p:nvPr/>
            </p:nvSpPr>
            <p:spPr bwMode="auto">
              <a:xfrm rot="20460000">
                <a:off x="1664" y="4021"/>
                <a:ext cx="22" cy="49"/>
              </a:xfrm>
              <a:custGeom>
                <a:avLst/>
                <a:gdLst>
                  <a:gd name="G0" fmla="+- 21600 0 0"/>
                  <a:gd name="G1" fmla="+- 21577 0 0"/>
                  <a:gd name="G2" fmla="+- 21600 0 0"/>
                  <a:gd name="T0" fmla="*/ 0 w 21600"/>
                  <a:gd name="T1" fmla="*/ 21577 h 21577"/>
                  <a:gd name="T2" fmla="*/ 20596 w 21600"/>
                  <a:gd name="T3" fmla="*/ 0 h 21577"/>
                  <a:gd name="T4" fmla="*/ 21600 w 21600"/>
                  <a:gd name="T5" fmla="*/ 21577 h 2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5" name="Arc 707"/>
              <p:cNvSpPr>
                <a:spLocks/>
              </p:cNvSpPr>
              <p:nvPr/>
            </p:nvSpPr>
            <p:spPr bwMode="auto">
              <a:xfrm rot="20460000">
                <a:off x="1804" y="4024"/>
                <a:ext cx="28" cy="49"/>
              </a:xfrm>
              <a:custGeom>
                <a:avLst/>
                <a:gdLst>
                  <a:gd name="G0" fmla="+- 21600 0 0"/>
                  <a:gd name="G1" fmla="+- 429 0 0"/>
                  <a:gd name="G2" fmla="+- 21600 0 0"/>
                  <a:gd name="T0" fmla="*/ 20835 w 21600"/>
                  <a:gd name="T1" fmla="*/ 22015 h 22015"/>
                  <a:gd name="T2" fmla="*/ 4 w 21600"/>
                  <a:gd name="T3" fmla="*/ 0 h 22015"/>
                  <a:gd name="T4" fmla="*/ 21600 w 21600"/>
                  <a:gd name="T5" fmla="*/ 429 h 2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6" name="Arc 708"/>
              <p:cNvSpPr>
                <a:spLocks/>
              </p:cNvSpPr>
              <p:nvPr/>
            </p:nvSpPr>
            <p:spPr bwMode="auto">
              <a:xfrm rot="20460000">
                <a:off x="1763" y="3986"/>
                <a:ext cx="30" cy="49"/>
              </a:xfrm>
              <a:custGeom>
                <a:avLst/>
                <a:gdLst>
                  <a:gd name="G0" fmla="+- 724 0 0"/>
                  <a:gd name="G1" fmla="+- 21600 0 0"/>
                  <a:gd name="G2" fmla="+- 21600 0 0"/>
                  <a:gd name="T0" fmla="*/ 0 w 22319"/>
                  <a:gd name="T1" fmla="*/ 12 h 21600"/>
                  <a:gd name="T2" fmla="*/ 22319 w 22319"/>
                  <a:gd name="T3" fmla="*/ 21156 h 21600"/>
                  <a:gd name="T4" fmla="*/ 724 w 2231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19" h="21600" fill="none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</a:path>
                  <a:path w="22319" h="21600" stroke="0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  <a:lnTo>
                      <a:pt x="72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7" name="Arc 709"/>
              <p:cNvSpPr>
                <a:spLocks/>
              </p:cNvSpPr>
              <p:nvPr/>
            </p:nvSpPr>
            <p:spPr bwMode="auto">
              <a:xfrm rot="20460000">
                <a:off x="1749" y="4045"/>
                <a:ext cx="20" cy="49"/>
              </a:xfrm>
              <a:custGeom>
                <a:avLst/>
                <a:gdLst>
                  <a:gd name="G0" fmla="+- 1014 0 0"/>
                  <a:gd name="G1" fmla="+- 447 0 0"/>
                  <a:gd name="G2" fmla="+- 21600 0 0"/>
                  <a:gd name="T0" fmla="*/ 22609 w 22614"/>
                  <a:gd name="T1" fmla="*/ 0 h 22047"/>
                  <a:gd name="T2" fmla="*/ 0 w 22614"/>
                  <a:gd name="T3" fmla="*/ 22023 h 22047"/>
                  <a:gd name="T4" fmla="*/ 1014 w 22614"/>
                  <a:gd name="T5" fmla="*/ 447 h 2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8" name="Arc 710"/>
              <p:cNvSpPr>
                <a:spLocks/>
              </p:cNvSpPr>
              <p:nvPr/>
            </p:nvSpPr>
            <p:spPr bwMode="auto">
              <a:xfrm rot="20460000">
                <a:off x="1746" y="3995"/>
                <a:ext cx="20" cy="48"/>
              </a:xfrm>
              <a:custGeom>
                <a:avLst/>
                <a:gdLst>
                  <a:gd name="G0" fmla="+- 21596 0 0"/>
                  <a:gd name="G1" fmla="+- 21575 0 0"/>
                  <a:gd name="G2" fmla="+- 21600 0 0"/>
                  <a:gd name="T0" fmla="*/ 0 w 21596"/>
                  <a:gd name="T1" fmla="*/ 21140 h 21575"/>
                  <a:gd name="T2" fmla="*/ 20554 w 21596"/>
                  <a:gd name="T3" fmla="*/ 0 h 21575"/>
                  <a:gd name="T4" fmla="*/ 21596 w 21596"/>
                  <a:gd name="T5" fmla="*/ 21575 h 2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75" fill="none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</a:path>
                  <a:path w="21596" h="21575" stroke="0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  <a:lnTo>
                      <a:pt x="21596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9" name="Arc 711"/>
              <p:cNvSpPr>
                <a:spLocks/>
              </p:cNvSpPr>
              <p:nvPr/>
            </p:nvSpPr>
            <p:spPr bwMode="auto">
              <a:xfrm rot="9660000">
                <a:off x="1927" y="3938"/>
                <a:ext cx="21" cy="49"/>
              </a:xfrm>
              <a:custGeom>
                <a:avLst/>
                <a:gdLst>
                  <a:gd name="G0" fmla="+- 21600 0 0"/>
                  <a:gd name="G1" fmla="+- 445 0 0"/>
                  <a:gd name="G2" fmla="+- 21600 0 0"/>
                  <a:gd name="T0" fmla="*/ 21600 w 21600"/>
                  <a:gd name="T1" fmla="*/ 22045 h 22045"/>
                  <a:gd name="T2" fmla="*/ 5 w 21600"/>
                  <a:gd name="T3" fmla="*/ 0 h 22045"/>
                  <a:gd name="T4" fmla="*/ 2160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603" name="Group 712"/>
            <p:cNvGrpSpPr>
              <a:grpSpLocks/>
            </p:cNvGrpSpPr>
            <p:nvPr/>
          </p:nvGrpSpPr>
          <p:grpSpPr bwMode="auto">
            <a:xfrm>
              <a:off x="2007" y="3936"/>
              <a:ext cx="478" cy="225"/>
              <a:chOff x="2007" y="3936"/>
              <a:chExt cx="478" cy="225"/>
            </a:xfrm>
          </p:grpSpPr>
          <p:sp>
            <p:nvSpPr>
              <p:cNvPr id="3463881" name="Arc 713"/>
              <p:cNvSpPr>
                <a:spLocks/>
              </p:cNvSpPr>
              <p:nvPr/>
            </p:nvSpPr>
            <p:spPr bwMode="auto">
              <a:xfrm rot="11940000">
                <a:off x="2058" y="3940"/>
                <a:ext cx="29" cy="49"/>
              </a:xfrm>
              <a:custGeom>
                <a:avLst/>
                <a:gdLst>
                  <a:gd name="G0" fmla="+- 21600 0 0"/>
                  <a:gd name="G1" fmla="+- 438 0 0"/>
                  <a:gd name="G2" fmla="+- 21600 0 0"/>
                  <a:gd name="T0" fmla="*/ 20835 w 21600"/>
                  <a:gd name="T1" fmla="*/ 22024 h 22024"/>
                  <a:gd name="T2" fmla="*/ 4 w 21600"/>
                  <a:gd name="T3" fmla="*/ 0 h 22024"/>
                  <a:gd name="T4" fmla="*/ 21600 w 21600"/>
                  <a:gd name="T5" fmla="*/ 438 h 2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24" fill="none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4" stroke="0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2" name="Arc 714"/>
              <p:cNvSpPr>
                <a:spLocks/>
              </p:cNvSpPr>
              <p:nvPr/>
            </p:nvSpPr>
            <p:spPr bwMode="auto">
              <a:xfrm rot="11940000">
                <a:off x="2056" y="3994"/>
                <a:ext cx="27" cy="4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3" name="Arc 715"/>
              <p:cNvSpPr>
                <a:spLocks/>
              </p:cNvSpPr>
              <p:nvPr/>
            </p:nvSpPr>
            <p:spPr bwMode="auto">
              <a:xfrm rot="11940000">
                <a:off x="2110" y="3962"/>
                <a:ext cx="18" cy="48"/>
              </a:xfrm>
              <a:custGeom>
                <a:avLst/>
                <a:gdLst>
                  <a:gd name="G0" fmla="+- 1004 0 0"/>
                  <a:gd name="G1" fmla="+- 0 0 0"/>
                  <a:gd name="G2" fmla="+- 21600 0 0"/>
                  <a:gd name="T0" fmla="*/ 22604 w 22604"/>
                  <a:gd name="T1" fmla="*/ 0 h 21600"/>
                  <a:gd name="T2" fmla="*/ 0 w 22604"/>
                  <a:gd name="T3" fmla="*/ 21577 h 21600"/>
                  <a:gd name="T4" fmla="*/ 1004 w 22604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</a:path>
                  <a:path w="22604" h="21600" stroke="0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  <a:lnTo>
                      <a:pt x="1004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4" name="Arc 716"/>
              <p:cNvSpPr>
                <a:spLocks/>
              </p:cNvSpPr>
              <p:nvPr/>
            </p:nvSpPr>
            <p:spPr bwMode="auto">
              <a:xfrm rot="11940000">
                <a:off x="2007" y="3977"/>
                <a:ext cx="22" cy="49"/>
              </a:xfrm>
              <a:custGeom>
                <a:avLst/>
                <a:gdLst>
                  <a:gd name="G0" fmla="+- 21596 0 0"/>
                  <a:gd name="G1" fmla="+- 21578 0 0"/>
                  <a:gd name="G2" fmla="+- 21600 0 0"/>
                  <a:gd name="T0" fmla="*/ 0 w 21596"/>
                  <a:gd name="T1" fmla="*/ 21142 h 21578"/>
                  <a:gd name="T2" fmla="*/ 20625 w 21596"/>
                  <a:gd name="T3" fmla="*/ 0 h 21578"/>
                  <a:gd name="T4" fmla="*/ 21596 w 21596"/>
                  <a:gd name="T5" fmla="*/ 21578 h 2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78" fill="none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</a:path>
                  <a:path w="21596" h="21578" stroke="0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  <a:lnTo>
                      <a:pt x="21596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5" name="Arc 717"/>
              <p:cNvSpPr>
                <a:spLocks/>
              </p:cNvSpPr>
              <p:nvPr/>
            </p:nvSpPr>
            <p:spPr bwMode="auto">
              <a:xfrm rot="11940000">
                <a:off x="2082" y="3999"/>
                <a:ext cx="19" cy="48"/>
              </a:xfrm>
              <a:custGeom>
                <a:avLst/>
                <a:gdLst>
                  <a:gd name="G0" fmla="+- 21600 0 0"/>
                  <a:gd name="G1" fmla="+- 21576 0 0"/>
                  <a:gd name="G2" fmla="+- 21600 0 0"/>
                  <a:gd name="T0" fmla="*/ 0 w 21600"/>
                  <a:gd name="T1" fmla="*/ 21576 h 21576"/>
                  <a:gd name="T2" fmla="*/ 20573 w 21600"/>
                  <a:gd name="T3" fmla="*/ 0 h 21576"/>
                  <a:gd name="T4" fmla="*/ 21600 w 21600"/>
                  <a:gd name="T5" fmla="*/ 21576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6" name="Arc 718"/>
              <p:cNvSpPr>
                <a:spLocks/>
              </p:cNvSpPr>
              <p:nvPr/>
            </p:nvSpPr>
            <p:spPr bwMode="auto">
              <a:xfrm rot="11940000">
                <a:off x="2131" y="3967"/>
                <a:ext cx="27" cy="48"/>
              </a:xfrm>
              <a:custGeom>
                <a:avLst/>
                <a:gdLst>
                  <a:gd name="G0" fmla="+- 21600 0 0"/>
                  <a:gd name="G1" fmla="+- 437 0 0"/>
                  <a:gd name="G2" fmla="+- 21600 0 0"/>
                  <a:gd name="T0" fmla="*/ 20777 w 21600"/>
                  <a:gd name="T1" fmla="*/ 22021 h 22021"/>
                  <a:gd name="T2" fmla="*/ 4 w 21600"/>
                  <a:gd name="T3" fmla="*/ 0 h 22021"/>
                  <a:gd name="T4" fmla="*/ 21600 w 21600"/>
                  <a:gd name="T5" fmla="*/ 437 h 22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21" fill="none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1" stroke="0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7" name="Arc 719"/>
              <p:cNvSpPr>
                <a:spLocks/>
              </p:cNvSpPr>
              <p:nvPr/>
            </p:nvSpPr>
            <p:spPr bwMode="auto">
              <a:xfrm rot="11940000">
                <a:off x="2132" y="4021"/>
                <a:ext cx="27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8" name="Arc 720"/>
              <p:cNvSpPr>
                <a:spLocks/>
              </p:cNvSpPr>
              <p:nvPr/>
            </p:nvSpPr>
            <p:spPr bwMode="auto">
              <a:xfrm rot="1140000">
                <a:off x="2396" y="4098"/>
                <a:ext cx="29" cy="48"/>
              </a:xfrm>
              <a:custGeom>
                <a:avLst/>
                <a:gdLst>
                  <a:gd name="G0" fmla="+- 757 0 0"/>
                  <a:gd name="G1" fmla="+- 0 0 0"/>
                  <a:gd name="G2" fmla="+- 21600 0 0"/>
                  <a:gd name="T0" fmla="*/ 22357 w 22357"/>
                  <a:gd name="T1" fmla="*/ 0 h 21600"/>
                  <a:gd name="T2" fmla="*/ 0 w 22357"/>
                  <a:gd name="T3" fmla="*/ 21587 h 21600"/>
                  <a:gd name="T4" fmla="*/ 757 w 2235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9" name="Arc 721"/>
              <p:cNvSpPr>
                <a:spLocks/>
              </p:cNvSpPr>
              <p:nvPr/>
            </p:nvSpPr>
            <p:spPr bwMode="auto">
              <a:xfrm rot="1140000">
                <a:off x="2436" y="4065"/>
                <a:ext cx="29" cy="50"/>
              </a:xfrm>
              <a:custGeom>
                <a:avLst/>
                <a:gdLst>
                  <a:gd name="G0" fmla="+- 21600 0 0"/>
                  <a:gd name="G1" fmla="+- 21587 0 0"/>
                  <a:gd name="G2" fmla="+- 21600 0 0"/>
                  <a:gd name="T0" fmla="*/ 0 w 21600"/>
                  <a:gd name="T1" fmla="*/ 21587 h 21587"/>
                  <a:gd name="T2" fmla="*/ 20843 w 21600"/>
                  <a:gd name="T3" fmla="*/ 0 h 21587"/>
                  <a:gd name="T4" fmla="*/ 21600 w 21600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0" name="Arc 722"/>
              <p:cNvSpPr>
                <a:spLocks/>
              </p:cNvSpPr>
              <p:nvPr/>
            </p:nvSpPr>
            <p:spPr bwMode="auto">
              <a:xfrm rot="1140000">
                <a:off x="2460" y="4112"/>
                <a:ext cx="20" cy="49"/>
              </a:xfrm>
              <a:custGeom>
                <a:avLst/>
                <a:gdLst>
                  <a:gd name="G0" fmla="+- 21600 0 0"/>
                  <a:gd name="G1" fmla="+- 445 0 0"/>
                  <a:gd name="G2" fmla="+- 21600 0 0"/>
                  <a:gd name="T0" fmla="*/ 21600 w 21600"/>
                  <a:gd name="T1" fmla="*/ 22045 h 22045"/>
                  <a:gd name="T2" fmla="*/ 5 w 21600"/>
                  <a:gd name="T3" fmla="*/ 0 h 22045"/>
                  <a:gd name="T4" fmla="*/ 2160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1" name="Arc 723"/>
              <p:cNvSpPr>
                <a:spLocks/>
              </p:cNvSpPr>
              <p:nvPr/>
            </p:nvSpPr>
            <p:spPr bwMode="auto">
              <a:xfrm rot="1140000">
                <a:off x="2463" y="4073"/>
                <a:ext cx="22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2" name="Arc 724"/>
              <p:cNvSpPr>
                <a:spLocks/>
              </p:cNvSpPr>
              <p:nvPr/>
            </p:nvSpPr>
            <p:spPr bwMode="auto">
              <a:xfrm rot="1140000">
                <a:off x="2312" y="4073"/>
                <a:ext cx="30" cy="49"/>
              </a:xfrm>
              <a:custGeom>
                <a:avLst/>
                <a:gdLst>
                  <a:gd name="G0" fmla="+- 765 0 0"/>
                  <a:gd name="G1" fmla="+- 444 0 0"/>
                  <a:gd name="G2" fmla="+- 21600 0 0"/>
                  <a:gd name="T0" fmla="*/ 22360 w 22365"/>
                  <a:gd name="T1" fmla="*/ 0 h 22044"/>
                  <a:gd name="T2" fmla="*/ 0 w 22365"/>
                  <a:gd name="T3" fmla="*/ 22030 h 22044"/>
                  <a:gd name="T4" fmla="*/ 765 w 22365"/>
                  <a:gd name="T5" fmla="*/ 444 h 2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3" name="Arc 725"/>
              <p:cNvSpPr>
                <a:spLocks/>
              </p:cNvSpPr>
              <p:nvPr/>
            </p:nvSpPr>
            <p:spPr bwMode="auto">
              <a:xfrm rot="1140000">
                <a:off x="2355" y="4039"/>
                <a:ext cx="27" cy="47"/>
              </a:xfrm>
              <a:custGeom>
                <a:avLst/>
                <a:gdLst>
                  <a:gd name="G0" fmla="+- 21600 0 0"/>
                  <a:gd name="G1" fmla="+- 21586 0 0"/>
                  <a:gd name="G2" fmla="+- 21600 0 0"/>
                  <a:gd name="T0" fmla="*/ 0 w 21600"/>
                  <a:gd name="T1" fmla="*/ 21586 h 21586"/>
                  <a:gd name="T2" fmla="*/ 20829 w 21600"/>
                  <a:gd name="T3" fmla="*/ 0 h 21586"/>
                  <a:gd name="T4" fmla="*/ 21600 w 21600"/>
                  <a:gd name="T5" fmla="*/ 21586 h 2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4" name="Arc 726"/>
              <p:cNvSpPr>
                <a:spLocks/>
              </p:cNvSpPr>
              <p:nvPr/>
            </p:nvSpPr>
            <p:spPr bwMode="auto">
              <a:xfrm rot="1140000">
                <a:off x="2375" y="4096"/>
                <a:ext cx="21" cy="49"/>
              </a:xfrm>
              <a:custGeom>
                <a:avLst/>
                <a:gdLst>
                  <a:gd name="G0" fmla="+- 21600 0 0"/>
                  <a:gd name="G1" fmla="+- 435 0 0"/>
                  <a:gd name="G2" fmla="+- 21600 0 0"/>
                  <a:gd name="T0" fmla="*/ 20537 w 21600"/>
                  <a:gd name="T1" fmla="*/ 22009 h 22009"/>
                  <a:gd name="T2" fmla="*/ 4 w 21600"/>
                  <a:gd name="T3" fmla="*/ 0 h 22009"/>
                  <a:gd name="T4" fmla="*/ 21600 w 21600"/>
                  <a:gd name="T5" fmla="*/ 435 h 2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09" fill="none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</a:path>
                  <a:path w="21600" h="22009" stroke="0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  <a:lnTo>
                      <a:pt x="21600" y="4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5" name="Arc 727"/>
              <p:cNvSpPr>
                <a:spLocks/>
              </p:cNvSpPr>
              <p:nvPr/>
            </p:nvSpPr>
            <p:spPr bwMode="auto">
              <a:xfrm rot="1140000">
                <a:off x="2380" y="4047"/>
                <a:ext cx="19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6" name="Arc 728"/>
              <p:cNvSpPr>
                <a:spLocks/>
              </p:cNvSpPr>
              <p:nvPr/>
            </p:nvSpPr>
            <p:spPr bwMode="auto">
              <a:xfrm rot="1140000">
                <a:off x="2238" y="4050"/>
                <a:ext cx="29" cy="48"/>
              </a:xfrm>
              <a:custGeom>
                <a:avLst/>
                <a:gdLst>
                  <a:gd name="G0" fmla="+- 757 0 0"/>
                  <a:gd name="G1" fmla="+- 0 0 0"/>
                  <a:gd name="G2" fmla="+- 21600 0 0"/>
                  <a:gd name="T0" fmla="*/ 22357 w 22357"/>
                  <a:gd name="T1" fmla="*/ 0 h 21600"/>
                  <a:gd name="T2" fmla="*/ 0 w 22357"/>
                  <a:gd name="T3" fmla="*/ 21587 h 21600"/>
                  <a:gd name="T4" fmla="*/ 757 w 2235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7" name="Arc 729"/>
              <p:cNvSpPr>
                <a:spLocks/>
              </p:cNvSpPr>
              <p:nvPr/>
            </p:nvSpPr>
            <p:spPr bwMode="auto">
              <a:xfrm rot="1140000">
                <a:off x="2277" y="4015"/>
                <a:ext cx="29" cy="48"/>
              </a:xfrm>
              <a:custGeom>
                <a:avLst/>
                <a:gdLst>
                  <a:gd name="G0" fmla="+- 21596 0 0"/>
                  <a:gd name="G1" fmla="+- 21587 0 0"/>
                  <a:gd name="G2" fmla="+- 21600 0 0"/>
                  <a:gd name="T0" fmla="*/ 0 w 21596"/>
                  <a:gd name="T1" fmla="*/ 21151 h 21587"/>
                  <a:gd name="T2" fmla="*/ 20859 w 21596"/>
                  <a:gd name="T3" fmla="*/ 0 h 21587"/>
                  <a:gd name="T4" fmla="*/ 21596 w 21596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8" name="Arc 730"/>
              <p:cNvSpPr>
                <a:spLocks/>
              </p:cNvSpPr>
              <p:nvPr/>
            </p:nvSpPr>
            <p:spPr bwMode="auto">
              <a:xfrm rot="1140000">
                <a:off x="2294" y="4074"/>
                <a:ext cx="21" cy="48"/>
              </a:xfrm>
              <a:custGeom>
                <a:avLst/>
                <a:gdLst>
                  <a:gd name="G0" fmla="+- 21600 0 0"/>
                  <a:gd name="G1" fmla="+- 436 0 0"/>
                  <a:gd name="G2" fmla="+- 21600 0 0"/>
                  <a:gd name="T0" fmla="*/ 21600 w 21600"/>
                  <a:gd name="T1" fmla="*/ 22036 h 22036"/>
                  <a:gd name="T2" fmla="*/ 4 w 21600"/>
                  <a:gd name="T3" fmla="*/ 0 h 22036"/>
                  <a:gd name="T4" fmla="*/ 21600 w 21600"/>
                  <a:gd name="T5" fmla="*/ 436 h 2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9" name="Arc 731"/>
              <p:cNvSpPr>
                <a:spLocks/>
              </p:cNvSpPr>
              <p:nvPr/>
            </p:nvSpPr>
            <p:spPr bwMode="auto">
              <a:xfrm rot="1140000">
                <a:off x="2302" y="4020"/>
                <a:ext cx="22" cy="49"/>
              </a:xfrm>
              <a:custGeom>
                <a:avLst/>
                <a:gdLst>
                  <a:gd name="G0" fmla="+- 1027 0 0"/>
                  <a:gd name="G1" fmla="+- 21600 0 0"/>
                  <a:gd name="G2" fmla="+- 21600 0 0"/>
                  <a:gd name="T0" fmla="*/ 0 w 22627"/>
                  <a:gd name="T1" fmla="*/ 24 h 21600"/>
                  <a:gd name="T2" fmla="*/ 22627 w 22627"/>
                  <a:gd name="T3" fmla="*/ 21600 h 21600"/>
                  <a:gd name="T4" fmla="*/ 1027 w 2262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0" name="Arc 732"/>
              <p:cNvSpPr>
                <a:spLocks/>
              </p:cNvSpPr>
              <p:nvPr/>
            </p:nvSpPr>
            <p:spPr bwMode="auto">
              <a:xfrm rot="1140000">
                <a:off x="2155" y="4021"/>
                <a:ext cx="27" cy="48"/>
              </a:xfrm>
              <a:custGeom>
                <a:avLst/>
                <a:gdLst>
                  <a:gd name="G0" fmla="+- 765 0 0"/>
                  <a:gd name="G1" fmla="+- 444 0 0"/>
                  <a:gd name="G2" fmla="+- 21600 0 0"/>
                  <a:gd name="T0" fmla="*/ 22360 w 22365"/>
                  <a:gd name="T1" fmla="*/ 0 h 22044"/>
                  <a:gd name="T2" fmla="*/ 0 w 22365"/>
                  <a:gd name="T3" fmla="*/ 22030 h 22044"/>
                  <a:gd name="T4" fmla="*/ 765 w 22365"/>
                  <a:gd name="T5" fmla="*/ 444 h 2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1" name="Arc 733"/>
              <p:cNvSpPr>
                <a:spLocks/>
              </p:cNvSpPr>
              <p:nvPr/>
            </p:nvSpPr>
            <p:spPr bwMode="auto">
              <a:xfrm rot="1140000">
                <a:off x="2195" y="3986"/>
                <a:ext cx="30" cy="47"/>
              </a:xfrm>
              <a:custGeom>
                <a:avLst/>
                <a:gdLst>
                  <a:gd name="G0" fmla="+- 21600 0 0"/>
                  <a:gd name="G1" fmla="+- 21588 0 0"/>
                  <a:gd name="G2" fmla="+- 21600 0 0"/>
                  <a:gd name="T0" fmla="*/ 0 w 21600"/>
                  <a:gd name="T1" fmla="*/ 21588 h 21588"/>
                  <a:gd name="T2" fmla="*/ 20868 w 21600"/>
                  <a:gd name="T3" fmla="*/ 0 h 21588"/>
                  <a:gd name="T4" fmla="*/ 21600 w 21600"/>
                  <a:gd name="T5" fmla="*/ 21588 h 21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2" name="Arc 734"/>
              <p:cNvSpPr>
                <a:spLocks/>
              </p:cNvSpPr>
              <p:nvPr/>
            </p:nvSpPr>
            <p:spPr bwMode="auto">
              <a:xfrm rot="1140000">
                <a:off x="2216" y="4045"/>
                <a:ext cx="20" cy="47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3" name="Arc 735"/>
              <p:cNvSpPr>
                <a:spLocks/>
              </p:cNvSpPr>
              <p:nvPr/>
            </p:nvSpPr>
            <p:spPr bwMode="auto">
              <a:xfrm rot="1140000">
                <a:off x="2223" y="3994"/>
                <a:ext cx="21" cy="48"/>
              </a:xfrm>
              <a:custGeom>
                <a:avLst/>
                <a:gdLst>
                  <a:gd name="G0" fmla="+- 1052 0 0"/>
                  <a:gd name="G1" fmla="+- 21600 0 0"/>
                  <a:gd name="G2" fmla="+- 21600 0 0"/>
                  <a:gd name="T0" fmla="*/ 0 w 22652"/>
                  <a:gd name="T1" fmla="*/ 26 h 21600"/>
                  <a:gd name="T2" fmla="*/ 22652 w 22652"/>
                  <a:gd name="T3" fmla="*/ 21600 h 21600"/>
                  <a:gd name="T4" fmla="*/ 1052 w 2265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52" h="21600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</a:path>
                  <a:path w="22652" h="21600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4" name="Arc 736"/>
              <p:cNvSpPr>
                <a:spLocks/>
              </p:cNvSpPr>
              <p:nvPr/>
            </p:nvSpPr>
            <p:spPr bwMode="auto">
              <a:xfrm rot="11940000">
                <a:off x="2038" y="3936"/>
                <a:ext cx="24" cy="50"/>
              </a:xfrm>
              <a:custGeom>
                <a:avLst/>
                <a:gdLst>
                  <a:gd name="G0" fmla="+- 1014 0 0"/>
                  <a:gd name="G1" fmla="+- 456 0 0"/>
                  <a:gd name="G2" fmla="+- 21600 0 0"/>
                  <a:gd name="T0" fmla="*/ 22609 w 22614"/>
                  <a:gd name="T1" fmla="*/ 0 h 22056"/>
                  <a:gd name="T2" fmla="*/ 0 w 22614"/>
                  <a:gd name="T3" fmla="*/ 22032 h 22056"/>
                  <a:gd name="T4" fmla="*/ 1014 w 22614"/>
                  <a:gd name="T5" fmla="*/ 456 h 2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14" h="22056" fill="none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</a:path>
                  <a:path w="22614" h="22056" stroke="0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  <a:lnTo>
                      <a:pt x="1014" y="4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</p:grpSp>
      <p:grpSp>
        <p:nvGrpSpPr>
          <p:cNvPr id="42118" name="Group 737"/>
          <p:cNvGrpSpPr>
            <a:grpSpLocks/>
          </p:cNvGrpSpPr>
          <p:nvPr/>
        </p:nvGrpSpPr>
        <p:grpSpPr bwMode="auto">
          <a:xfrm>
            <a:off x="2144713" y="5105400"/>
            <a:ext cx="1385887" cy="296863"/>
            <a:chOff x="1520" y="3936"/>
            <a:chExt cx="982" cy="225"/>
          </a:xfrm>
        </p:grpSpPr>
        <p:grpSp>
          <p:nvGrpSpPr>
            <p:cNvPr id="42552" name="Group 738"/>
            <p:cNvGrpSpPr>
              <a:grpSpLocks/>
            </p:cNvGrpSpPr>
            <p:nvPr/>
          </p:nvGrpSpPr>
          <p:grpSpPr bwMode="auto">
            <a:xfrm>
              <a:off x="1520" y="3937"/>
              <a:ext cx="478" cy="224"/>
              <a:chOff x="1520" y="3937"/>
              <a:chExt cx="478" cy="224"/>
            </a:xfrm>
          </p:grpSpPr>
          <p:sp>
            <p:nvSpPr>
              <p:cNvPr id="42578" name="Arc 739"/>
              <p:cNvSpPr>
                <a:spLocks/>
              </p:cNvSpPr>
              <p:nvPr/>
            </p:nvSpPr>
            <p:spPr bwMode="auto">
              <a:xfrm rot="9660000">
                <a:off x="1917" y="3939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9" name="Arc 740"/>
              <p:cNvSpPr>
                <a:spLocks/>
              </p:cNvSpPr>
              <p:nvPr/>
            </p:nvSpPr>
            <p:spPr bwMode="auto">
              <a:xfrm rot="9660000">
                <a:off x="1921" y="3994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0" name="Arc 741"/>
              <p:cNvSpPr>
                <a:spLocks/>
              </p:cNvSpPr>
              <p:nvPr/>
            </p:nvSpPr>
            <p:spPr bwMode="auto">
              <a:xfrm rot="9660000">
                <a:off x="1874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1" name="Arc 742"/>
              <p:cNvSpPr>
                <a:spLocks/>
              </p:cNvSpPr>
              <p:nvPr/>
            </p:nvSpPr>
            <p:spPr bwMode="auto">
              <a:xfrm rot="9660000">
                <a:off x="1976" y="3976"/>
                <a:ext cx="22" cy="50"/>
              </a:xfrm>
              <a:custGeom>
                <a:avLst/>
                <a:gdLst>
                  <a:gd name="T0" fmla="*/ 0 w 22589"/>
                  <a:gd name="T1" fmla="*/ 0 h 21600"/>
                  <a:gd name="T2" fmla="*/ 0 w 22589"/>
                  <a:gd name="T3" fmla="*/ 0 h 21600"/>
                  <a:gd name="T4" fmla="*/ 0 w 2258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89" h="21600" fill="none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</a:path>
                  <a:path w="22589" h="21600" stroke="0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  <a:lnTo>
                      <a:pt x="994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2" name="Arc 743"/>
              <p:cNvSpPr>
                <a:spLocks/>
              </p:cNvSpPr>
              <p:nvPr/>
            </p:nvSpPr>
            <p:spPr bwMode="auto">
              <a:xfrm rot="9660000">
                <a:off x="1901" y="3998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3" name="Arc 744"/>
              <p:cNvSpPr>
                <a:spLocks/>
              </p:cNvSpPr>
              <p:nvPr/>
            </p:nvSpPr>
            <p:spPr bwMode="auto">
              <a:xfrm rot="9660000">
                <a:off x="18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4" name="Arc 745"/>
              <p:cNvSpPr>
                <a:spLocks/>
              </p:cNvSpPr>
              <p:nvPr/>
            </p:nvSpPr>
            <p:spPr bwMode="auto">
              <a:xfrm rot="9660000">
                <a:off x="1845" y="4021"/>
                <a:ext cx="27" cy="49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5" name="Arc 746"/>
              <p:cNvSpPr>
                <a:spLocks/>
              </p:cNvSpPr>
              <p:nvPr/>
            </p:nvSpPr>
            <p:spPr bwMode="auto">
              <a:xfrm rot="-1140000">
                <a:off x="1581" y="4099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6" name="Arc 747"/>
              <p:cNvSpPr>
                <a:spLocks/>
              </p:cNvSpPr>
              <p:nvPr/>
            </p:nvSpPr>
            <p:spPr bwMode="auto">
              <a:xfrm rot="-1140000">
                <a:off x="1540" y="406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7" name="Arc 748"/>
              <p:cNvSpPr>
                <a:spLocks/>
              </p:cNvSpPr>
              <p:nvPr/>
            </p:nvSpPr>
            <p:spPr bwMode="auto">
              <a:xfrm rot="-1140000">
                <a:off x="1523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8" name="Arc 749"/>
              <p:cNvSpPr>
                <a:spLocks/>
              </p:cNvSpPr>
              <p:nvPr/>
            </p:nvSpPr>
            <p:spPr bwMode="auto">
              <a:xfrm rot="-1140000">
                <a:off x="1520" y="4073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9" name="Arc 750"/>
              <p:cNvSpPr>
                <a:spLocks/>
              </p:cNvSpPr>
              <p:nvPr/>
            </p:nvSpPr>
            <p:spPr bwMode="auto">
              <a:xfrm rot="-1140000">
                <a:off x="1664" y="4074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0" name="Arc 751"/>
              <p:cNvSpPr>
                <a:spLocks/>
              </p:cNvSpPr>
              <p:nvPr/>
            </p:nvSpPr>
            <p:spPr bwMode="auto">
              <a:xfrm rot="-1140000">
                <a:off x="1623" y="4039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1" name="Arc 752"/>
              <p:cNvSpPr>
                <a:spLocks/>
              </p:cNvSpPr>
              <p:nvPr/>
            </p:nvSpPr>
            <p:spPr bwMode="auto">
              <a:xfrm rot="-1140000">
                <a:off x="1608" y="4095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2" name="Arc 753"/>
              <p:cNvSpPr>
                <a:spLocks/>
              </p:cNvSpPr>
              <p:nvPr/>
            </p:nvSpPr>
            <p:spPr bwMode="auto">
              <a:xfrm rot="-1140000">
                <a:off x="1604" y="4047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3" name="Arc 754"/>
              <p:cNvSpPr>
                <a:spLocks/>
              </p:cNvSpPr>
              <p:nvPr/>
            </p:nvSpPr>
            <p:spPr bwMode="auto">
              <a:xfrm rot="-1140000">
                <a:off x="1738" y="4050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4" name="Arc 755"/>
              <p:cNvSpPr>
                <a:spLocks/>
              </p:cNvSpPr>
              <p:nvPr/>
            </p:nvSpPr>
            <p:spPr bwMode="auto">
              <a:xfrm rot="-1140000">
                <a:off x="1698" y="4014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5" name="Arc 756"/>
              <p:cNvSpPr>
                <a:spLocks/>
              </p:cNvSpPr>
              <p:nvPr/>
            </p:nvSpPr>
            <p:spPr bwMode="auto">
              <a:xfrm rot="-1140000">
                <a:off x="1689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6" name="Arc 757"/>
              <p:cNvSpPr>
                <a:spLocks/>
              </p:cNvSpPr>
              <p:nvPr/>
            </p:nvSpPr>
            <p:spPr bwMode="auto">
              <a:xfrm rot="-1140000">
                <a:off x="1681" y="4020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7" name="Arc 758"/>
              <p:cNvSpPr>
                <a:spLocks/>
              </p:cNvSpPr>
              <p:nvPr/>
            </p:nvSpPr>
            <p:spPr bwMode="auto">
              <a:xfrm rot="-1140000">
                <a:off x="1820" y="4022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8" name="Arc 759"/>
              <p:cNvSpPr>
                <a:spLocks/>
              </p:cNvSpPr>
              <p:nvPr/>
            </p:nvSpPr>
            <p:spPr bwMode="auto">
              <a:xfrm rot="-1140000">
                <a:off x="1780" y="3986"/>
                <a:ext cx="30" cy="49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9" name="Arc 760"/>
              <p:cNvSpPr>
                <a:spLocks/>
              </p:cNvSpPr>
              <p:nvPr/>
            </p:nvSpPr>
            <p:spPr bwMode="auto">
              <a:xfrm rot="-1140000">
                <a:off x="1766" y="4044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600" name="Arc 761"/>
              <p:cNvSpPr>
                <a:spLocks/>
              </p:cNvSpPr>
              <p:nvPr/>
            </p:nvSpPr>
            <p:spPr bwMode="auto">
              <a:xfrm rot="-1140000">
                <a:off x="1761" y="3994"/>
                <a:ext cx="21" cy="48"/>
              </a:xfrm>
              <a:custGeom>
                <a:avLst/>
                <a:gdLst>
                  <a:gd name="T0" fmla="*/ 0 w 21595"/>
                  <a:gd name="T1" fmla="*/ 0 h 21576"/>
                  <a:gd name="T2" fmla="*/ 0 w 21595"/>
                  <a:gd name="T3" fmla="*/ 0 h 21576"/>
                  <a:gd name="T4" fmla="*/ 0 w 21595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5" h="21576" fill="none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</a:path>
                  <a:path w="21595" h="21576" stroke="0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  <a:lnTo>
                      <a:pt x="21595" y="21576"/>
                    </a:lnTo>
                    <a:lnTo>
                      <a:pt x="-1" y="211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601" name="Arc 762"/>
              <p:cNvSpPr>
                <a:spLocks/>
              </p:cNvSpPr>
              <p:nvPr/>
            </p:nvSpPr>
            <p:spPr bwMode="auto">
              <a:xfrm rot="9660000">
                <a:off x="1944" y="393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2553" name="Group 763"/>
            <p:cNvGrpSpPr>
              <a:grpSpLocks/>
            </p:cNvGrpSpPr>
            <p:nvPr/>
          </p:nvGrpSpPr>
          <p:grpSpPr bwMode="auto">
            <a:xfrm>
              <a:off x="2025" y="3936"/>
              <a:ext cx="477" cy="224"/>
              <a:chOff x="2025" y="3936"/>
              <a:chExt cx="477" cy="224"/>
            </a:xfrm>
          </p:grpSpPr>
          <p:sp>
            <p:nvSpPr>
              <p:cNvPr id="42554" name="Arc 764"/>
              <p:cNvSpPr>
                <a:spLocks/>
              </p:cNvSpPr>
              <p:nvPr/>
            </p:nvSpPr>
            <p:spPr bwMode="auto">
              <a:xfrm rot="-9660000">
                <a:off x="2074" y="3939"/>
                <a:ext cx="29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55" name="Arc 765"/>
              <p:cNvSpPr>
                <a:spLocks/>
              </p:cNvSpPr>
              <p:nvPr/>
            </p:nvSpPr>
            <p:spPr bwMode="auto">
              <a:xfrm rot="-9660000">
                <a:off x="2073" y="3993"/>
                <a:ext cx="29" cy="49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56" name="Arc 766"/>
              <p:cNvSpPr>
                <a:spLocks/>
              </p:cNvSpPr>
              <p:nvPr/>
            </p:nvSpPr>
            <p:spPr bwMode="auto">
              <a:xfrm rot="-9660000">
                <a:off x="2126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57" name="Arc 767"/>
              <p:cNvSpPr>
                <a:spLocks/>
              </p:cNvSpPr>
              <p:nvPr/>
            </p:nvSpPr>
            <p:spPr bwMode="auto">
              <a:xfrm rot="-9660000">
                <a:off x="2025" y="3976"/>
                <a:ext cx="21" cy="49"/>
              </a:xfrm>
              <a:custGeom>
                <a:avLst/>
                <a:gdLst>
                  <a:gd name="T0" fmla="*/ 0 w 21596"/>
                  <a:gd name="T1" fmla="*/ 0 h 21577"/>
                  <a:gd name="T2" fmla="*/ 0 w 21596"/>
                  <a:gd name="T3" fmla="*/ 0 h 21577"/>
                  <a:gd name="T4" fmla="*/ 0 w 21596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77" fill="none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</a:path>
                  <a:path w="21596" h="21577" stroke="0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  <a:lnTo>
                      <a:pt x="21596" y="2157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58" name="Arc 768"/>
              <p:cNvSpPr>
                <a:spLocks/>
              </p:cNvSpPr>
              <p:nvPr/>
            </p:nvSpPr>
            <p:spPr bwMode="auto">
              <a:xfrm rot="-9660000">
                <a:off x="2098" y="3997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59" name="Arc 769"/>
              <p:cNvSpPr>
                <a:spLocks/>
              </p:cNvSpPr>
              <p:nvPr/>
            </p:nvSpPr>
            <p:spPr bwMode="auto">
              <a:xfrm rot="-9660000">
                <a:off x="21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0" name="Arc 770"/>
              <p:cNvSpPr>
                <a:spLocks/>
              </p:cNvSpPr>
              <p:nvPr/>
            </p:nvSpPr>
            <p:spPr bwMode="auto">
              <a:xfrm rot="-9660000">
                <a:off x="2149" y="4020"/>
                <a:ext cx="28" cy="49"/>
              </a:xfrm>
              <a:custGeom>
                <a:avLst/>
                <a:gdLst>
                  <a:gd name="T0" fmla="*/ 0 w 22385"/>
                  <a:gd name="T1" fmla="*/ 0 h 21600"/>
                  <a:gd name="T2" fmla="*/ 0 w 22385"/>
                  <a:gd name="T3" fmla="*/ 0 h 21600"/>
                  <a:gd name="T4" fmla="*/ 0 w 2238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85" h="21600" fill="none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</a:path>
                  <a:path w="22385" h="21600" stroke="0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  <a:lnTo>
                      <a:pt x="785" y="2160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1" name="Arc 771"/>
              <p:cNvSpPr>
                <a:spLocks/>
              </p:cNvSpPr>
              <p:nvPr/>
            </p:nvSpPr>
            <p:spPr bwMode="auto">
              <a:xfrm rot="1140000">
                <a:off x="2412" y="4099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2" name="Arc 772"/>
              <p:cNvSpPr>
                <a:spLocks/>
              </p:cNvSpPr>
              <p:nvPr/>
            </p:nvSpPr>
            <p:spPr bwMode="auto">
              <a:xfrm rot="1140000">
                <a:off x="2452" y="4064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3" name="Arc 773"/>
              <p:cNvSpPr>
                <a:spLocks/>
              </p:cNvSpPr>
              <p:nvPr/>
            </p:nvSpPr>
            <p:spPr bwMode="auto">
              <a:xfrm rot="1140000">
                <a:off x="2477" y="4111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4" name="Arc 774"/>
              <p:cNvSpPr>
                <a:spLocks/>
              </p:cNvSpPr>
              <p:nvPr/>
            </p:nvSpPr>
            <p:spPr bwMode="auto">
              <a:xfrm rot="1140000">
                <a:off x="2480" y="4072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5" name="Arc 775"/>
              <p:cNvSpPr>
                <a:spLocks/>
              </p:cNvSpPr>
              <p:nvPr/>
            </p:nvSpPr>
            <p:spPr bwMode="auto">
              <a:xfrm rot="1140000">
                <a:off x="2329" y="4073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6" name="Arc 776"/>
              <p:cNvSpPr>
                <a:spLocks/>
              </p:cNvSpPr>
              <p:nvPr/>
            </p:nvSpPr>
            <p:spPr bwMode="auto">
              <a:xfrm rot="1140000">
                <a:off x="2370" y="4038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7" name="Arc 777"/>
              <p:cNvSpPr>
                <a:spLocks/>
              </p:cNvSpPr>
              <p:nvPr/>
            </p:nvSpPr>
            <p:spPr bwMode="auto">
              <a:xfrm rot="1140000">
                <a:off x="2391" y="4095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8" name="Arc 778"/>
              <p:cNvSpPr>
                <a:spLocks/>
              </p:cNvSpPr>
              <p:nvPr/>
            </p:nvSpPr>
            <p:spPr bwMode="auto">
              <a:xfrm rot="1140000">
                <a:off x="2396" y="4046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9" name="Arc 779"/>
              <p:cNvSpPr>
                <a:spLocks/>
              </p:cNvSpPr>
              <p:nvPr/>
            </p:nvSpPr>
            <p:spPr bwMode="auto">
              <a:xfrm rot="1140000">
                <a:off x="2254" y="4049"/>
                <a:ext cx="29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0" name="Arc 780"/>
              <p:cNvSpPr>
                <a:spLocks/>
              </p:cNvSpPr>
              <p:nvPr/>
            </p:nvSpPr>
            <p:spPr bwMode="auto">
              <a:xfrm rot="1140000">
                <a:off x="2294" y="4014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1" name="Arc 781"/>
              <p:cNvSpPr>
                <a:spLocks/>
              </p:cNvSpPr>
              <p:nvPr/>
            </p:nvSpPr>
            <p:spPr bwMode="auto">
              <a:xfrm rot="1140000">
                <a:off x="2310" y="4073"/>
                <a:ext cx="22" cy="50"/>
              </a:xfrm>
              <a:custGeom>
                <a:avLst/>
                <a:gdLst>
                  <a:gd name="T0" fmla="*/ 0 w 21600"/>
                  <a:gd name="T1" fmla="*/ 0 h 22002"/>
                  <a:gd name="T2" fmla="*/ 0 w 21600"/>
                  <a:gd name="T3" fmla="*/ 0 h 22002"/>
                  <a:gd name="T4" fmla="*/ 0 w 21600"/>
                  <a:gd name="T5" fmla="*/ 0 h 220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02" fill="none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</a:path>
                  <a:path w="21600" h="22002" stroke="0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  <a:lnTo>
                      <a:pt x="21600" y="426"/>
                    </a:lnTo>
                    <a:lnTo>
                      <a:pt x="20585" y="2200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2" name="Arc 782"/>
              <p:cNvSpPr>
                <a:spLocks/>
              </p:cNvSpPr>
              <p:nvPr/>
            </p:nvSpPr>
            <p:spPr bwMode="auto">
              <a:xfrm rot="1140000">
                <a:off x="2319" y="4019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3" name="Arc 783"/>
              <p:cNvSpPr>
                <a:spLocks/>
              </p:cNvSpPr>
              <p:nvPr/>
            </p:nvSpPr>
            <p:spPr bwMode="auto">
              <a:xfrm rot="1140000">
                <a:off x="2172" y="4021"/>
                <a:ext cx="29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4" name="Arc 784"/>
              <p:cNvSpPr>
                <a:spLocks/>
              </p:cNvSpPr>
              <p:nvPr/>
            </p:nvSpPr>
            <p:spPr bwMode="auto">
              <a:xfrm rot="1140000">
                <a:off x="2212" y="3985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5" name="Arc 785"/>
              <p:cNvSpPr>
                <a:spLocks/>
              </p:cNvSpPr>
              <p:nvPr/>
            </p:nvSpPr>
            <p:spPr bwMode="auto">
              <a:xfrm rot="1140000">
                <a:off x="2233" y="4044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</a:path>
                  <a:path w="21600" h="21577" stroke="0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  <a:lnTo>
                      <a:pt x="21600" y="0"/>
                    </a:lnTo>
                    <a:lnTo>
                      <a:pt x="20596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6" name="Arc 786"/>
              <p:cNvSpPr>
                <a:spLocks/>
              </p:cNvSpPr>
              <p:nvPr/>
            </p:nvSpPr>
            <p:spPr bwMode="auto">
              <a:xfrm rot="1140000">
                <a:off x="2239" y="3993"/>
                <a:ext cx="22" cy="48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7" name="Arc 787"/>
              <p:cNvSpPr>
                <a:spLocks/>
              </p:cNvSpPr>
              <p:nvPr/>
            </p:nvSpPr>
            <p:spPr bwMode="auto">
              <a:xfrm rot="-9660000">
                <a:off x="2056" y="3936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2119" name="Group 788"/>
          <p:cNvGrpSpPr>
            <a:grpSpLocks/>
          </p:cNvGrpSpPr>
          <p:nvPr/>
        </p:nvGrpSpPr>
        <p:grpSpPr bwMode="auto">
          <a:xfrm>
            <a:off x="2014538" y="5049838"/>
            <a:ext cx="546100" cy="563562"/>
            <a:chOff x="1336" y="3669"/>
            <a:chExt cx="387" cy="426"/>
          </a:xfrm>
        </p:grpSpPr>
        <p:sp>
          <p:nvSpPr>
            <p:cNvPr id="3463957" name="Arc 789"/>
            <p:cNvSpPr>
              <a:spLocks/>
            </p:cNvSpPr>
            <p:nvPr/>
          </p:nvSpPr>
          <p:spPr bwMode="auto">
            <a:xfrm rot="8220000">
              <a:off x="1629" y="3679"/>
              <a:ext cx="30" cy="62"/>
            </a:xfrm>
            <a:custGeom>
              <a:avLst/>
              <a:gdLst>
                <a:gd name="G0" fmla="+- 764 0 0"/>
                <a:gd name="G1" fmla="+- 363 0 0"/>
                <a:gd name="G2" fmla="+- 21600 0 0"/>
                <a:gd name="T0" fmla="*/ 22361 w 22364"/>
                <a:gd name="T1" fmla="*/ 0 h 21963"/>
                <a:gd name="T2" fmla="*/ 0 w 22364"/>
                <a:gd name="T3" fmla="*/ 21949 h 21963"/>
                <a:gd name="T4" fmla="*/ 764 w 22364"/>
                <a:gd name="T5" fmla="*/ 363 h 2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58" name="Arc 790"/>
            <p:cNvSpPr>
              <a:spLocks/>
            </p:cNvSpPr>
            <p:nvPr/>
          </p:nvSpPr>
          <p:spPr bwMode="auto">
            <a:xfrm rot="8220000">
              <a:off x="1660" y="3741"/>
              <a:ext cx="28" cy="61"/>
            </a:xfrm>
            <a:custGeom>
              <a:avLst/>
              <a:gdLst>
                <a:gd name="G0" fmla="+- 21597 0 0"/>
                <a:gd name="G1" fmla="+- 21587 0 0"/>
                <a:gd name="G2" fmla="+- 21600 0 0"/>
                <a:gd name="T0" fmla="*/ 0 w 21597"/>
                <a:gd name="T1" fmla="*/ 21242 h 21587"/>
                <a:gd name="T2" fmla="*/ 20846 w 21597"/>
                <a:gd name="T3" fmla="*/ 0 h 21587"/>
                <a:gd name="T4" fmla="*/ 21597 w 21597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59" name="Arc 791"/>
            <p:cNvSpPr>
              <a:spLocks/>
            </p:cNvSpPr>
            <p:nvPr/>
          </p:nvSpPr>
          <p:spPr bwMode="auto">
            <a:xfrm rot="8220000">
              <a:off x="1602" y="3725"/>
              <a:ext cx="21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596 w 21600"/>
                <a:gd name="T1" fmla="*/ 21577 h 21577"/>
                <a:gd name="T2" fmla="*/ 0 w 21600"/>
                <a:gd name="T3" fmla="*/ 0 h 21577"/>
                <a:gd name="T4" fmla="*/ 21600 w 21600"/>
                <a:gd name="T5" fmla="*/ 0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0" name="Arc 792"/>
            <p:cNvSpPr>
              <a:spLocks/>
            </p:cNvSpPr>
            <p:nvPr/>
          </p:nvSpPr>
          <p:spPr bwMode="auto">
            <a:xfrm rot="8220000">
              <a:off x="1701" y="3700"/>
              <a:ext cx="26" cy="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49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1" name="Arc 793"/>
            <p:cNvSpPr>
              <a:spLocks/>
            </p:cNvSpPr>
            <p:nvPr/>
          </p:nvSpPr>
          <p:spPr bwMode="auto">
            <a:xfrm rot="8220000">
              <a:off x="1647" y="3754"/>
              <a:ext cx="21" cy="61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35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2" name="Arc 794"/>
            <p:cNvSpPr>
              <a:spLocks/>
            </p:cNvSpPr>
            <p:nvPr/>
          </p:nvSpPr>
          <p:spPr bwMode="auto">
            <a:xfrm rot="8220000">
              <a:off x="1579" y="3739"/>
              <a:ext cx="27" cy="61"/>
            </a:xfrm>
            <a:custGeom>
              <a:avLst/>
              <a:gdLst>
                <a:gd name="G0" fmla="+- 815 0 0"/>
                <a:gd name="G1" fmla="+- 0 0 0"/>
                <a:gd name="G2" fmla="+- 21600 0 0"/>
                <a:gd name="T0" fmla="*/ 22415 w 22415"/>
                <a:gd name="T1" fmla="*/ 0 h 21600"/>
                <a:gd name="T2" fmla="*/ 0 w 22415"/>
                <a:gd name="T3" fmla="*/ 21585 h 21600"/>
                <a:gd name="T4" fmla="*/ 815 w 2241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3" name="Arc 795"/>
            <p:cNvSpPr>
              <a:spLocks/>
            </p:cNvSpPr>
            <p:nvPr/>
          </p:nvSpPr>
          <p:spPr bwMode="auto">
            <a:xfrm rot="8220000">
              <a:off x="1605" y="3801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15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4" name="Arc 796"/>
            <p:cNvSpPr>
              <a:spLocks/>
            </p:cNvSpPr>
            <p:nvPr/>
          </p:nvSpPr>
          <p:spPr bwMode="auto">
            <a:xfrm rot="19020000">
              <a:off x="1405" y="3997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5" name="Arc 797"/>
            <p:cNvSpPr>
              <a:spLocks/>
            </p:cNvSpPr>
            <p:nvPr/>
          </p:nvSpPr>
          <p:spPr bwMode="auto">
            <a:xfrm rot="19020000">
              <a:off x="1350" y="3973"/>
              <a:ext cx="29" cy="62"/>
            </a:xfrm>
            <a:custGeom>
              <a:avLst/>
              <a:gdLst>
                <a:gd name="G0" fmla="+- 738 0 0"/>
                <a:gd name="G1" fmla="+- 21600 0 0"/>
                <a:gd name="G2" fmla="+- 21600 0 0"/>
                <a:gd name="T0" fmla="*/ 0 w 22335"/>
                <a:gd name="T1" fmla="*/ 13 h 21600"/>
                <a:gd name="T2" fmla="*/ 22335 w 22335"/>
                <a:gd name="T3" fmla="*/ 21254 h 21600"/>
                <a:gd name="T4" fmla="*/ 738 w 223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6" name="Arc 798"/>
            <p:cNvSpPr>
              <a:spLocks/>
            </p:cNvSpPr>
            <p:nvPr/>
          </p:nvSpPr>
          <p:spPr bwMode="auto">
            <a:xfrm rot="19020000">
              <a:off x="1359" y="4034"/>
              <a:ext cx="26" cy="61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7" name="Arc 799"/>
            <p:cNvSpPr>
              <a:spLocks/>
            </p:cNvSpPr>
            <p:nvPr/>
          </p:nvSpPr>
          <p:spPr bwMode="auto">
            <a:xfrm rot="19020000">
              <a:off x="1336" y="3993"/>
              <a:ext cx="23" cy="61"/>
            </a:xfrm>
            <a:custGeom>
              <a:avLst/>
              <a:gdLst>
                <a:gd name="G0" fmla="+- 21597 0 0"/>
                <a:gd name="G1" fmla="+- 21579 0 0"/>
                <a:gd name="G2" fmla="+- 21600 0 0"/>
                <a:gd name="T0" fmla="*/ 0 w 21597"/>
                <a:gd name="T1" fmla="*/ 21235 h 21579"/>
                <a:gd name="T2" fmla="*/ 20646 w 21597"/>
                <a:gd name="T3" fmla="*/ 0 h 21579"/>
                <a:gd name="T4" fmla="*/ 21597 w 21597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8" name="Arc 800"/>
            <p:cNvSpPr>
              <a:spLocks/>
            </p:cNvSpPr>
            <p:nvPr/>
          </p:nvSpPr>
          <p:spPr bwMode="auto">
            <a:xfrm rot="19020000">
              <a:off x="1467" y="3934"/>
              <a:ext cx="28" cy="62"/>
            </a:xfrm>
            <a:custGeom>
              <a:avLst/>
              <a:gdLst>
                <a:gd name="G0" fmla="+- 21600 0 0"/>
                <a:gd name="G1" fmla="+- 351 0 0"/>
                <a:gd name="G2" fmla="+- 21600 0 0"/>
                <a:gd name="T0" fmla="*/ 21600 w 21600"/>
                <a:gd name="T1" fmla="*/ 21951 h 21951"/>
                <a:gd name="T2" fmla="*/ 3 w 21600"/>
                <a:gd name="T3" fmla="*/ 0 h 21951"/>
                <a:gd name="T4" fmla="*/ 2160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9" name="Arc 801"/>
            <p:cNvSpPr>
              <a:spLocks/>
            </p:cNvSpPr>
            <p:nvPr/>
          </p:nvSpPr>
          <p:spPr bwMode="auto">
            <a:xfrm rot="19020000">
              <a:off x="1411" y="3910"/>
              <a:ext cx="28" cy="62"/>
            </a:xfrm>
            <a:custGeom>
              <a:avLst/>
              <a:gdLst>
                <a:gd name="G0" fmla="+- 738 0 0"/>
                <a:gd name="G1" fmla="+- 21600 0 0"/>
                <a:gd name="G2" fmla="+- 21600 0 0"/>
                <a:gd name="T0" fmla="*/ 0 w 22335"/>
                <a:gd name="T1" fmla="*/ 13 h 21600"/>
                <a:gd name="T2" fmla="*/ 22335 w 22335"/>
                <a:gd name="T3" fmla="*/ 21249 h 21600"/>
                <a:gd name="T4" fmla="*/ 738 w 223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0" name="Arc 802"/>
            <p:cNvSpPr>
              <a:spLocks/>
            </p:cNvSpPr>
            <p:nvPr/>
          </p:nvSpPr>
          <p:spPr bwMode="auto">
            <a:xfrm rot="19020000">
              <a:off x="1427" y="3980"/>
              <a:ext cx="23" cy="62"/>
            </a:xfrm>
            <a:custGeom>
              <a:avLst/>
              <a:gdLst>
                <a:gd name="G0" fmla="+- 1012 0 0"/>
                <a:gd name="G1" fmla="+- 365 0 0"/>
                <a:gd name="G2" fmla="+- 21600 0 0"/>
                <a:gd name="T0" fmla="*/ 22609 w 22612"/>
                <a:gd name="T1" fmla="*/ 0 h 21965"/>
                <a:gd name="T2" fmla="*/ 0 w 22612"/>
                <a:gd name="T3" fmla="*/ 21941 h 21965"/>
                <a:gd name="T4" fmla="*/ 1012 w 22612"/>
                <a:gd name="T5" fmla="*/ 365 h 2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1" name="Arc 803"/>
            <p:cNvSpPr>
              <a:spLocks/>
            </p:cNvSpPr>
            <p:nvPr/>
          </p:nvSpPr>
          <p:spPr bwMode="auto">
            <a:xfrm rot="19020000">
              <a:off x="1397" y="3928"/>
              <a:ext cx="25" cy="61"/>
            </a:xfrm>
            <a:custGeom>
              <a:avLst/>
              <a:gdLst>
                <a:gd name="G0" fmla="+- 21600 0 0"/>
                <a:gd name="G1" fmla="+- 21579 0 0"/>
                <a:gd name="G2" fmla="+- 21600 0 0"/>
                <a:gd name="T0" fmla="*/ 0 w 21600"/>
                <a:gd name="T1" fmla="*/ 21579 h 21579"/>
                <a:gd name="T2" fmla="*/ 20641 w 21600"/>
                <a:gd name="T3" fmla="*/ 0 h 21579"/>
                <a:gd name="T4" fmla="*/ 21600 w 21600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9" fill="none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</a:path>
                <a:path w="21600" h="21579" stroke="0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  <a:lnTo>
                    <a:pt x="21600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2" name="Arc 804"/>
            <p:cNvSpPr>
              <a:spLocks/>
            </p:cNvSpPr>
            <p:nvPr/>
          </p:nvSpPr>
          <p:spPr bwMode="auto">
            <a:xfrm rot="19020000">
              <a:off x="1523" y="3877"/>
              <a:ext cx="29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3" name="Arc 805"/>
            <p:cNvSpPr>
              <a:spLocks/>
            </p:cNvSpPr>
            <p:nvPr/>
          </p:nvSpPr>
          <p:spPr bwMode="auto">
            <a:xfrm rot="19020000">
              <a:off x="1468" y="3853"/>
              <a:ext cx="30" cy="61"/>
            </a:xfrm>
            <a:custGeom>
              <a:avLst/>
              <a:gdLst>
                <a:gd name="G0" fmla="+- 732 0 0"/>
                <a:gd name="G1" fmla="+- 21600 0 0"/>
                <a:gd name="G2" fmla="+- 21600 0 0"/>
                <a:gd name="T0" fmla="*/ 0 w 22332"/>
                <a:gd name="T1" fmla="*/ 12 h 21600"/>
                <a:gd name="T2" fmla="*/ 22332 w 22332"/>
                <a:gd name="T3" fmla="*/ 21600 h 21600"/>
                <a:gd name="T4" fmla="*/ 732 w 223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4" name="Arc 806"/>
            <p:cNvSpPr>
              <a:spLocks/>
            </p:cNvSpPr>
            <p:nvPr/>
          </p:nvSpPr>
          <p:spPr bwMode="auto">
            <a:xfrm rot="19020000">
              <a:off x="1489" y="3925"/>
              <a:ext cx="23" cy="62"/>
            </a:xfrm>
            <a:custGeom>
              <a:avLst/>
              <a:gdLst>
                <a:gd name="G0" fmla="+- 1012 0 0"/>
                <a:gd name="G1" fmla="+- 360 0 0"/>
                <a:gd name="G2" fmla="+- 21600 0 0"/>
                <a:gd name="T0" fmla="*/ 22609 w 22612"/>
                <a:gd name="T1" fmla="*/ 0 h 21960"/>
                <a:gd name="T2" fmla="*/ 0 w 22612"/>
                <a:gd name="T3" fmla="*/ 21936 h 21960"/>
                <a:gd name="T4" fmla="*/ 1012 w 22612"/>
                <a:gd name="T5" fmla="*/ 360 h 2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5" name="Arc 807"/>
            <p:cNvSpPr>
              <a:spLocks/>
            </p:cNvSpPr>
            <p:nvPr/>
          </p:nvSpPr>
          <p:spPr bwMode="auto">
            <a:xfrm rot="19020000">
              <a:off x="1454" y="3866"/>
              <a:ext cx="21" cy="61"/>
            </a:xfrm>
            <a:custGeom>
              <a:avLst/>
              <a:gdLst>
                <a:gd name="G0" fmla="+- 21600 0 0"/>
                <a:gd name="G1" fmla="+- 21578 0 0"/>
                <a:gd name="G2" fmla="+- 21600 0 0"/>
                <a:gd name="T0" fmla="*/ 0 w 21600"/>
                <a:gd name="T1" fmla="*/ 21578 h 21578"/>
                <a:gd name="T2" fmla="*/ 20619 w 21600"/>
                <a:gd name="T3" fmla="*/ 0 h 21578"/>
                <a:gd name="T4" fmla="*/ 21600 w 21600"/>
                <a:gd name="T5" fmla="*/ 21578 h 2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6" name="Arc 808"/>
            <p:cNvSpPr>
              <a:spLocks/>
            </p:cNvSpPr>
            <p:nvPr/>
          </p:nvSpPr>
          <p:spPr bwMode="auto">
            <a:xfrm rot="19020000">
              <a:off x="1584" y="3812"/>
              <a:ext cx="28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7" name="Arc 809"/>
            <p:cNvSpPr>
              <a:spLocks/>
            </p:cNvSpPr>
            <p:nvPr/>
          </p:nvSpPr>
          <p:spPr bwMode="auto">
            <a:xfrm rot="19020000">
              <a:off x="1527" y="3785"/>
              <a:ext cx="29" cy="61"/>
            </a:xfrm>
            <a:custGeom>
              <a:avLst/>
              <a:gdLst>
                <a:gd name="G0" fmla="+- 720 0 0"/>
                <a:gd name="G1" fmla="+- 21600 0 0"/>
                <a:gd name="G2" fmla="+- 21600 0 0"/>
                <a:gd name="T0" fmla="*/ 0 w 22320"/>
                <a:gd name="T1" fmla="*/ 12 h 21600"/>
                <a:gd name="T2" fmla="*/ 22320 w 22320"/>
                <a:gd name="T3" fmla="*/ 21600 h 21600"/>
                <a:gd name="T4" fmla="*/ 720 w 2232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20" h="21600" fill="none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</a:path>
                <a:path w="22320" h="21600" stroke="0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  <a:lnTo>
                    <a:pt x="72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8" name="Arc 810"/>
            <p:cNvSpPr>
              <a:spLocks/>
            </p:cNvSpPr>
            <p:nvPr/>
          </p:nvSpPr>
          <p:spPr bwMode="auto">
            <a:xfrm rot="19020000">
              <a:off x="1546" y="3861"/>
              <a:ext cx="19" cy="61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9" name="Arc 811"/>
            <p:cNvSpPr>
              <a:spLocks/>
            </p:cNvSpPr>
            <p:nvPr/>
          </p:nvSpPr>
          <p:spPr bwMode="auto">
            <a:xfrm rot="19020000">
              <a:off x="1514" y="3805"/>
              <a:ext cx="25" cy="60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80" name="Arc 812"/>
            <p:cNvSpPr>
              <a:spLocks/>
            </p:cNvSpPr>
            <p:nvPr/>
          </p:nvSpPr>
          <p:spPr bwMode="auto">
            <a:xfrm rot="8220000">
              <a:off x="1653" y="3669"/>
              <a:ext cx="20" cy="61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120" name="Group 813"/>
          <p:cNvGrpSpPr>
            <a:grpSpLocks/>
          </p:cNvGrpSpPr>
          <p:nvPr/>
        </p:nvGrpSpPr>
        <p:grpSpPr bwMode="auto">
          <a:xfrm>
            <a:off x="3416300" y="5065713"/>
            <a:ext cx="561975" cy="550862"/>
            <a:chOff x="2330" y="3681"/>
            <a:chExt cx="398" cy="416"/>
          </a:xfrm>
        </p:grpSpPr>
        <p:sp>
          <p:nvSpPr>
            <p:cNvPr id="42504" name="Arc 814"/>
            <p:cNvSpPr>
              <a:spLocks/>
            </p:cNvSpPr>
            <p:nvPr/>
          </p:nvSpPr>
          <p:spPr bwMode="auto">
            <a:xfrm rot="-8340000">
              <a:off x="2393" y="3692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5" name="Arc 815"/>
            <p:cNvSpPr>
              <a:spLocks/>
            </p:cNvSpPr>
            <p:nvPr/>
          </p:nvSpPr>
          <p:spPr bwMode="auto">
            <a:xfrm rot="-8340000">
              <a:off x="2366" y="375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6" name="Arc 816"/>
            <p:cNvSpPr>
              <a:spLocks/>
            </p:cNvSpPr>
            <p:nvPr/>
          </p:nvSpPr>
          <p:spPr bwMode="auto">
            <a:xfrm rot="-8340000">
              <a:off x="2430" y="37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7" name="Arc 817"/>
            <p:cNvSpPr>
              <a:spLocks/>
            </p:cNvSpPr>
            <p:nvPr/>
          </p:nvSpPr>
          <p:spPr bwMode="auto">
            <a:xfrm rot="-8340000">
              <a:off x="2330" y="3714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8" name="Arc 818"/>
            <p:cNvSpPr>
              <a:spLocks/>
            </p:cNvSpPr>
            <p:nvPr/>
          </p:nvSpPr>
          <p:spPr bwMode="auto">
            <a:xfrm rot="-8340000">
              <a:off x="2388" y="376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9" name="Arc 819"/>
            <p:cNvSpPr>
              <a:spLocks/>
            </p:cNvSpPr>
            <p:nvPr/>
          </p:nvSpPr>
          <p:spPr bwMode="auto">
            <a:xfrm rot="-8340000">
              <a:off x="2448" y="3749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0" name="Arc 820"/>
            <p:cNvSpPr>
              <a:spLocks/>
            </p:cNvSpPr>
            <p:nvPr/>
          </p:nvSpPr>
          <p:spPr bwMode="auto">
            <a:xfrm rot="-8340000">
              <a:off x="2424" y="3812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1" name="Arc 821"/>
            <p:cNvSpPr>
              <a:spLocks/>
            </p:cNvSpPr>
            <p:nvPr/>
          </p:nvSpPr>
          <p:spPr bwMode="auto">
            <a:xfrm rot="2460000">
              <a:off x="2629" y="399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2" name="Arc 822"/>
            <p:cNvSpPr>
              <a:spLocks/>
            </p:cNvSpPr>
            <p:nvPr/>
          </p:nvSpPr>
          <p:spPr bwMode="auto">
            <a:xfrm rot="2460000">
              <a:off x="2683" y="3976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3" name="Arc 823"/>
            <p:cNvSpPr>
              <a:spLocks/>
            </p:cNvSpPr>
            <p:nvPr/>
          </p:nvSpPr>
          <p:spPr bwMode="auto">
            <a:xfrm rot="2460000">
              <a:off x="2683" y="4036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4" name="Arc 824"/>
            <p:cNvSpPr>
              <a:spLocks/>
            </p:cNvSpPr>
            <p:nvPr/>
          </p:nvSpPr>
          <p:spPr bwMode="auto">
            <a:xfrm rot="2460000">
              <a:off x="2705" y="3993"/>
              <a:ext cx="23" cy="61"/>
            </a:xfrm>
            <a:custGeom>
              <a:avLst/>
              <a:gdLst>
                <a:gd name="T0" fmla="*/ 0 w 22581"/>
                <a:gd name="T1" fmla="*/ 0 h 21600"/>
                <a:gd name="T2" fmla="*/ 0 w 22581"/>
                <a:gd name="T3" fmla="*/ 0 h 21600"/>
                <a:gd name="T4" fmla="*/ 0 w 225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81" h="21600" fill="none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</a:path>
                <a:path w="22581" h="21600" stroke="0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  <a:lnTo>
                    <a:pt x="981" y="2160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5" name="Arc 825"/>
            <p:cNvSpPr>
              <a:spLocks/>
            </p:cNvSpPr>
            <p:nvPr/>
          </p:nvSpPr>
          <p:spPr bwMode="auto">
            <a:xfrm rot="2460000">
              <a:off x="2565" y="3941"/>
              <a:ext cx="28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6" name="Arc 826"/>
            <p:cNvSpPr>
              <a:spLocks/>
            </p:cNvSpPr>
            <p:nvPr/>
          </p:nvSpPr>
          <p:spPr bwMode="auto">
            <a:xfrm rot="2460000">
              <a:off x="2620" y="3914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7" name="Arc 827"/>
            <p:cNvSpPr>
              <a:spLocks/>
            </p:cNvSpPr>
            <p:nvPr/>
          </p:nvSpPr>
          <p:spPr bwMode="auto">
            <a:xfrm rot="2460000">
              <a:off x="2612" y="3987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8" name="Arc 828"/>
            <p:cNvSpPr>
              <a:spLocks/>
            </p:cNvSpPr>
            <p:nvPr/>
          </p:nvSpPr>
          <p:spPr bwMode="auto">
            <a:xfrm rot="2460000">
              <a:off x="2641" y="3932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9" name="Arc 829"/>
            <p:cNvSpPr>
              <a:spLocks/>
            </p:cNvSpPr>
            <p:nvPr/>
          </p:nvSpPr>
          <p:spPr bwMode="auto">
            <a:xfrm rot="2460000">
              <a:off x="2507" y="388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20" name="Arc 830"/>
            <p:cNvSpPr>
              <a:spLocks/>
            </p:cNvSpPr>
            <p:nvPr/>
          </p:nvSpPr>
          <p:spPr bwMode="auto">
            <a:xfrm rot="2460000">
              <a:off x="2561" y="385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21" name="Arc 831"/>
            <p:cNvSpPr>
              <a:spLocks/>
            </p:cNvSpPr>
            <p:nvPr/>
          </p:nvSpPr>
          <p:spPr bwMode="auto">
            <a:xfrm rot="2460000">
              <a:off x="2548" y="393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22" name="Arc 832"/>
            <p:cNvSpPr>
              <a:spLocks/>
            </p:cNvSpPr>
            <p:nvPr/>
          </p:nvSpPr>
          <p:spPr bwMode="auto">
            <a:xfrm rot="2460000">
              <a:off x="2582" y="3873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23" name="Arc 833"/>
            <p:cNvSpPr>
              <a:spLocks/>
            </p:cNvSpPr>
            <p:nvPr/>
          </p:nvSpPr>
          <p:spPr bwMode="auto">
            <a:xfrm rot="2460000">
              <a:off x="2443" y="3822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24" name="Arc 834"/>
            <p:cNvSpPr>
              <a:spLocks/>
            </p:cNvSpPr>
            <p:nvPr/>
          </p:nvSpPr>
          <p:spPr bwMode="auto">
            <a:xfrm rot="2460000">
              <a:off x="2499" y="3796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25" name="Arc 835"/>
            <p:cNvSpPr>
              <a:spLocks/>
            </p:cNvSpPr>
            <p:nvPr/>
          </p:nvSpPr>
          <p:spPr bwMode="auto">
            <a:xfrm rot="2460000">
              <a:off x="2490" y="3870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26" name="Arc 836"/>
            <p:cNvSpPr>
              <a:spLocks/>
            </p:cNvSpPr>
            <p:nvPr/>
          </p:nvSpPr>
          <p:spPr bwMode="auto">
            <a:xfrm rot="2460000">
              <a:off x="2520" y="3812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27" name="Arc 837"/>
            <p:cNvSpPr>
              <a:spLocks/>
            </p:cNvSpPr>
            <p:nvPr/>
          </p:nvSpPr>
          <p:spPr bwMode="auto">
            <a:xfrm rot="-8340000">
              <a:off x="2377" y="368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2121" name="Group 838"/>
          <p:cNvGrpSpPr>
            <a:grpSpLocks/>
          </p:cNvGrpSpPr>
          <p:nvPr/>
        </p:nvGrpSpPr>
        <p:grpSpPr bwMode="auto">
          <a:xfrm>
            <a:off x="2014538" y="5049838"/>
            <a:ext cx="547687" cy="563562"/>
            <a:chOff x="1336" y="3669"/>
            <a:chExt cx="389" cy="426"/>
          </a:xfrm>
        </p:grpSpPr>
        <p:sp>
          <p:nvSpPr>
            <p:cNvPr id="42480" name="Arc 839"/>
            <p:cNvSpPr>
              <a:spLocks/>
            </p:cNvSpPr>
            <p:nvPr/>
          </p:nvSpPr>
          <p:spPr bwMode="auto">
            <a:xfrm rot="8220000">
              <a:off x="1631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1" name="Arc 840"/>
            <p:cNvSpPr>
              <a:spLocks/>
            </p:cNvSpPr>
            <p:nvPr/>
          </p:nvSpPr>
          <p:spPr bwMode="auto">
            <a:xfrm rot="8220000">
              <a:off x="1662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2" name="Arc 841"/>
            <p:cNvSpPr>
              <a:spLocks/>
            </p:cNvSpPr>
            <p:nvPr/>
          </p:nvSpPr>
          <p:spPr bwMode="auto">
            <a:xfrm rot="8220000">
              <a:off x="1603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3" name="Arc 842"/>
            <p:cNvSpPr>
              <a:spLocks/>
            </p:cNvSpPr>
            <p:nvPr/>
          </p:nvSpPr>
          <p:spPr bwMode="auto">
            <a:xfrm rot="8220000">
              <a:off x="1703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4" name="Arc 843"/>
            <p:cNvSpPr>
              <a:spLocks/>
            </p:cNvSpPr>
            <p:nvPr/>
          </p:nvSpPr>
          <p:spPr bwMode="auto">
            <a:xfrm rot="8220000">
              <a:off x="1648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5" name="Arc 844"/>
            <p:cNvSpPr>
              <a:spLocks/>
            </p:cNvSpPr>
            <p:nvPr/>
          </p:nvSpPr>
          <p:spPr bwMode="auto">
            <a:xfrm rot="8220000">
              <a:off x="1581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6" name="Arc 845"/>
            <p:cNvSpPr>
              <a:spLocks/>
            </p:cNvSpPr>
            <p:nvPr/>
          </p:nvSpPr>
          <p:spPr bwMode="auto">
            <a:xfrm rot="8220000">
              <a:off x="1606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7" name="Arc 846"/>
            <p:cNvSpPr>
              <a:spLocks/>
            </p:cNvSpPr>
            <p:nvPr/>
          </p:nvSpPr>
          <p:spPr bwMode="auto">
            <a:xfrm rot="-2580000">
              <a:off x="1407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8" name="Arc 847"/>
            <p:cNvSpPr>
              <a:spLocks/>
            </p:cNvSpPr>
            <p:nvPr/>
          </p:nvSpPr>
          <p:spPr bwMode="auto">
            <a:xfrm rot="-2580000">
              <a:off x="1351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9" name="Arc 848"/>
            <p:cNvSpPr>
              <a:spLocks/>
            </p:cNvSpPr>
            <p:nvPr/>
          </p:nvSpPr>
          <p:spPr bwMode="auto">
            <a:xfrm rot="-2580000">
              <a:off x="1361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0" name="Arc 849"/>
            <p:cNvSpPr>
              <a:spLocks/>
            </p:cNvSpPr>
            <p:nvPr/>
          </p:nvSpPr>
          <p:spPr bwMode="auto">
            <a:xfrm rot="-2580000">
              <a:off x="1336" y="3993"/>
              <a:ext cx="23" cy="61"/>
            </a:xfrm>
            <a:custGeom>
              <a:avLst/>
              <a:gdLst>
                <a:gd name="T0" fmla="*/ 0 w 21597"/>
                <a:gd name="T1" fmla="*/ 0 h 21580"/>
                <a:gd name="T2" fmla="*/ 0 w 21597"/>
                <a:gd name="T3" fmla="*/ 0 h 21580"/>
                <a:gd name="T4" fmla="*/ 0 w 21597"/>
                <a:gd name="T5" fmla="*/ 0 h 215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0" fill="none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</a:path>
                <a:path w="21597" h="21580" stroke="0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  <a:lnTo>
                    <a:pt x="21597" y="21580"/>
                  </a:lnTo>
                  <a:lnTo>
                    <a:pt x="-1" y="2122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1" name="Arc 850"/>
            <p:cNvSpPr>
              <a:spLocks/>
            </p:cNvSpPr>
            <p:nvPr/>
          </p:nvSpPr>
          <p:spPr bwMode="auto">
            <a:xfrm rot="-2580000">
              <a:off x="1468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2" name="Arc 851"/>
            <p:cNvSpPr>
              <a:spLocks/>
            </p:cNvSpPr>
            <p:nvPr/>
          </p:nvSpPr>
          <p:spPr bwMode="auto">
            <a:xfrm rot="-2580000">
              <a:off x="1413" y="3910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3" name="Arc 852"/>
            <p:cNvSpPr>
              <a:spLocks/>
            </p:cNvSpPr>
            <p:nvPr/>
          </p:nvSpPr>
          <p:spPr bwMode="auto">
            <a:xfrm rot="-2580000">
              <a:off x="1429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4" name="Arc 853"/>
            <p:cNvSpPr>
              <a:spLocks/>
            </p:cNvSpPr>
            <p:nvPr/>
          </p:nvSpPr>
          <p:spPr bwMode="auto">
            <a:xfrm rot="-2580000">
              <a:off x="1399" y="3928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5" name="Arc 854"/>
            <p:cNvSpPr>
              <a:spLocks/>
            </p:cNvSpPr>
            <p:nvPr/>
          </p:nvSpPr>
          <p:spPr bwMode="auto">
            <a:xfrm rot="-2580000">
              <a:off x="1524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6" name="Arc 855"/>
            <p:cNvSpPr>
              <a:spLocks/>
            </p:cNvSpPr>
            <p:nvPr/>
          </p:nvSpPr>
          <p:spPr bwMode="auto">
            <a:xfrm rot="-2580000">
              <a:off x="1470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7" name="Arc 856"/>
            <p:cNvSpPr>
              <a:spLocks/>
            </p:cNvSpPr>
            <p:nvPr/>
          </p:nvSpPr>
          <p:spPr bwMode="auto">
            <a:xfrm rot="-2580000">
              <a:off x="1491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8" name="Arc 857"/>
            <p:cNvSpPr>
              <a:spLocks/>
            </p:cNvSpPr>
            <p:nvPr/>
          </p:nvSpPr>
          <p:spPr bwMode="auto">
            <a:xfrm rot="-2580000">
              <a:off x="1456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9" name="Arc 858"/>
            <p:cNvSpPr>
              <a:spLocks/>
            </p:cNvSpPr>
            <p:nvPr/>
          </p:nvSpPr>
          <p:spPr bwMode="auto">
            <a:xfrm rot="-2580000">
              <a:off x="1585" y="381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0" name="Arc 859"/>
            <p:cNvSpPr>
              <a:spLocks/>
            </p:cNvSpPr>
            <p:nvPr/>
          </p:nvSpPr>
          <p:spPr bwMode="auto">
            <a:xfrm rot="-2580000">
              <a:off x="1529" y="3785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1" name="Arc 860"/>
            <p:cNvSpPr>
              <a:spLocks/>
            </p:cNvSpPr>
            <p:nvPr/>
          </p:nvSpPr>
          <p:spPr bwMode="auto">
            <a:xfrm rot="-2580000">
              <a:off x="1548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2" name="Arc 861"/>
            <p:cNvSpPr>
              <a:spLocks/>
            </p:cNvSpPr>
            <p:nvPr/>
          </p:nvSpPr>
          <p:spPr bwMode="auto">
            <a:xfrm rot="-2580000">
              <a:off x="1516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3" name="Arc 862"/>
            <p:cNvSpPr>
              <a:spLocks/>
            </p:cNvSpPr>
            <p:nvPr/>
          </p:nvSpPr>
          <p:spPr bwMode="auto">
            <a:xfrm rot="8220000">
              <a:off x="1654" y="3669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2122" name="AutoShape 863"/>
          <p:cNvSpPr>
            <a:spLocks noChangeArrowheads="1"/>
          </p:cNvSpPr>
          <p:nvPr/>
        </p:nvSpPr>
        <p:spPr bwMode="auto">
          <a:xfrm>
            <a:off x="2579688" y="4989513"/>
            <a:ext cx="30162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464032" name="Arc 864"/>
          <p:cNvSpPr>
            <a:spLocks/>
          </p:cNvSpPr>
          <p:nvPr/>
        </p:nvSpPr>
        <p:spPr bwMode="auto">
          <a:xfrm rot="10800000">
            <a:off x="3259138" y="5014913"/>
            <a:ext cx="41275" cy="82550"/>
          </a:xfrm>
          <a:custGeom>
            <a:avLst/>
            <a:gdLst>
              <a:gd name="G0" fmla="+- 764 0 0"/>
              <a:gd name="G1" fmla="+- 363 0 0"/>
              <a:gd name="G2" fmla="+- 21600 0 0"/>
              <a:gd name="T0" fmla="*/ 22361 w 22364"/>
              <a:gd name="T1" fmla="*/ 0 h 21963"/>
              <a:gd name="T2" fmla="*/ 0 w 22364"/>
              <a:gd name="T3" fmla="*/ 21949 h 21963"/>
              <a:gd name="T4" fmla="*/ 764 w 22364"/>
              <a:gd name="T5" fmla="*/ 363 h 2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64" h="21963" fill="none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</a:path>
              <a:path w="22364" h="21963" stroke="0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  <a:lnTo>
                  <a:pt x="764" y="36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3" name="Arc 865"/>
          <p:cNvSpPr>
            <a:spLocks/>
          </p:cNvSpPr>
          <p:nvPr/>
        </p:nvSpPr>
        <p:spPr bwMode="auto">
          <a:xfrm rot="10800000">
            <a:off x="3178175" y="5005388"/>
            <a:ext cx="30163" cy="79375"/>
          </a:xfrm>
          <a:custGeom>
            <a:avLst/>
            <a:gdLst>
              <a:gd name="G0" fmla="+- 21600 0 0"/>
              <a:gd name="G1" fmla="+- 357 0 0"/>
              <a:gd name="G2" fmla="+- 21600 0 0"/>
              <a:gd name="T0" fmla="*/ 21600 w 21600"/>
              <a:gd name="T1" fmla="*/ 21957 h 21957"/>
              <a:gd name="T2" fmla="*/ 3 w 21600"/>
              <a:gd name="T3" fmla="*/ 0 h 21957"/>
              <a:gd name="T4" fmla="*/ 2160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4" name="Arc 866"/>
          <p:cNvSpPr>
            <a:spLocks/>
          </p:cNvSpPr>
          <p:nvPr/>
        </p:nvSpPr>
        <p:spPr bwMode="auto">
          <a:xfrm rot="10800000">
            <a:off x="3352800" y="5100638"/>
            <a:ext cx="31750" cy="79375"/>
          </a:xfrm>
          <a:custGeom>
            <a:avLst/>
            <a:gdLst>
              <a:gd name="G0" fmla="+- 1004 0 0"/>
              <a:gd name="G1" fmla="+- 21600 0 0"/>
              <a:gd name="G2" fmla="+- 21600 0 0"/>
              <a:gd name="T0" fmla="*/ 0 w 22604"/>
              <a:gd name="T1" fmla="*/ 23 h 21600"/>
              <a:gd name="T2" fmla="*/ 22604 w 22604"/>
              <a:gd name="T3" fmla="*/ 21600 h 21600"/>
              <a:gd name="T4" fmla="*/ 1004 w 2260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</a:path>
              <a:path w="22604" h="21600" stroke="0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  <a:lnTo>
                  <a:pt x="1004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5" name="Arc 867"/>
          <p:cNvSpPr>
            <a:spLocks/>
          </p:cNvSpPr>
          <p:nvPr/>
        </p:nvSpPr>
        <p:spPr bwMode="auto">
          <a:xfrm rot="10800000">
            <a:off x="3141663" y="5002213"/>
            <a:ext cx="38100" cy="80962"/>
          </a:xfrm>
          <a:custGeom>
            <a:avLst/>
            <a:gdLst>
              <a:gd name="G0" fmla="+- 0 0 0"/>
              <a:gd name="G1" fmla="+- 357 0 0"/>
              <a:gd name="G2" fmla="+- 21600 0 0"/>
              <a:gd name="T0" fmla="*/ 21597 w 21600"/>
              <a:gd name="T1" fmla="*/ 0 h 21957"/>
              <a:gd name="T2" fmla="*/ 0 w 21600"/>
              <a:gd name="T3" fmla="*/ 21957 h 21957"/>
              <a:gd name="T4" fmla="*/ 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</a:path>
              <a:path w="21600" h="21957" stroke="0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  <a:lnTo>
                  <a:pt x="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6" name="Arc 868"/>
          <p:cNvSpPr>
            <a:spLocks/>
          </p:cNvSpPr>
          <p:nvPr/>
        </p:nvSpPr>
        <p:spPr bwMode="auto">
          <a:xfrm rot="10800000">
            <a:off x="3121025" y="5076825"/>
            <a:ext cx="38100" cy="79375"/>
          </a:xfrm>
          <a:custGeom>
            <a:avLst/>
            <a:gdLst>
              <a:gd name="G0" fmla="+- 21597 0 0"/>
              <a:gd name="G1" fmla="+- 21585 0 0"/>
              <a:gd name="G2" fmla="+- 21600 0 0"/>
              <a:gd name="T0" fmla="*/ 0 w 21597"/>
              <a:gd name="T1" fmla="*/ 21228 h 21585"/>
              <a:gd name="T2" fmla="*/ 20804 w 21597"/>
              <a:gd name="T3" fmla="*/ 0 h 21585"/>
              <a:gd name="T4" fmla="*/ 21597 w 21597"/>
              <a:gd name="T5" fmla="*/ 21585 h 2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85" fill="none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</a:path>
              <a:path w="21597" h="21585" stroke="0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  <a:lnTo>
                  <a:pt x="21597" y="2158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7" name="Arc 869"/>
          <p:cNvSpPr>
            <a:spLocks/>
          </p:cNvSpPr>
          <p:nvPr/>
        </p:nvSpPr>
        <p:spPr bwMode="auto">
          <a:xfrm>
            <a:off x="2689225" y="5072063"/>
            <a:ext cx="39688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8" name="Arc 870"/>
          <p:cNvSpPr>
            <a:spLocks/>
          </p:cNvSpPr>
          <p:nvPr/>
        </p:nvSpPr>
        <p:spPr bwMode="auto">
          <a:xfrm>
            <a:off x="2657475" y="4989513"/>
            <a:ext cx="41275" cy="80962"/>
          </a:xfrm>
          <a:custGeom>
            <a:avLst/>
            <a:gdLst>
              <a:gd name="G0" fmla="+- 771 0 0"/>
              <a:gd name="G1" fmla="+- 21600 0 0"/>
              <a:gd name="G2" fmla="+- 21600 0 0"/>
              <a:gd name="T0" fmla="*/ 0 w 22371"/>
              <a:gd name="T1" fmla="*/ 14 h 21600"/>
              <a:gd name="T2" fmla="*/ 22371 w 22371"/>
              <a:gd name="T3" fmla="*/ 21600 h 21600"/>
              <a:gd name="T4" fmla="*/ 771 w 2237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71" h="21600" fill="none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</a:path>
              <a:path w="22371" h="21600" stroke="0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  <a:lnTo>
                  <a:pt x="771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2130" name="Arc 871"/>
          <p:cNvSpPr>
            <a:spLocks/>
          </p:cNvSpPr>
          <p:nvPr/>
        </p:nvSpPr>
        <p:spPr bwMode="auto">
          <a:xfrm>
            <a:off x="2598738" y="5065713"/>
            <a:ext cx="28575" cy="80962"/>
          </a:xfrm>
          <a:custGeom>
            <a:avLst/>
            <a:gdLst>
              <a:gd name="T0" fmla="*/ 602125 w 22652"/>
              <a:gd name="T1" fmla="*/ 0 h 21600"/>
              <a:gd name="T2" fmla="*/ 0 w 22652"/>
              <a:gd name="T3" fmla="*/ 2147483646 h 21600"/>
              <a:gd name="T4" fmla="*/ 27967 w 226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652" h="21600" fill="none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</a:path>
              <a:path w="22652" h="21600" stroke="0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  <a:lnTo>
                  <a:pt x="1052" y="0"/>
                </a:lnTo>
                <a:lnTo>
                  <a:pt x="22652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040" name="Arc 872"/>
          <p:cNvSpPr>
            <a:spLocks/>
          </p:cNvSpPr>
          <p:nvPr/>
        </p:nvSpPr>
        <p:spPr bwMode="auto">
          <a:xfrm>
            <a:off x="2624138" y="4992688"/>
            <a:ext cx="30162" cy="79375"/>
          </a:xfrm>
          <a:custGeom>
            <a:avLst/>
            <a:gdLst>
              <a:gd name="G0" fmla="+- 21600 0 0"/>
              <a:gd name="G1" fmla="+- 21576 0 0"/>
              <a:gd name="G2" fmla="+- 21600 0 0"/>
              <a:gd name="T0" fmla="*/ 0 w 21600"/>
              <a:gd name="T1" fmla="*/ 21576 h 21576"/>
              <a:gd name="T2" fmla="*/ 20573 w 21600"/>
              <a:gd name="T3" fmla="*/ 0 h 21576"/>
              <a:gd name="T4" fmla="*/ 21600 w 21600"/>
              <a:gd name="T5" fmla="*/ 21576 h 2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76" fill="none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</a:path>
              <a:path w="21600" h="21576" stroke="0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  <a:lnTo>
                  <a:pt x="21600" y="2157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1" name="Arc 873"/>
          <p:cNvSpPr>
            <a:spLocks/>
          </p:cNvSpPr>
          <p:nvPr/>
        </p:nvSpPr>
        <p:spPr bwMode="auto">
          <a:xfrm>
            <a:off x="2817813" y="5072063"/>
            <a:ext cx="39687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2" name="Arc 874"/>
          <p:cNvSpPr>
            <a:spLocks/>
          </p:cNvSpPr>
          <p:nvPr/>
        </p:nvSpPr>
        <p:spPr bwMode="auto">
          <a:xfrm>
            <a:off x="2786063" y="4994275"/>
            <a:ext cx="41275" cy="82550"/>
          </a:xfrm>
          <a:custGeom>
            <a:avLst/>
            <a:gdLst>
              <a:gd name="G0" fmla="+- 765 0 0"/>
              <a:gd name="G1" fmla="+- 21600 0 0"/>
              <a:gd name="G2" fmla="+- 21600 0 0"/>
              <a:gd name="T0" fmla="*/ 0 w 22362"/>
              <a:gd name="T1" fmla="*/ 14 h 21600"/>
              <a:gd name="T2" fmla="*/ 22362 w 22362"/>
              <a:gd name="T3" fmla="*/ 21249 h 21600"/>
              <a:gd name="T4" fmla="*/ 765 w 2236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62" h="21600" fill="none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</a:path>
              <a:path w="22362" h="21600" stroke="0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  <a:lnTo>
                  <a:pt x="765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3" name="Arc 875"/>
          <p:cNvSpPr>
            <a:spLocks/>
          </p:cNvSpPr>
          <p:nvPr/>
        </p:nvSpPr>
        <p:spPr bwMode="auto">
          <a:xfrm>
            <a:off x="2736850" y="5072063"/>
            <a:ext cx="28575" cy="80962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4" name="Arc 876"/>
          <p:cNvSpPr>
            <a:spLocks/>
          </p:cNvSpPr>
          <p:nvPr/>
        </p:nvSpPr>
        <p:spPr bwMode="auto">
          <a:xfrm>
            <a:off x="2760663" y="4997450"/>
            <a:ext cx="28575" cy="79375"/>
          </a:xfrm>
          <a:custGeom>
            <a:avLst/>
            <a:gdLst>
              <a:gd name="G0" fmla="+- 21597 0 0"/>
              <a:gd name="G1" fmla="+- 21577 0 0"/>
              <a:gd name="G2" fmla="+- 21600 0 0"/>
              <a:gd name="T0" fmla="*/ 0 w 21597"/>
              <a:gd name="T1" fmla="*/ 21228 h 21577"/>
              <a:gd name="T2" fmla="*/ 20602 w 21597"/>
              <a:gd name="T3" fmla="*/ 0 h 21577"/>
              <a:gd name="T4" fmla="*/ 21597 w 21597"/>
              <a:gd name="T5" fmla="*/ 21577 h 2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5" name="Arc 877"/>
          <p:cNvSpPr>
            <a:spLocks/>
          </p:cNvSpPr>
          <p:nvPr/>
        </p:nvSpPr>
        <p:spPr bwMode="auto">
          <a:xfrm>
            <a:off x="2930525" y="5072063"/>
            <a:ext cx="39688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6" name="Arc 878"/>
          <p:cNvSpPr>
            <a:spLocks/>
          </p:cNvSpPr>
          <p:nvPr/>
        </p:nvSpPr>
        <p:spPr bwMode="auto">
          <a:xfrm>
            <a:off x="2901950" y="4994275"/>
            <a:ext cx="39688" cy="82550"/>
          </a:xfrm>
          <a:custGeom>
            <a:avLst/>
            <a:gdLst>
              <a:gd name="G0" fmla="+- 751 0 0"/>
              <a:gd name="G1" fmla="+- 21600 0 0"/>
              <a:gd name="G2" fmla="+- 21600 0 0"/>
              <a:gd name="T0" fmla="*/ 0 w 22348"/>
              <a:gd name="T1" fmla="*/ 13 h 21600"/>
              <a:gd name="T2" fmla="*/ 22348 w 22348"/>
              <a:gd name="T3" fmla="*/ 21243 h 21600"/>
              <a:gd name="T4" fmla="*/ 751 w 223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48" h="21600" fill="none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</a:path>
              <a:path w="22348" h="21600" stroke="0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  <a:lnTo>
                  <a:pt x="751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7" name="Arc 879"/>
          <p:cNvSpPr>
            <a:spLocks/>
          </p:cNvSpPr>
          <p:nvPr/>
        </p:nvSpPr>
        <p:spPr bwMode="auto">
          <a:xfrm>
            <a:off x="2852738" y="5072063"/>
            <a:ext cx="30162" cy="80962"/>
          </a:xfrm>
          <a:custGeom>
            <a:avLst/>
            <a:gdLst>
              <a:gd name="G0" fmla="+- 1004 0 0"/>
              <a:gd name="G1" fmla="+- 0 0 0"/>
              <a:gd name="G2" fmla="+- 21600 0 0"/>
              <a:gd name="T0" fmla="*/ 22604 w 22604"/>
              <a:gd name="T1" fmla="*/ 0 h 21600"/>
              <a:gd name="T2" fmla="*/ 0 w 22604"/>
              <a:gd name="T3" fmla="*/ 21577 h 21600"/>
              <a:gd name="T4" fmla="*/ 1004 w 2260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8" name="Arc 880"/>
          <p:cNvSpPr>
            <a:spLocks/>
          </p:cNvSpPr>
          <p:nvPr/>
        </p:nvSpPr>
        <p:spPr bwMode="auto">
          <a:xfrm>
            <a:off x="2876550" y="5000625"/>
            <a:ext cx="28575" cy="79375"/>
          </a:xfrm>
          <a:custGeom>
            <a:avLst/>
            <a:gdLst>
              <a:gd name="G0" fmla="+- 21597 0 0"/>
              <a:gd name="G1" fmla="+- 21577 0 0"/>
              <a:gd name="G2" fmla="+- 21600 0 0"/>
              <a:gd name="T0" fmla="*/ 0 w 21597"/>
              <a:gd name="T1" fmla="*/ 21228 h 21577"/>
              <a:gd name="T2" fmla="*/ 20602 w 21597"/>
              <a:gd name="T3" fmla="*/ 0 h 21577"/>
              <a:gd name="T4" fmla="*/ 21597 w 21597"/>
              <a:gd name="T5" fmla="*/ 21577 h 2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9" name="Arc 881"/>
          <p:cNvSpPr>
            <a:spLocks/>
          </p:cNvSpPr>
          <p:nvPr/>
        </p:nvSpPr>
        <p:spPr bwMode="auto">
          <a:xfrm>
            <a:off x="3063875" y="5072063"/>
            <a:ext cx="41275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0843 w 21600"/>
              <a:gd name="T1" fmla="*/ 21587 h 21587"/>
              <a:gd name="T2" fmla="*/ 0 w 21600"/>
              <a:gd name="T3" fmla="*/ 0 h 21587"/>
              <a:gd name="T4" fmla="*/ 21600 w 21600"/>
              <a:gd name="T5" fmla="*/ 0 h 2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7" fill="none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</a:path>
              <a:path w="21600" h="21587" stroke="0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0" name="Arc 882"/>
          <p:cNvSpPr>
            <a:spLocks/>
          </p:cNvSpPr>
          <p:nvPr/>
        </p:nvSpPr>
        <p:spPr bwMode="auto">
          <a:xfrm>
            <a:off x="3030538" y="4994275"/>
            <a:ext cx="42862" cy="82550"/>
          </a:xfrm>
          <a:custGeom>
            <a:avLst/>
            <a:gdLst>
              <a:gd name="G0" fmla="+- 738 0 0"/>
              <a:gd name="G1" fmla="+- 21600 0 0"/>
              <a:gd name="G2" fmla="+- 21600 0 0"/>
              <a:gd name="T0" fmla="*/ 0 w 22335"/>
              <a:gd name="T1" fmla="*/ 13 h 21600"/>
              <a:gd name="T2" fmla="*/ 22335 w 22335"/>
              <a:gd name="T3" fmla="*/ 21249 h 21600"/>
              <a:gd name="T4" fmla="*/ 738 w 223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35" h="21600" fill="none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</a:path>
              <a:path w="22335" h="21600" stroke="0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  <a:lnTo>
                  <a:pt x="738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1" name="Arc 883"/>
          <p:cNvSpPr>
            <a:spLocks/>
          </p:cNvSpPr>
          <p:nvPr/>
        </p:nvSpPr>
        <p:spPr bwMode="auto">
          <a:xfrm>
            <a:off x="2978150" y="5072063"/>
            <a:ext cx="30163" cy="80962"/>
          </a:xfrm>
          <a:custGeom>
            <a:avLst/>
            <a:gdLst>
              <a:gd name="G0" fmla="+- 1004 0 0"/>
              <a:gd name="G1" fmla="+- 0 0 0"/>
              <a:gd name="G2" fmla="+- 21600 0 0"/>
              <a:gd name="T0" fmla="*/ 22604 w 22604"/>
              <a:gd name="T1" fmla="*/ 0 h 21600"/>
              <a:gd name="T2" fmla="*/ 0 w 22604"/>
              <a:gd name="T3" fmla="*/ 21577 h 21600"/>
              <a:gd name="T4" fmla="*/ 1004 w 2260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2" name="Arc 884"/>
          <p:cNvSpPr>
            <a:spLocks/>
          </p:cNvSpPr>
          <p:nvPr/>
        </p:nvSpPr>
        <p:spPr bwMode="auto">
          <a:xfrm>
            <a:off x="3003550" y="5000625"/>
            <a:ext cx="26988" cy="79375"/>
          </a:xfrm>
          <a:custGeom>
            <a:avLst/>
            <a:gdLst>
              <a:gd name="G0" fmla="+- 21597 0 0"/>
              <a:gd name="G1" fmla="+- 21575 0 0"/>
              <a:gd name="G2" fmla="+- 21600 0 0"/>
              <a:gd name="T0" fmla="*/ 0 w 21597"/>
              <a:gd name="T1" fmla="*/ 21227 h 21575"/>
              <a:gd name="T2" fmla="*/ 20553 w 21597"/>
              <a:gd name="T3" fmla="*/ 0 h 21575"/>
              <a:gd name="T4" fmla="*/ 21597 w 21597"/>
              <a:gd name="T5" fmla="*/ 21575 h 2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5" fill="none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</a:path>
              <a:path w="21597" h="21575" stroke="0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  <a:lnTo>
                  <a:pt x="21597" y="2157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3" name="Arc 885"/>
          <p:cNvSpPr>
            <a:spLocks/>
          </p:cNvSpPr>
          <p:nvPr/>
        </p:nvSpPr>
        <p:spPr bwMode="auto">
          <a:xfrm rot="10800000">
            <a:off x="3303588" y="5019675"/>
            <a:ext cx="30162" cy="80963"/>
          </a:xfrm>
          <a:custGeom>
            <a:avLst/>
            <a:gdLst>
              <a:gd name="G0" fmla="+- 21600 0 0"/>
              <a:gd name="G1" fmla="+- 357 0 0"/>
              <a:gd name="G2" fmla="+- 21600 0 0"/>
              <a:gd name="T0" fmla="*/ 21600 w 21600"/>
              <a:gd name="T1" fmla="*/ 21957 h 21957"/>
              <a:gd name="T2" fmla="*/ 3 w 21600"/>
              <a:gd name="T3" fmla="*/ 0 h 21957"/>
              <a:gd name="T4" fmla="*/ 2160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4" name="Arc 886"/>
          <p:cNvSpPr>
            <a:spLocks/>
          </p:cNvSpPr>
          <p:nvPr/>
        </p:nvSpPr>
        <p:spPr bwMode="auto">
          <a:xfrm rot="10800000">
            <a:off x="3227388" y="5095875"/>
            <a:ext cx="41275" cy="80963"/>
          </a:xfrm>
          <a:custGeom>
            <a:avLst/>
            <a:gdLst>
              <a:gd name="G0" fmla="+- 21600 0 0"/>
              <a:gd name="G1" fmla="+- 21587 0 0"/>
              <a:gd name="G2" fmla="+- 21600 0 0"/>
              <a:gd name="T0" fmla="*/ 0 w 21600"/>
              <a:gd name="T1" fmla="*/ 21587 h 21587"/>
              <a:gd name="T2" fmla="*/ 20843 w 21600"/>
              <a:gd name="T3" fmla="*/ 0 h 21587"/>
              <a:gd name="T4" fmla="*/ 21600 w 21600"/>
              <a:gd name="T5" fmla="*/ 21587 h 2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7" fill="none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</a:path>
              <a:path w="21600" h="21587" stroke="0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  <a:lnTo>
                  <a:pt x="21600" y="2158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5" name="Arc 887"/>
          <p:cNvSpPr>
            <a:spLocks/>
          </p:cNvSpPr>
          <p:nvPr/>
        </p:nvSpPr>
        <p:spPr bwMode="auto">
          <a:xfrm rot="10800000">
            <a:off x="3319463" y="5106988"/>
            <a:ext cx="30162" cy="80962"/>
          </a:xfrm>
          <a:custGeom>
            <a:avLst/>
            <a:gdLst>
              <a:gd name="G0" fmla="+- 995 0 0"/>
              <a:gd name="G1" fmla="+- 21600 0 0"/>
              <a:gd name="G2" fmla="+- 21600 0 0"/>
              <a:gd name="T0" fmla="*/ 0 w 22592"/>
              <a:gd name="T1" fmla="*/ 23 h 21600"/>
              <a:gd name="T2" fmla="*/ 22592 w 22592"/>
              <a:gd name="T3" fmla="*/ 21240 h 21600"/>
              <a:gd name="T4" fmla="*/ 995 w 2259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92" h="21600" fill="none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</a:path>
              <a:path w="22592" h="21600" stroke="0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  <a:lnTo>
                  <a:pt x="995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6" name="Arc 888"/>
          <p:cNvSpPr>
            <a:spLocks/>
          </p:cNvSpPr>
          <p:nvPr/>
        </p:nvSpPr>
        <p:spPr bwMode="auto">
          <a:xfrm rot="10800000">
            <a:off x="3192463" y="5100638"/>
            <a:ext cx="28575" cy="793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148" name="Group 889"/>
          <p:cNvGrpSpPr>
            <a:grpSpLocks/>
          </p:cNvGrpSpPr>
          <p:nvPr/>
        </p:nvGrpSpPr>
        <p:grpSpPr bwMode="auto">
          <a:xfrm>
            <a:off x="2605088" y="4999038"/>
            <a:ext cx="746125" cy="176212"/>
            <a:chOff x="1755" y="3631"/>
            <a:chExt cx="529" cy="133"/>
          </a:xfrm>
        </p:grpSpPr>
        <p:sp>
          <p:nvSpPr>
            <p:cNvPr id="42457" name="Arc 890"/>
            <p:cNvSpPr>
              <a:spLocks/>
            </p:cNvSpPr>
            <p:nvPr/>
          </p:nvSpPr>
          <p:spPr bwMode="auto">
            <a:xfrm rot="10800000">
              <a:off x="2212" y="3700"/>
              <a:ext cx="28" cy="60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58" name="Arc 891"/>
            <p:cNvSpPr>
              <a:spLocks/>
            </p:cNvSpPr>
            <p:nvPr/>
          </p:nvSpPr>
          <p:spPr bwMode="auto">
            <a:xfrm rot="10800000">
              <a:off x="2188" y="3698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59" name="Arc 892"/>
            <p:cNvSpPr>
              <a:spLocks/>
            </p:cNvSpPr>
            <p:nvPr/>
          </p:nvSpPr>
          <p:spPr bwMode="auto">
            <a:xfrm rot="10800000">
              <a:off x="2230" y="3631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0" name="Arc 893"/>
            <p:cNvSpPr>
              <a:spLocks/>
            </p:cNvSpPr>
            <p:nvPr/>
          </p:nvSpPr>
          <p:spPr bwMode="auto">
            <a:xfrm rot="10800000">
              <a:off x="2179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1" name="Arc 894"/>
            <p:cNvSpPr>
              <a:spLocks/>
            </p:cNvSpPr>
            <p:nvPr/>
          </p:nvSpPr>
          <p:spPr bwMode="auto">
            <a:xfrm rot="10800000">
              <a:off x="2146" y="3632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2" name="Arc 895"/>
            <p:cNvSpPr>
              <a:spLocks/>
            </p:cNvSpPr>
            <p:nvPr/>
          </p:nvSpPr>
          <p:spPr bwMode="auto">
            <a:xfrm rot="10800000">
              <a:off x="2132" y="3703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3" name="Arc 896"/>
            <p:cNvSpPr>
              <a:spLocks/>
            </p:cNvSpPr>
            <p:nvPr/>
          </p:nvSpPr>
          <p:spPr bwMode="auto">
            <a:xfrm>
              <a:off x="182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4" name="Arc 897"/>
            <p:cNvSpPr>
              <a:spLocks/>
            </p:cNvSpPr>
            <p:nvPr/>
          </p:nvSpPr>
          <p:spPr bwMode="auto">
            <a:xfrm>
              <a:off x="1798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5" name="Arc 898"/>
            <p:cNvSpPr>
              <a:spLocks/>
            </p:cNvSpPr>
            <p:nvPr/>
          </p:nvSpPr>
          <p:spPr bwMode="auto">
            <a:xfrm>
              <a:off x="1755" y="3695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6" name="Arc 899"/>
            <p:cNvSpPr>
              <a:spLocks/>
            </p:cNvSpPr>
            <p:nvPr/>
          </p:nvSpPr>
          <p:spPr bwMode="auto">
            <a:xfrm>
              <a:off x="1774" y="364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7" name="Arc 900"/>
            <p:cNvSpPr>
              <a:spLocks/>
            </p:cNvSpPr>
            <p:nvPr/>
          </p:nvSpPr>
          <p:spPr bwMode="auto">
            <a:xfrm>
              <a:off x="191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8" name="Arc 901"/>
            <p:cNvSpPr>
              <a:spLocks/>
            </p:cNvSpPr>
            <p:nvPr/>
          </p:nvSpPr>
          <p:spPr bwMode="auto">
            <a:xfrm>
              <a:off x="1887" y="363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9" name="Arc 902"/>
            <p:cNvSpPr>
              <a:spLocks/>
            </p:cNvSpPr>
            <p:nvPr/>
          </p:nvSpPr>
          <p:spPr bwMode="auto">
            <a:xfrm>
              <a:off x="1855" y="370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0" name="Arc 903"/>
            <p:cNvSpPr>
              <a:spLocks/>
            </p:cNvSpPr>
            <p:nvPr/>
          </p:nvSpPr>
          <p:spPr bwMode="auto">
            <a:xfrm>
              <a:off x="1870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1" name="Arc 904"/>
            <p:cNvSpPr>
              <a:spLocks/>
            </p:cNvSpPr>
            <p:nvPr/>
          </p:nvSpPr>
          <p:spPr bwMode="auto">
            <a:xfrm>
              <a:off x="199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2" name="Arc 905"/>
            <p:cNvSpPr>
              <a:spLocks/>
            </p:cNvSpPr>
            <p:nvPr/>
          </p:nvSpPr>
          <p:spPr bwMode="auto">
            <a:xfrm>
              <a:off x="1967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3" name="Arc 906"/>
            <p:cNvSpPr>
              <a:spLocks/>
            </p:cNvSpPr>
            <p:nvPr/>
          </p:nvSpPr>
          <p:spPr bwMode="auto">
            <a:xfrm>
              <a:off x="193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4" name="Arc 907"/>
            <p:cNvSpPr>
              <a:spLocks/>
            </p:cNvSpPr>
            <p:nvPr/>
          </p:nvSpPr>
          <p:spPr bwMode="auto">
            <a:xfrm>
              <a:off x="1952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5" name="Arc 908"/>
            <p:cNvSpPr>
              <a:spLocks/>
            </p:cNvSpPr>
            <p:nvPr/>
          </p:nvSpPr>
          <p:spPr bwMode="auto">
            <a:xfrm>
              <a:off x="2091" y="370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6" name="Arc 909"/>
            <p:cNvSpPr>
              <a:spLocks/>
            </p:cNvSpPr>
            <p:nvPr/>
          </p:nvSpPr>
          <p:spPr bwMode="auto">
            <a:xfrm>
              <a:off x="2068" y="3638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7" name="Arc 910"/>
            <p:cNvSpPr>
              <a:spLocks/>
            </p:cNvSpPr>
            <p:nvPr/>
          </p:nvSpPr>
          <p:spPr bwMode="auto">
            <a:xfrm>
              <a:off x="202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8" name="Arc 911"/>
            <p:cNvSpPr>
              <a:spLocks/>
            </p:cNvSpPr>
            <p:nvPr/>
          </p:nvSpPr>
          <p:spPr bwMode="auto">
            <a:xfrm>
              <a:off x="2041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9" name="Arc 912"/>
            <p:cNvSpPr>
              <a:spLocks/>
            </p:cNvSpPr>
            <p:nvPr/>
          </p:nvSpPr>
          <p:spPr bwMode="auto">
            <a:xfrm rot="10800000">
              <a:off x="2262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2149" name="AutoShape 913"/>
          <p:cNvSpPr>
            <a:spLocks noChangeArrowheads="1"/>
          </p:cNvSpPr>
          <p:nvPr/>
        </p:nvSpPr>
        <p:spPr bwMode="auto">
          <a:xfrm>
            <a:off x="3357563" y="4992688"/>
            <a:ext cx="28575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2150" name="Group 914"/>
          <p:cNvGrpSpPr>
            <a:grpSpLocks/>
          </p:cNvGrpSpPr>
          <p:nvPr/>
        </p:nvGrpSpPr>
        <p:grpSpPr bwMode="auto">
          <a:xfrm>
            <a:off x="1851025" y="3933825"/>
            <a:ext cx="531813" cy="722313"/>
            <a:chOff x="1221" y="2825"/>
            <a:chExt cx="377" cy="547"/>
          </a:xfrm>
        </p:grpSpPr>
        <p:sp>
          <p:nvSpPr>
            <p:cNvPr id="42405" name="AutoShape 915"/>
            <p:cNvSpPr>
              <a:spLocks noChangeArrowheads="1"/>
            </p:cNvSpPr>
            <p:nvPr/>
          </p:nvSpPr>
          <p:spPr bwMode="auto">
            <a:xfrm rot="3960000">
              <a:off x="1516" y="3291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2406" name="AutoShape 916"/>
            <p:cNvSpPr>
              <a:spLocks noChangeArrowheads="1"/>
            </p:cNvSpPr>
            <p:nvPr/>
          </p:nvSpPr>
          <p:spPr bwMode="auto">
            <a:xfrm rot="3960000">
              <a:off x="1279" y="2767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grpSp>
          <p:nvGrpSpPr>
            <p:cNvPr id="42407" name="Group 917"/>
            <p:cNvGrpSpPr>
              <a:grpSpLocks/>
            </p:cNvGrpSpPr>
            <p:nvPr/>
          </p:nvGrpSpPr>
          <p:grpSpPr bwMode="auto">
            <a:xfrm>
              <a:off x="1254" y="2865"/>
              <a:ext cx="319" cy="498"/>
              <a:chOff x="1254" y="2865"/>
              <a:chExt cx="319" cy="498"/>
            </a:xfrm>
          </p:grpSpPr>
          <p:sp>
            <p:nvSpPr>
              <p:cNvPr id="42433" name="Arc 918"/>
              <p:cNvSpPr>
                <a:spLocks/>
              </p:cNvSpPr>
              <p:nvPr/>
            </p:nvSpPr>
            <p:spPr bwMode="auto">
              <a:xfrm rot="-6840000">
                <a:off x="1513" y="3259"/>
                <a:ext cx="30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4" name="Arc 919"/>
              <p:cNvSpPr>
                <a:spLocks/>
              </p:cNvSpPr>
              <p:nvPr/>
            </p:nvSpPr>
            <p:spPr bwMode="auto">
              <a:xfrm rot="-6840000">
                <a:off x="1456" y="3264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5" name="Arc 920"/>
              <p:cNvSpPr>
                <a:spLocks/>
              </p:cNvSpPr>
              <p:nvPr/>
            </p:nvSpPr>
            <p:spPr bwMode="auto">
              <a:xfrm rot="-6840000">
                <a:off x="1488" y="3204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9" fill="none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</a:path>
                  <a:path w="21600" h="21579" stroke="0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  <a:lnTo>
                      <a:pt x="21600" y="0"/>
                    </a:lnTo>
                    <a:lnTo>
                      <a:pt x="2064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6" name="Arc 921"/>
              <p:cNvSpPr>
                <a:spLocks/>
              </p:cNvSpPr>
              <p:nvPr/>
            </p:nvSpPr>
            <p:spPr bwMode="auto">
              <a:xfrm rot="-6840000">
                <a:off x="1477" y="3321"/>
                <a:ext cx="22" cy="61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7" name="Arc 922"/>
              <p:cNvSpPr>
                <a:spLocks/>
              </p:cNvSpPr>
              <p:nvPr/>
            </p:nvSpPr>
            <p:spPr bwMode="auto">
              <a:xfrm rot="-6840000">
                <a:off x="1445" y="3236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8" name="Arc 923"/>
              <p:cNvSpPr>
                <a:spLocks/>
              </p:cNvSpPr>
              <p:nvPr/>
            </p:nvSpPr>
            <p:spPr bwMode="auto">
              <a:xfrm rot="-6840000">
                <a:off x="1475" y="3177"/>
                <a:ext cx="27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9" name="Arc 924"/>
              <p:cNvSpPr>
                <a:spLocks/>
              </p:cNvSpPr>
              <p:nvPr/>
            </p:nvSpPr>
            <p:spPr bwMode="auto">
              <a:xfrm rot="-6840000">
                <a:off x="1416" y="3186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0" name="Arc 925"/>
              <p:cNvSpPr>
                <a:spLocks/>
              </p:cNvSpPr>
              <p:nvPr/>
            </p:nvSpPr>
            <p:spPr bwMode="auto">
              <a:xfrm rot="3960000">
                <a:off x="1289" y="290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1" name="Arc 926"/>
              <p:cNvSpPr>
                <a:spLocks/>
              </p:cNvSpPr>
              <p:nvPr/>
            </p:nvSpPr>
            <p:spPr bwMode="auto">
              <a:xfrm rot="3960000">
                <a:off x="1340" y="2860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2" name="Arc 927"/>
              <p:cNvSpPr>
                <a:spLocks/>
              </p:cNvSpPr>
              <p:nvPr/>
            </p:nvSpPr>
            <p:spPr bwMode="auto">
              <a:xfrm rot="3960000">
                <a:off x="1274" y="2850"/>
                <a:ext cx="22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3" name="Arc 928"/>
              <p:cNvSpPr>
                <a:spLocks/>
              </p:cNvSpPr>
              <p:nvPr/>
            </p:nvSpPr>
            <p:spPr bwMode="auto">
              <a:xfrm rot="3960000">
                <a:off x="1333" y="2845"/>
                <a:ext cx="22" cy="61"/>
              </a:xfrm>
              <a:custGeom>
                <a:avLst/>
                <a:gdLst>
                  <a:gd name="T0" fmla="*/ 0 w 21597"/>
                  <a:gd name="T1" fmla="*/ 0 h 21579"/>
                  <a:gd name="T2" fmla="*/ 0 w 21597"/>
                  <a:gd name="T3" fmla="*/ 0 h 21579"/>
                  <a:gd name="T4" fmla="*/ 0 w 21597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9" fill="none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</a:path>
                  <a:path w="21597" h="21579" stroke="0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  <a:lnTo>
                      <a:pt x="21597" y="21579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4" name="Arc 929"/>
              <p:cNvSpPr>
                <a:spLocks/>
              </p:cNvSpPr>
              <p:nvPr/>
            </p:nvSpPr>
            <p:spPr bwMode="auto">
              <a:xfrm rot="3960000">
                <a:off x="1327" y="2991"/>
                <a:ext cx="29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5" name="Arc 930"/>
              <p:cNvSpPr>
                <a:spLocks/>
              </p:cNvSpPr>
              <p:nvPr/>
            </p:nvSpPr>
            <p:spPr bwMode="auto">
              <a:xfrm rot="3960000">
                <a:off x="1372" y="2945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6" name="Arc 931"/>
              <p:cNvSpPr>
                <a:spLocks/>
              </p:cNvSpPr>
              <p:nvPr/>
            </p:nvSpPr>
            <p:spPr bwMode="auto">
              <a:xfrm rot="3960000">
                <a:off x="1305" y="2933"/>
                <a:ext cx="24" cy="64"/>
              </a:xfrm>
              <a:custGeom>
                <a:avLst/>
                <a:gdLst>
                  <a:gd name="T0" fmla="*/ 0 w 22567"/>
                  <a:gd name="T1" fmla="*/ 0 h 21953"/>
                  <a:gd name="T2" fmla="*/ 0 w 22567"/>
                  <a:gd name="T3" fmla="*/ 0 h 21953"/>
                  <a:gd name="T4" fmla="*/ 0 w 22567"/>
                  <a:gd name="T5" fmla="*/ 0 h 219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67" h="21953" fill="none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</a:path>
                  <a:path w="22567" h="21953" stroke="0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  <a:lnTo>
                      <a:pt x="967" y="353"/>
                    </a:lnTo>
                    <a:lnTo>
                      <a:pt x="22564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7" name="Arc 932"/>
              <p:cNvSpPr>
                <a:spLocks/>
              </p:cNvSpPr>
              <p:nvPr/>
            </p:nvSpPr>
            <p:spPr bwMode="auto">
              <a:xfrm rot="3960000">
                <a:off x="1363" y="2923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8" name="Arc 933"/>
              <p:cNvSpPr>
                <a:spLocks/>
              </p:cNvSpPr>
              <p:nvPr/>
            </p:nvSpPr>
            <p:spPr bwMode="auto">
              <a:xfrm rot="3960000">
                <a:off x="1363" y="3069"/>
                <a:ext cx="29" cy="62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9" name="Arc 934"/>
              <p:cNvSpPr>
                <a:spLocks/>
              </p:cNvSpPr>
              <p:nvPr/>
            </p:nvSpPr>
            <p:spPr bwMode="auto">
              <a:xfrm rot="3960000">
                <a:off x="1408" y="3021"/>
                <a:ext cx="30" cy="63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50" name="Arc 935"/>
              <p:cNvSpPr>
                <a:spLocks/>
              </p:cNvSpPr>
              <p:nvPr/>
            </p:nvSpPr>
            <p:spPr bwMode="auto">
              <a:xfrm rot="3960000">
                <a:off x="1339" y="3011"/>
                <a:ext cx="23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51" name="Arc 936"/>
              <p:cNvSpPr>
                <a:spLocks/>
              </p:cNvSpPr>
              <p:nvPr/>
            </p:nvSpPr>
            <p:spPr bwMode="auto">
              <a:xfrm rot="3960000">
                <a:off x="1398" y="3000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52" name="Arc 937"/>
              <p:cNvSpPr>
                <a:spLocks/>
              </p:cNvSpPr>
              <p:nvPr/>
            </p:nvSpPr>
            <p:spPr bwMode="auto">
              <a:xfrm rot="3960000">
                <a:off x="1401" y="3152"/>
                <a:ext cx="30" cy="62"/>
              </a:xfrm>
              <a:custGeom>
                <a:avLst/>
                <a:gdLst>
                  <a:gd name="T0" fmla="*/ 0 w 21600"/>
                  <a:gd name="T1" fmla="*/ 0 h 21932"/>
                  <a:gd name="T2" fmla="*/ 0 w 21600"/>
                  <a:gd name="T3" fmla="*/ 0 h 21932"/>
                  <a:gd name="T4" fmla="*/ 0 w 21600"/>
                  <a:gd name="T5" fmla="*/ 0 h 219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32" fill="none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2" stroke="0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61" y="2193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53" name="Arc 938"/>
              <p:cNvSpPr>
                <a:spLocks/>
              </p:cNvSpPr>
              <p:nvPr/>
            </p:nvSpPr>
            <p:spPr bwMode="auto">
              <a:xfrm rot="3960000">
                <a:off x="1450" y="3108"/>
                <a:ext cx="30" cy="61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54" name="Arc 939"/>
              <p:cNvSpPr>
                <a:spLocks/>
              </p:cNvSpPr>
              <p:nvPr/>
            </p:nvSpPr>
            <p:spPr bwMode="auto">
              <a:xfrm rot="3960000">
                <a:off x="1378" y="3093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55" name="Arc 940"/>
              <p:cNvSpPr>
                <a:spLocks/>
              </p:cNvSpPr>
              <p:nvPr/>
            </p:nvSpPr>
            <p:spPr bwMode="auto">
              <a:xfrm rot="3960000">
                <a:off x="1437" y="3084"/>
                <a:ext cx="22" cy="62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56" name="Arc 941"/>
              <p:cNvSpPr>
                <a:spLocks/>
              </p:cNvSpPr>
              <p:nvPr/>
            </p:nvSpPr>
            <p:spPr bwMode="auto">
              <a:xfrm rot="-6840000">
                <a:off x="1531" y="3286"/>
                <a:ext cx="22" cy="62"/>
              </a:xfrm>
              <a:custGeom>
                <a:avLst/>
                <a:gdLst>
                  <a:gd name="T0" fmla="*/ 0 w 21600"/>
                  <a:gd name="T1" fmla="*/ 0 h 21919"/>
                  <a:gd name="T2" fmla="*/ 0 w 21600"/>
                  <a:gd name="T3" fmla="*/ 0 h 21919"/>
                  <a:gd name="T4" fmla="*/ 0 w 21600"/>
                  <a:gd name="T5" fmla="*/ 0 h 219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19" fill="none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</a:path>
                  <a:path w="21600" h="21919" stroke="0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  <a:lnTo>
                      <a:pt x="21600" y="343"/>
                    </a:lnTo>
                    <a:lnTo>
                      <a:pt x="20587" y="2191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2408" name="Group 942"/>
            <p:cNvGrpSpPr>
              <a:grpSpLocks/>
            </p:cNvGrpSpPr>
            <p:nvPr/>
          </p:nvGrpSpPr>
          <p:grpSpPr bwMode="auto">
            <a:xfrm>
              <a:off x="1248" y="2852"/>
              <a:ext cx="317" cy="499"/>
              <a:chOff x="1248" y="2852"/>
              <a:chExt cx="317" cy="499"/>
            </a:xfrm>
          </p:grpSpPr>
          <p:sp>
            <p:nvSpPr>
              <p:cNvPr id="42409" name="Arc 943"/>
              <p:cNvSpPr>
                <a:spLocks/>
              </p:cNvSpPr>
              <p:nvPr/>
            </p:nvSpPr>
            <p:spPr bwMode="auto">
              <a:xfrm rot="-6840000">
                <a:off x="1506" y="3248"/>
                <a:ext cx="29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0" name="Arc 944"/>
              <p:cNvSpPr>
                <a:spLocks/>
              </p:cNvSpPr>
              <p:nvPr/>
            </p:nvSpPr>
            <p:spPr bwMode="auto">
              <a:xfrm rot="-6840000">
                <a:off x="1447" y="3254"/>
                <a:ext cx="30" cy="61"/>
              </a:xfrm>
              <a:custGeom>
                <a:avLst/>
                <a:gdLst>
                  <a:gd name="T0" fmla="*/ 0 w 21597"/>
                  <a:gd name="T1" fmla="*/ 0 h 21588"/>
                  <a:gd name="T2" fmla="*/ 0 w 21597"/>
                  <a:gd name="T3" fmla="*/ 0 h 21588"/>
                  <a:gd name="T4" fmla="*/ 0 w 21597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88" fill="none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</a:path>
                  <a:path w="21597" h="21588" stroke="0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  <a:lnTo>
                      <a:pt x="21597" y="21588"/>
                    </a:lnTo>
                    <a:lnTo>
                      <a:pt x="-1" y="212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1" name="Arc 945"/>
              <p:cNvSpPr>
                <a:spLocks/>
              </p:cNvSpPr>
              <p:nvPr/>
            </p:nvSpPr>
            <p:spPr bwMode="auto">
              <a:xfrm rot="-6840000">
                <a:off x="1479" y="3194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2" name="Arc 946"/>
              <p:cNvSpPr>
                <a:spLocks/>
              </p:cNvSpPr>
              <p:nvPr/>
            </p:nvSpPr>
            <p:spPr bwMode="auto">
              <a:xfrm rot="-6840000">
                <a:off x="1470" y="3309"/>
                <a:ext cx="22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3" name="Arc 947"/>
              <p:cNvSpPr>
                <a:spLocks/>
              </p:cNvSpPr>
              <p:nvPr/>
            </p:nvSpPr>
            <p:spPr bwMode="auto">
              <a:xfrm rot="-6840000">
                <a:off x="1438" y="322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4" name="Arc 948"/>
              <p:cNvSpPr>
                <a:spLocks/>
              </p:cNvSpPr>
              <p:nvPr/>
            </p:nvSpPr>
            <p:spPr bwMode="auto">
              <a:xfrm rot="-6840000">
                <a:off x="1468" y="3165"/>
                <a:ext cx="29" cy="62"/>
              </a:xfrm>
              <a:custGeom>
                <a:avLst/>
                <a:gdLst>
                  <a:gd name="T0" fmla="*/ 0 w 22391"/>
                  <a:gd name="T1" fmla="*/ 0 h 21964"/>
                  <a:gd name="T2" fmla="*/ 0 w 22391"/>
                  <a:gd name="T3" fmla="*/ 0 h 21964"/>
                  <a:gd name="T4" fmla="*/ 0 w 22391"/>
                  <a:gd name="T5" fmla="*/ 0 h 219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91" h="21964" fill="none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</a:path>
                  <a:path w="22391" h="21964" stroke="0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  <a:lnTo>
                      <a:pt x="791" y="364"/>
                    </a:lnTo>
                    <a:lnTo>
                      <a:pt x="2238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5" name="Arc 949"/>
              <p:cNvSpPr>
                <a:spLocks/>
              </p:cNvSpPr>
              <p:nvPr/>
            </p:nvSpPr>
            <p:spPr bwMode="auto">
              <a:xfrm rot="-6840000">
                <a:off x="1408" y="3177"/>
                <a:ext cx="28" cy="61"/>
              </a:xfrm>
              <a:custGeom>
                <a:avLst/>
                <a:gdLst>
                  <a:gd name="T0" fmla="*/ 0 w 21597"/>
                  <a:gd name="T1" fmla="*/ 0 h 21586"/>
                  <a:gd name="T2" fmla="*/ 0 w 21597"/>
                  <a:gd name="T3" fmla="*/ 0 h 21586"/>
                  <a:gd name="T4" fmla="*/ 0 w 21597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86" fill="none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</a:path>
                  <a:path w="21597" h="21586" stroke="0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  <a:lnTo>
                      <a:pt x="21597" y="21586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6" name="Arc 950"/>
              <p:cNvSpPr>
                <a:spLocks/>
              </p:cNvSpPr>
              <p:nvPr/>
            </p:nvSpPr>
            <p:spPr bwMode="auto">
              <a:xfrm rot="3960000">
                <a:off x="1282" y="289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7" name="Arc 951"/>
              <p:cNvSpPr>
                <a:spLocks/>
              </p:cNvSpPr>
              <p:nvPr/>
            </p:nvSpPr>
            <p:spPr bwMode="auto">
              <a:xfrm rot="3960000">
                <a:off x="1332" y="2850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8" name="Arc 952"/>
              <p:cNvSpPr>
                <a:spLocks/>
              </p:cNvSpPr>
              <p:nvPr/>
            </p:nvSpPr>
            <p:spPr bwMode="auto">
              <a:xfrm rot="3960000">
                <a:off x="1267" y="2839"/>
                <a:ext cx="23" cy="61"/>
              </a:xfrm>
              <a:custGeom>
                <a:avLst/>
                <a:gdLst>
                  <a:gd name="T0" fmla="*/ 0 w 22559"/>
                  <a:gd name="T1" fmla="*/ 0 h 21600"/>
                  <a:gd name="T2" fmla="*/ 0 w 22559"/>
                  <a:gd name="T3" fmla="*/ 0 h 21600"/>
                  <a:gd name="T4" fmla="*/ 0 w 2255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59" h="21600" fill="none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</a:path>
                  <a:path w="22559" h="21600" stroke="0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  <a:lnTo>
                      <a:pt x="959" y="0"/>
                    </a:lnTo>
                    <a:lnTo>
                      <a:pt x="22559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9" name="Arc 953"/>
              <p:cNvSpPr>
                <a:spLocks/>
              </p:cNvSpPr>
              <p:nvPr/>
            </p:nvSpPr>
            <p:spPr bwMode="auto">
              <a:xfrm rot="3960000">
                <a:off x="1326" y="2833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9" fill="none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</a:path>
                  <a:path w="21600" h="21579" stroke="0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  <a:lnTo>
                      <a:pt x="21600" y="21579"/>
                    </a:lnTo>
                    <a:lnTo>
                      <a:pt x="-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0" name="Arc 954"/>
              <p:cNvSpPr>
                <a:spLocks/>
              </p:cNvSpPr>
              <p:nvPr/>
            </p:nvSpPr>
            <p:spPr bwMode="auto">
              <a:xfrm rot="3960000">
                <a:off x="1321" y="2981"/>
                <a:ext cx="29" cy="63"/>
              </a:xfrm>
              <a:custGeom>
                <a:avLst/>
                <a:gdLst>
                  <a:gd name="T0" fmla="*/ 0 w 21600"/>
                  <a:gd name="T1" fmla="*/ 0 h 21927"/>
                  <a:gd name="T2" fmla="*/ 0 w 21600"/>
                  <a:gd name="T3" fmla="*/ 0 h 21927"/>
                  <a:gd name="T4" fmla="*/ 0 w 21600"/>
                  <a:gd name="T5" fmla="*/ 0 h 219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27" fill="none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</a:path>
                  <a:path w="21600" h="21927" stroke="0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  <a:lnTo>
                      <a:pt x="21600" y="340"/>
                    </a:lnTo>
                    <a:lnTo>
                      <a:pt x="20836" y="219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1" name="Arc 955"/>
              <p:cNvSpPr>
                <a:spLocks/>
              </p:cNvSpPr>
              <p:nvPr/>
            </p:nvSpPr>
            <p:spPr bwMode="auto">
              <a:xfrm rot="3960000">
                <a:off x="1365" y="2934"/>
                <a:ext cx="30" cy="62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2" name="Arc 956"/>
              <p:cNvSpPr>
                <a:spLocks/>
              </p:cNvSpPr>
              <p:nvPr/>
            </p:nvSpPr>
            <p:spPr bwMode="auto">
              <a:xfrm rot="3960000">
                <a:off x="1298" y="2922"/>
                <a:ext cx="23" cy="64"/>
              </a:xfrm>
              <a:custGeom>
                <a:avLst/>
                <a:gdLst>
                  <a:gd name="T0" fmla="*/ 0 w 22612"/>
                  <a:gd name="T1" fmla="*/ 0 h 21954"/>
                  <a:gd name="T2" fmla="*/ 0 w 22612"/>
                  <a:gd name="T3" fmla="*/ 0 h 21954"/>
                  <a:gd name="T4" fmla="*/ 0 w 22612"/>
                  <a:gd name="T5" fmla="*/ 0 h 219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12" h="21954" fill="none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</a:path>
                  <a:path w="22612" h="21954" stroke="0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  <a:lnTo>
                      <a:pt x="1012" y="354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3" name="Arc 957"/>
              <p:cNvSpPr>
                <a:spLocks/>
              </p:cNvSpPr>
              <p:nvPr/>
            </p:nvSpPr>
            <p:spPr bwMode="auto">
              <a:xfrm rot="3960000">
                <a:off x="1357" y="2911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4" name="Arc 958"/>
              <p:cNvSpPr>
                <a:spLocks/>
              </p:cNvSpPr>
              <p:nvPr/>
            </p:nvSpPr>
            <p:spPr bwMode="auto">
              <a:xfrm rot="3960000">
                <a:off x="1356" y="3059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5" name="Arc 959"/>
              <p:cNvSpPr>
                <a:spLocks/>
              </p:cNvSpPr>
              <p:nvPr/>
            </p:nvSpPr>
            <p:spPr bwMode="auto">
              <a:xfrm rot="3960000">
                <a:off x="1400" y="301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6" name="Arc 960"/>
              <p:cNvSpPr>
                <a:spLocks/>
              </p:cNvSpPr>
              <p:nvPr/>
            </p:nvSpPr>
            <p:spPr bwMode="auto">
              <a:xfrm rot="3960000">
                <a:off x="1334" y="2999"/>
                <a:ext cx="24" cy="61"/>
              </a:xfrm>
              <a:custGeom>
                <a:avLst/>
                <a:gdLst>
                  <a:gd name="T0" fmla="*/ 0 w 22518"/>
                  <a:gd name="T1" fmla="*/ 0 h 21600"/>
                  <a:gd name="T2" fmla="*/ 0 w 22518"/>
                  <a:gd name="T3" fmla="*/ 0 h 21600"/>
                  <a:gd name="T4" fmla="*/ 0 w 2251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18" h="21600" fill="none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</a:path>
                  <a:path w="22518" h="21600" stroke="0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  <a:lnTo>
                      <a:pt x="918" y="0"/>
                    </a:lnTo>
                    <a:lnTo>
                      <a:pt x="22518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7" name="Arc 961"/>
              <p:cNvSpPr>
                <a:spLocks/>
              </p:cNvSpPr>
              <p:nvPr/>
            </p:nvSpPr>
            <p:spPr bwMode="auto">
              <a:xfrm rot="3960000">
                <a:off x="1392" y="2991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8" name="Arc 962"/>
              <p:cNvSpPr>
                <a:spLocks/>
              </p:cNvSpPr>
              <p:nvPr/>
            </p:nvSpPr>
            <p:spPr bwMode="auto">
              <a:xfrm rot="3960000">
                <a:off x="1394" y="3140"/>
                <a:ext cx="30" cy="61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</a:path>
                  <a:path w="21600" h="21588" stroke="0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  <a:lnTo>
                      <a:pt x="21600" y="0"/>
                    </a:lnTo>
                    <a:lnTo>
                      <a:pt x="20868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9" name="Arc 963"/>
              <p:cNvSpPr>
                <a:spLocks/>
              </p:cNvSpPr>
              <p:nvPr/>
            </p:nvSpPr>
            <p:spPr bwMode="auto">
              <a:xfrm rot="3960000">
                <a:off x="1442" y="3096"/>
                <a:ext cx="31" cy="62"/>
              </a:xfrm>
              <a:custGeom>
                <a:avLst/>
                <a:gdLst>
                  <a:gd name="T0" fmla="*/ 0 w 22320"/>
                  <a:gd name="T1" fmla="*/ 0 h 21600"/>
                  <a:gd name="T2" fmla="*/ 0 w 22320"/>
                  <a:gd name="T3" fmla="*/ 0 h 21600"/>
                  <a:gd name="T4" fmla="*/ 0 w 2232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20" h="21600" fill="none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</a:path>
                  <a:path w="22320" h="21600" stroke="0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  <a:lnTo>
                      <a:pt x="720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0" name="Arc 964"/>
              <p:cNvSpPr>
                <a:spLocks/>
              </p:cNvSpPr>
              <p:nvPr/>
            </p:nvSpPr>
            <p:spPr bwMode="auto">
              <a:xfrm rot="3960000">
                <a:off x="1371" y="3083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1" name="Arc 965"/>
              <p:cNvSpPr>
                <a:spLocks/>
              </p:cNvSpPr>
              <p:nvPr/>
            </p:nvSpPr>
            <p:spPr bwMode="auto">
              <a:xfrm rot="3960000">
                <a:off x="1430" y="3076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2" name="Arc 966"/>
              <p:cNvSpPr>
                <a:spLocks/>
              </p:cNvSpPr>
              <p:nvPr/>
            </p:nvSpPr>
            <p:spPr bwMode="auto">
              <a:xfrm rot="-6840000">
                <a:off x="1524" y="3274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464135" name="AutoShape 967"/>
          <p:cNvSpPr>
            <a:spLocks noChangeArrowheads="1"/>
          </p:cNvSpPr>
          <p:nvPr/>
        </p:nvSpPr>
        <p:spPr bwMode="auto">
          <a:xfrm rot="4800000" flipH="1" flipV="1">
            <a:off x="954881" y="2961482"/>
            <a:ext cx="1038225" cy="1173162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2152" name="AutoShape 968"/>
          <p:cNvSpPr>
            <a:spLocks noChangeArrowheads="1"/>
          </p:cNvSpPr>
          <p:nvPr/>
        </p:nvSpPr>
        <p:spPr bwMode="auto">
          <a:xfrm>
            <a:off x="1771650" y="3592513"/>
            <a:ext cx="28575" cy="1841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153" name="AutoShape 969"/>
          <p:cNvSpPr>
            <a:spLocks noChangeArrowheads="1"/>
          </p:cNvSpPr>
          <p:nvPr/>
        </p:nvSpPr>
        <p:spPr bwMode="auto">
          <a:xfrm>
            <a:off x="946150" y="3589338"/>
            <a:ext cx="30163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2154" name="Group 970"/>
          <p:cNvGrpSpPr>
            <a:grpSpLocks/>
          </p:cNvGrpSpPr>
          <p:nvPr/>
        </p:nvGrpSpPr>
        <p:grpSpPr bwMode="auto">
          <a:xfrm>
            <a:off x="998538" y="3598863"/>
            <a:ext cx="768350" cy="168275"/>
            <a:chOff x="617" y="2572"/>
            <a:chExt cx="544" cy="128"/>
          </a:xfrm>
        </p:grpSpPr>
        <p:sp>
          <p:nvSpPr>
            <p:cNvPr id="3464139" name="Arc 971"/>
            <p:cNvSpPr>
              <a:spLocks/>
            </p:cNvSpPr>
            <p:nvPr/>
          </p:nvSpPr>
          <p:spPr bwMode="auto">
            <a:xfrm rot="10800000">
              <a:off x="1094" y="2577"/>
              <a:ext cx="27" cy="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0" name="Arc 972"/>
            <p:cNvSpPr>
              <a:spLocks/>
            </p:cNvSpPr>
            <p:nvPr/>
          </p:nvSpPr>
          <p:spPr bwMode="auto">
            <a:xfrm rot="10800000">
              <a:off x="1074" y="2632"/>
              <a:ext cx="28" cy="59"/>
            </a:xfrm>
            <a:custGeom>
              <a:avLst/>
              <a:gdLst>
                <a:gd name="G0" fmla="+- 21600 0 0"/>
                <a:gd name="G1" fmla="+- 21587 0 0"/>
                <a:gd name="G2" fmla="+- 21600 0 0"/>
                <a:gd name="T0" fmla="*/ 0 w 21600"/>
                <a:gd name="T1" fmla="*/ 21587 h 21587"/>
                <a:gd name="T2" fmla="*/ 20843 w 21600"/>
                <a:gd name="T3" fmla="*/ 0 h 21587"/>
                <a:gd name="T4" fmla="*/ 21600 w 21600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1" name="Arc 973"/>
            <p:cNvSpPr>
              <a:spLocks/>
            </p:cNvSpPr>
            <p:nvPr/>
          </p:nvSpPr>
          <p:spPr bwMode="auto">
            <a:xfrm rot="10800000">
              <a:off x="1033" y="2580"/>
              <a:ext cx="22" cy="62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2" name="Arc 974"/>
            <p:cNvSpPr>
              <a:spLocks/>
            </p:cNvSpPr>
            <p:nvPr/>
          </p:nvSpPr>
          <p:spPr bwMode="auto">
            <a:xfrm rot="10800000">
              <a:off x="1139" y="2638"/>
              <a:ext cx="22" cy="62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40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3" name="Arc 975"/>
            <p:cNvSpPr>
              <a:spLocks/>
            </p:cNvSpPr>
            <p:nvPr/>
          </p:nvSpPr>
          <p:spPr bwMode="auto">
            <a:xfrm rot="10800000">
              <a:off x="1045" y="2634"/>
              <a:ext cx="20" cy="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4" name="Arc 976"/>
            <p:cNvSpPr>
              <a:spLocks/>
            </p:cNvSpPr>
            <p:nvPr/>
          </p:nvSpPr>
          <p:spPr bwMode="auto">
            <a:xfrm rot="10800000">
              <a:off x="1003" y="2579"/>
              <a:ext cx="27" cy="59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5" name="Arc 977"/>
            <p:cNvSpPr>
              <a:spLocks/>
            </p:cNvSpPr>
            <p:nvPr/>
          </p:nvSpPr>
          <p:spPr bwMode="auto">
            <a:xfrm rot="10800000">
              <a:off x="986" y="2638"/>
              <a:ext cx="27" cy="59"/>
            </a:xfrm>
            <a:custGeom>
              <a:avLst/>
              <a:gdLst>
                <a:gd name="G0" fmla="+- 21597 0 0"/>
                <a:gd name="G1" fmla="+- 21586 0 0"/>
                <a:gd name="G2" fmla="+- 21600 0 0"/>
                <a:gd name="T0" fmla="*/ 0 w 21597"/>
                <a:gd name="T1" fmla="*/ 21235 h 21586"/>
                <a:gd name="T2" fmla="*/ 20818 w 21597"/>
                <a:gd name="T3" fmla="*/ 0 h 21586"/>
                <a:gd name="T4" fmla="*/ 21597 w 21597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6" fill="none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</a:path>
                <a:path w="21597" h="21586" stroke="0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  <a:lnTo>
                    <a:pt x="21597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6" name="Arc 978"/>
            <p:cNvSpPr>
              <a:spLocks/>
            </p:cNvSpPr>
            <p:nvPr/>
          </p:nvSpPr>
          <p:spPr bwMode="auto">
            <a:xfrm>
              <a:off x="674" y="2634"/>
              <a:ext cx="28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7" name="Arc 979"/>
            <p:cNvSpPr>
              <a:spLocks/>
            </p:cNvSpPr>
            <p:nvPr/>
          </p:nvSpPr>
          <p:spPr bwMode="auto">
            <a:xfrm>
              <a:off x="652" y="2572"/>
              <a:ext cx="29" cy="62"/>
            </a:xfrm>
            <a:custGeom>
              <a:avLst/>
              <a:gdLst>
                <a:gd name="G0" fmla="+- 757 0 0"/>
                <a:gd name="G1" fmla="+- 21600 0 0"/>
                <a:gd name="G2" fmla="+- 21600 0 0"/>
                <a:gd name="T0" fmla="*/ 0 w 22357"/>
                <a:gd name="T1" fmla="*/ 13 h 21600"/>
                <a:gd name="T2" fmla="*/ 22357 w 22357"/>
                <a:gd name="T3" fmla="*/ 21600 h 21600"/>
                <a:gd name="T4" fmla="*/ 757 w 2235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8" name="Arc 980"/>
            <p:cNvSpPr>
              <a:spLocks/>
            </p:cNvSpPr>
            <p:nvPr/>
          </p:nvSpPr>
          <p:spPr bwMode="auto">
            <a:xfrm>
              <a:off x="617" y="2629"/>
              <a:ext cx="21" cy="63"/>
            </a:xfrm>
            <a:custGeom>
              <a:avLst/>
              <a:gdLst>
                <a:gd name="G0" fmla="+- 1052 0 0"/>
                <a:gd name="G1" fmla="+- 0 0 0"/>
                <a:gd name="G2" fmla="+- 21600 0 0"/>
                <a:gd name="T0" fmla="*/ 22652 w 22652"/>
                <a:gd name="T1" fmla="*/ 0 h 21600"/>
                <a:gd name="T2" fmla="*/ 0 w 22652"/>
                <a:gd name="T3" fmla="*/ 21574 h 21600"/>
                <a:gd name="T4" fmla="*/ 1052 w 2265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9" name="Arc 981"/>
            <p:cNvSpPr>
              <a:spLocks/>
            </p:cNvSpPr>
            <p:nvPr/>
          </p:nvSpPr>
          <p:spPr bwMode="auto">
            <a:xfrm>
              <a:off x="635" y="2574"/>
              <a:ext cx="22" cy="59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0" name="Arc 982"/>
            <p:cNvSpPr>
              <a:spLocks/>
            </p:cNvSpPr>
            <p:nvPr/>
          </p:nvSpPr>
          <p:spPr bwMode="auto">
            <a:xfrm>
              <a:off x="769" y="2634"/>
              <a:ext cx="28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1" name="Arc 983"/>
            <p:cNvSpPr>
              <a:spLocks/>
            </p:cNvSpPr>
            <p:nvPr/>
          </p:nvSpPr>
          <p:spPr bwMode="auto">
            <a:xfrm>
              <a:off x="745" y="2577"/>
              <a:ext cx="29" cy="62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2" name="Arc 984"/>
            <p:cNvSpPr>
              <a:spLocks/>
            </p:cNvSpPr>
            <p:nvPr/>
          </p:nvSpPr>
          <p:spPr bwMode="auto">
            <a:xfrm>
              <a:off x="707" y="2634"/>
              <a:ext cx="21" cy="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3" name="Arc 985"/>
            <p:cNvSpPr>
              <a:spLocks/>
            </p:cNvSpPr>
            <p:nvPr/>
          </p:nvSpPr>
          <p:spPr bwMode="auto">
            <a:xfrm>
              <a:off x="719" y="2580"/>
              <a:ext cx="20" cy="58"/>
            </a:xfrm>
            <a:custGeom>
              <a:avLst/>
              <a:gdLst>
                <a:gd name="G0" fmla="+- 21597 0 0"/>
                <a:gd name="G1" fmla="+- 21577 0 0"/>
                <a:gd name="G2" fmla="+- 21600 0 0"/>
                <a:gd name="T0" fmla="*/ 0 w 21597"/>
                <a:gd name="T1" fmla="*/ 21228 h 21577"/>
                <a:gd name="T2" fmla="*/ 20602 w 21597"/>
                <a:gd name="T3" fmla="*/ 0 h 21577"/>
                <a:gd name="T4" fmla="*/ 21597 w 21597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4" name="Arc 986"/>
            <p:cNvSpPr>
              <a:spLocks/>
            </p:cNvSpPr>
            <p:nvPr/>
          </p:nvSpPr>
          <p:spPr bwMode="auto">
            <a:xfrm>
              <a:off x="858" y="2634"/>
              <a:ext cx="27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5" name="Arc 987"/>
            <p:cNvSpPr>
              <a:spLocks/>
            </p:cNvSpPr>
            <p:nvPr/>
          </p:nvSpPr>
          <p:spPr bwMode="auto">
            <a:xfrm>
              <a:off x="831" y="2574"/>
              <a:ext cx="28" cy="63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6" name="Arc 988"/>
            <p:cNvSpPr>
              <a:spLocks/>
            </p:cNvSpPr>
            <p:nvPr/>
          </p:nvSpPr>
          <p:spPr bwMode="auto">
            <a:xfrm>
              <a:off x="793" y="2634"/>
              <a:ext cx="18" cy="64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7" name="Arc 989"/>
            <p:cNvSpPr>
              <a:spLocks/>
            </p:cNvSpPr>
            <p:nvPr/>
          </p:nvSpPr>
          <p:spPr bwMode="auto">
            <a:xfrm>
              <a:off x="808" y="2580"/>
              <a:ext cx="21" cy="58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8" name="Arc 990"/>
            <p:cNvSpPr>
              <a:spLocks/>
            </p:cNvSpPr>
            <p:nvPr/>
          </p:nvSpPr>
          <p:spPr bwMode="auto">
            <a:xfrm>
              <a:off x="949" y="2634"/>
              <a:ext cx="29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9" name="Arc 991"/>
            <p:cNvSpPr>
              <a:spLocks/>
            </p:cNvSpPr>
            <p:nvPr/>
          </p:nvSpPr>
          <p:spPr bwMode="auto">
            <a:xfrm>
              <a:off x="926" y="2574"/>
              <a:ext cx="30" cy="59"/>
            </a:xfrm>
            <a:custGeom>
              <a:avLst/>
              <a:gdLst>
                <a:gd name="G0" fmla="+- 744 0 0"/>
                <a:gd name="G1" fmla="+- 21600 0 0"/>
                <a:gd name="G2" fmla="+- 21600 0 0"/>
                <a:gd name="T0" fmla="*/ 0 w 22344"/>
                <a:gd name="T1" fmla="*/ 13 h 21600"/>
                <a:gd name="T2" fmla="*/ 22344 w 22344"/>
                <a:gd name="T3" fmla="*/ 21600 h 21600"/>
                <a:gd name="T4" fmla="*/ 744 w 223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60" name="Arc 992"/>
            <p:cNvSpPr>
              <a:spLocks/>
            </p:cNvSpPr>
            <p:nvPr/>
          </p:nvSpPr>
          <p:spPr bwMode="auto">
            <a:xfrm>
              <a:off x="886" y="2634"/>
              <a:ext cx="22" cy="64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61" name="Arc 993"/>
            <p:cNvSpPr>
              <a:spLocks/>
            </p:cNvSpPr>
            <p:nvPr/>
          </p:nvSpPr>
          <p:spPr bwMode="auto">
            <a:xfrm>
              <a:off x="904" y="2580"/>
              <a:ext cx="20" cy="58"/>
            </a:xfrm>
            <a:custGeom>
              <a:avLst/>
              <a:gdLst>
                <a:gd name="G0" fmla="+- 21597 0 0"/>
                <a:gd name="G1" fmla="+- 21575 0 0"/>
                <a:gd name="G2" fmla="+- 21600 0 0"/>
                <a:gd name="T0" fmla="*/ 0 w 21597"/>
                <a:gd name="T1" fmla="*/ 21227 h 21575"/>
                <a:gd name="T2" fmla="*/ 20553 w 21597"/>
                <a:gd name="T3" fmla="*/ 0 h 21575"/>
                <a:gd name="T4" fmla="*/ 21597 w 21597"/>
                <a:gd name="T5" fmla="*/ 21575 h 2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62" name="Arc 994"/>
            <p:cNvSpPr>
              <a:spLocks/>
            </p:cNvSpPr>
            <p:nvPr/>
          </p:nvSpPr>
          <p:spPr bwMode="auto">
            <a:xfrm rot="10800000">
              <a:off x="1127" y="2576"/>
              <a:ext cx="20" cy="63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155" name="Group 995"/>
          <p:cNvGrpSpPr>
            <a:grpSpLocks/>
          </p:cNvGrpSpPr>
          <p:nvPr/>
        </p:nvGrpSpPr>
        <p:grpSpPr bwMode="auto">
          <a:xfrm>
            <a:off x="981075" y="3600450"/>
            <a:ext cx="766763" cy="169863"/>
            <a:chOff x="604" y="2574"/>
            <a:chExt cx="544" cy="128"/>
          </a:xfrm>
        </p:grpSpPr>
        <p:sp>
          <p:nvSpPr>
            <p:cNvPr id="42357" name="Arc 996"/>
            <p:cNvSpPr>
              <a:spLocks/>
            </p:cNvSpPr>
            <p:nvPr/>
          </p:nvSpPr>
          <p:spPr bwMode="auto">
            <a:xfrm rot="10800000">
              <a:off x="1080" y="2579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8" name="Arc 997"/>
            <p:cNvSpPr>
              <a:spLocks/>
            </p:cNvSpPr>
            <p:nvPr/>
          </p:nvSpPr>
          <p:spPr bwMode="auto">
            <a:xfrm rot="10800000">
              <a:off x="1061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9" name="Arc 998"/>
            <p:cNvSpPr>
              <a:spLocks/>
            </p:cNvSpPr>
            <p:nvPr/>
          </p:nvSpPr>
          <p:spPr bwMode="auto">
            <a:xfrm rot="10800000">
              <a:off x="1020" y="258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0" name="Arc 999"/>
            <p:cNvSpPr>
              <a:spLocks/>
            </p:cNvSpPr>
            <p:nvPr/>
          </p:nvSpPr>
          <p:spPr bwMode="auto">
            <a:xfrm rot="10800000">
              <a:off x="1126" y="2640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1" name="Arc 1000"/>
            <p:cNvSpPr>
              <a:spLocks/>
            </p:cNvSpPr>
            <p:nvPr/>
          </p:nvSpPr>
          <p:spPr bwMode="auto">
            <a:xfrm rot="10800000">
              <a:off x="1033" y="263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2" name="Arc 1001"/>
            <p:cNvSpPr>
              <a:spLocks/>
            </p:cNvSpPr>
            <p:nvPr/>
          </p:nvSpPr>
          <p:spPr bwMode="auto">
            <a:xfrm rot="10800000">
              <a:off x="989" y="2581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3" name="Arc 1002"/>
            <p:cNvSpPr>
              <a:spLocks/>
            </p:cNvSpPr>
            <p:nvPr/>
          </p:nvSpPr>
          <p:spPr bwMode="auto">
            <a:xfrm rot="10800000">
              <a:off x="973" y="2638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4" name="Arc 1003"/>
            <p:cNvSpPr>
              <a:spLocks/>
            </p:cNvSpPr>
            <p:nvPr/>
          </p:nvSpPr>
          <p:spPr bwMode="auto">
            <a:xfrm>
              <a:off x="661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5" name="Arc 1004"/>
            <p:cNvSpPr>
              <a:spLocks/>
            </p:cNvSpPr>
            <p:nvPr/>
          </p:nvSpPr>
          <p:spPr bwMode="auto">
            <a:xfrm>
              <a:off x="639" y="257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6" name="Arc 1005"/>
            <p:cNvSpPr>
              <a:spLocks/>
            </p:cNvSpPr>
            <p:nvPr/>
          </p:nvSpPr>
          <p:spPr bwMode="auto">
            <a:xfrm>
              <a:off x="604" y="2631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7" name="Arc 1006"/>
            <p:cNvSpPr>
              <a:spLocks/>
            </p:cNvSpPr>
            <p:nvPr/>
          </p:nvSpPr>
          <p:spPr bwMode="auto">
            <a:xfrm>
              <a:off x="623" y="2576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8" name="Arc 1007"/>
            <p:cNvSpPr>
              <a:spLocks/>
            </p:cNvSpPr>
            <p:nvPr/>
          </p:nvSpPr>
          <p:spPr bwMode="auto">
            <a:xfrm>
              <a:off x="756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9" name="Arc 1008"/>
            <p:cNvSpPr>
              <a:spLocks/>
            </p:cNvSpPr>
            <p:nvPr/>
          </p:nvSpPr>
          <p:spPr bwMode="auto">
            <a:xfrm>
              <a:off x="732" y="2579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0" name="Arc 1009"/>
            <p:cNvSpPr>
              <a:spLocks/>
            </p:cNvSpPr>
            <p:nvPr/>
          </p:nvSpPr>
          <p:spPr bwMode="auto">
            <a:xfrm>
              <a:off x="694" y="263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1" name="Arc 1010"/>
            <p:cNvSpPr>
              <a:spLocks/>
            </p:cNvSpPr>
            <p:nvPr/>
          </p:nvSpPr>
          <p:spPr bwMode="auto">
            <a:xfrm>
              <a:off x="706" y="2582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2" name="Arc 1011"/>
            <p:cNvSpPr>
              <a:spLocks/>
            </p:cNvSpPr>
            <p:nvPr/>
          </p:nvSpPr>
          <p:spPr bwMode="auto">
            <a:xfrm>
              <a:off x="844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3" name="Arc 1012"/>
            <p:cNvSpPr>
              <a:spLocks/>
            </p:cNvSpPr>
            <p:nvPr/>
          </p:nvSpPr>
          <p:spPr bwMode="auto">
            <a:xfrm>
              <a:off x="817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4" name="Arc 1013"/>
            <p:cNvSpPr>
              <a:spLocks/>
            </p:cNvSpPr>
            <p:nvPr/>
          </p:nvSpPr>
          <p:spPr bwMode="auto">
            <a:xfrm>
              <a:off x="780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5" name="Arc 1014"/>
            <p:cNvSpPr>
              <a:spLocks/>
            </p:cNvSpPr>
            <p:nvPr/>
          </p:nvSpPr>
          <p:spPr bwMode="auto">
            <a:xfrm>
              <a:off x="795" y="258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6" name="Arc 1015"/>
            <p:cNvSpPr>
              <a:spLocks/>
            </p:cNvSpPr>
            <p:nvPr/>
          </p:nvSpPr>
          <p:spPr bwMode="auto">
            <a:xfrm>
              <a:off x="936" y="2636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7" name="Arc 1016"/>
            <p:cNvSpPr>
              <a:spLocks/>
            </p:cNvSpPr>
            <p:nvPr/>
          </p:nvSpPr>
          <p:spPr bwMode="auto">
            <a:xfrm>
              <a:off x="913" y="2575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8" name="Arc 1017"/>
            <p:cNvSpPr>
              <a:spLocks/>
            </p:cNvSpPr>
            <p:nvPr/>
          </p:nvSpPr>
          <p:spPr bwMode="auto">
            <a:xfrm>
              <a:off x="873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9" name="Arc 1018"/>
            <p:cNvSpPr>
              <a:spLocks/>
            </p:cNvSpPr>
            <p:nvPr/>
          </p:nvSpPr>
          <p:spPr bwMode="auto">
            <a:xfrm>
              <a:off x="891" y="2582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80" name="Arc 1019"/>
            <p:cNvSpPr>
              <a:spLocks/>
            </p:cNvSpPr>
            <p:nvPr/>
          </p:nvSpPr>
          <p:spPr bwMode="auto">
            <a:xfrm rot="10800000">
              <a:off x="1114" y="2577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2156" name="Group 1020"/>
          <p:cNvGrpSpPr>
            <a:grpSpLocks/>
          </p:cNvGrpSpPr>
          <p:nvPr/>
        </p:nvGrpSpPr>
        <p:grpSpPr bwMode="auto">
          <a:xfrm>
            <a:off x="1003300" y="3222625"/>
            <a:ext cx="776288" cy="171450"/>
            <a:chOff x="620" y="2288"/>
            <a:chExt cx="550" cy="129"/>
          </a:xfrm>
        </p:grpSpPr>
        <p:sp>
          <p:nvSpPr>
            <p:cNvPr id="42333" name="Arc 1021"/>
            <p:cNvSpPr>
              <a:spLocks/>
            </p:cNvSpPr>
            <p:nvPr/>
          </p:nvSpPr>
          <p:spPr bwMode="auto">
            <a:xfrm rot="10800000">
              <a:off x="1096" y="2293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34" name="Arc 1022"/>
            <p:cNvSpPr>
              <a:spLocks/>
            </p:cNvSpPr>
            <p:nvPr/>
          </p:nvSpPr>
          <p:spPr bwMode="auto">
            <a:xfrm rot="10800000">
              <a:off x="1078" y="2349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35" name="Arc 1023"/>
            <p:cNvSpPr>
              <a:spLocks/>
            </p:cNvSpPr>
            <p:nvPr/>
          </p:nvSpPr>
          <p:spPr bwMode="auto">
            <a:xfrm rot="10800000">
              <a:off x="1037" y="229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36" name="Arc 0"/>
            <p:cNvSpPr>
              <a:spLocks/>
            </p:cNvSpPr>
            <p:nvPr/>
          </p:nvSpPr>
          <p:spPr bwMode="auto">
            <a:xfrm rot="10800000">
              <a:off x="1148" y="2355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37" name="Arc 1"/>
            <p:cNvSpPr>
              <a:spLocks/>
            </p:cNvSpPr>
            <p:nvPr/>
          </p:nvSpPr>
          <p:spPr bwMode="auto">
            <a:xfrm rot="10800000">
              <a:off x="1052" y="2350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38" name="Arc 2"/>
            <p:cNvSpPr>
              <a:spLocks/>
            </p:cNvSpPr>
            <p:nvPr/>
          </p:nvSpPr>
          <p:spPr bwMode="auto">
            <a:xfrm rot="10800000">
              <a:off x="1005" y="2295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39" name="Arc 3"/>
            <p:cNvSpPr>
              <a:spLocks/>
            </p:cNvSpPr>
            <p:nvPr/>
          </p:nvSpPr>
          <p:spPr bwMode="auto">
            <a:xfrm rot="10800000">
              <a:off x="989" y="2353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0" name="Arc 4"/>
            <p:cNvSpPr>
              <a:spLocks/>
            </p:cNvSpPr>
            <p:nvPr/>
          </p:nvSpPr>
          <p:spPr bwMode="auto">
            <a:xfrm>
              <a:off x="678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1" name="Arc 5"/>
            <p:cNvSpPr>
              <a:spLocks/>
            </p:cNvSpPr>
            <p:nvPr/>
          </p:nvSpPr>
          <p:spPr bwMode="auto">
            <a:xfrm>
              <a:off x="655" y="228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2" name="Arc 6"/>
            <p:cNvSpPr>
              <a:spLocks/>
            </p:cNvSpPr>
            <p:nvPr/>
          </p:nvSpPr>
          <p:spPr bwMode="auto">
            <a:xfrm>
              <a:off x="620" y="234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3" name="Arc 7"/>
            <p:cNvSpPr>
              <a:spLocks/>
            </p:cNvSpPr>
            <p:nvPr/>
          </p:nvSpPr>
          <p:spPr bwMode="auto">
            <a:xfrm>
              <a:off x="639" y="229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4" name="Arc 8"/>
            <p:cNvSpPr>
              <a:spLocks/>
            </p:cNvSpPr>
            <p:nvPr/>
          </p:nvSpPr>
          <p:spPr bwMode="auto">
            <a:xfrm>
              <a:off x="773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5" name="Arc 9"/>
            <p:cNvSpPr>
              <a:spLocks/>
            </p:cNvSpPr>
            <p:nvPr/>
          </p:nvSpPr>
          <p:spPr bwMode="auto">
            <a:xfrm>
              <a:off x="748" y="2294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6" name="Arc 10"/>
            <p:cNvSpPr>
              <a:spLocks/>
            </p:cNvSpPr>
            <p:nvPr/>
          </p:nvSpPr>
          <p:spPr bwMode="auto">
            <a:xfrm>
              <a:off x="711" y="235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7" name="Arc 11"/>
            <p:cNvSpPr>
              <a:spLocks/>
            </p:cNvSpPr>
            <p:nvPr/>
          </p:nvSpPr>
          <p:spPr bwMode="auto">
            <a:xfrm>
              <a:off x="722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8" name="Arc 12"/>
            <p:cNvSpPr>
              <a:spLocks/>
            </p:cNvSpPr>
            <p:nvPr/>
          </p:nvSpPr>
          <p:spPr bwMode="auto">
            <a:xfrm>
              <a:off x="860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9" name="Arc 13"/>
            <p:cNvSpPr>
              <a:spLocks/>
            </p:cNvSpPr>
            <p:nvPr/>
          </p:nvSpPr>
          <p:spPr bwMode="auto">
            <a:xfrm>
              <a:off x="834" y="2292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0" name="Arc 14"/>
            <p:cNvSpPr>
              <a:spLocks/>
            </p:cNvSpPr>
            <p:nvPr/>
          </p:nvSpPr>
          <p:spPr bwMode="auto">
            <a:xfrm>
              <a:off x="796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1" name="Arc 15"/>
            <p:cNvSpPr>
              <a:spLocks/>
            </p:cNvSpPr>
            <p:nvPr/>
          </p:nvSpPr>
          <p:spPr bwMode="auto">
            <a:xfrm>
              <a:off x="812" y="2297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2" name="Arc 16"/>
            <p:cNvSpPr>
              <a:spLocks/>
            </p:cNvSpPr>
            <p:nvPr/>
          </p:nvSpPr>
          <p:spPr bwMode="auto">
            <a:xfrm>
              <a:off x="952" y="235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3" name="Arc 17"/>
            <p:cNvSpPr>
              <a:spLocks/>
            </p:cNvSpPr>
            <p:nvPr/>
          </p:nvSpPr>
          <p:spPr bwMode="auto">
            <a:xfrm>
              <a:off x="930" y="229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4" name="Arc 18"/>
            <p:cNvSpPr>
              <a:spLocks/>
            </p:cNvSpPr>
            <p:nvPr/>
          </p:nvSpPr>
          <p:spPr bwMode="auto">
            <a:xfrm>
              <a:off x="889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5" name="Arc 19"/>
            <p:cNvSpPr>
              <a:spLocks/>
            </p:cNvSpPr>
            <p:nvPr/>
          </p:nvSpPr>
          <p:spPr bwMode="auto">
            <a:xfrm>
              <a:off x="906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6" name="Arc 20"/>
            <p:cNvSpPr>
              <a:spLocks/>
            </p:cNvSpPr>
            <p:nvPr/>
          </p:nvSpPr>
          <p:spPr bwMode="auto">
            <a:xfrm rot="10800000">
              <a:off x="1131" y="2292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2157" name="Group 21"/>
          <p:cNvGrpSpPr>
            <a:grpSpLocks/>
          </p:cNvGrpSpPr>
          <p:nvPr/>
        </p:nvGrpSpPr>
        <p:grpSpPr bwMode="auto">
          <a:xfrm>
            <a:off x="7835900" y="2647950"/>
            <a:ext cx="222250" cy="330200"/>
            <a:chOff x="5462" y="1853"/>
            <a:chExt cx="157" cy="250"/>
          </a:xfrm>
        </p:grpSpPr>
        <p:sp>
          <p:nvSpPr>
            <p:cNvPr id="3464214" name="Oval 22"/>
            <p:cNvSpPr>
              <a:spLocks noChangeArrowheads="1"/>
            </p:cNvSpPr>
            <p:nvPr/>
          </p:nvSpPr>
          <p:spPr bwMode="auto">
            <a:xfrm>
              <a:off x="5495" y="1992"/>
              <a:ext cx="58" cy="48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15" name="Oval 23"/>
            <p:cNvSpPr>
              <a:spLocks noChangeArrowheads="1"/>
            </p:cNvSpPr>
            <p:nvPr/>
          </p:nvSpPr>
          <p:spPr bwMode="auto">
            <a:xfrm>
              <a:off x="5462" y="2053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16" name="Oval 24"/>
            <p:cNvSpPr>
              <a:spLocks noChangeArrowheads="1"/>
            </p:cNvSpPr>
            <p:nvPr/>
          </p:nvSpPr>
          <p:spPr bwMode="auto">
            <a:xfrm>
              <a:off x="5569" y="1853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17" name="Oval 25"/>
            <p:cNvSpPr>
              <a:spLocks noChangeArrowheads="1"/>
            </p:cNvSpPr>
            <p:nvPr/>
          </p:nvSpPr>
          <p:spPr bwMode="auto">
            <a:xfrm>
              <a:off x="5536" y="1922"/>
              <a:ext cx="58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18" name="Oval 26"/>
          <p:cNvSpPr>
            <a:spLocks noChangeArrowheads="1"/>
          </p:cNvSpPr>
          <p:nvPr/>
        </p:nvSpPr>
        <p:spPr bwMode="auto">
          <a:xfrm>
            <a:off x="7945438" y="288766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19" name="Oval 27"/>
          <p:cNvSpPr>
            <a:spLocks noChangeArrowheads="1"/>
          </p:cNvSpPr>
          <p:nvPr/>
        </p:nvSpPr>
        <p:spPr bwMode="auto">
          <a:xfrm>
            <a:off x="7773988" y="297021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0" name="Oval 28"/>
          <p:cNvSpPr>
            <a:spLocks noChangeArrowheads="1"/>
          </p:cNvSpPr>
          <p:nvPr/>
        </p:nvSpPr>
        <p:spPr bwMode="auto">
          <a:xfrm>
            <a:off x="8047038" y="27035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1" name="Oval 29"/>
          <p:cNvSpPr>
            <a:spLocks noChangeArrowheads="1"/>
          </p:cNvSpPr>
          <p:nvPr/>
        </p:nvSpPr>
        <p:spPr bwMode="auto">
          <a:xfrm>
            <a:off x="8002588" y="2797175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2" name="Oval 30"/>
          <p:cNvSpPr>
            <a:spLocks noChangeArrowheads="1"/>
          </p:cNvSpPr>
          <p:nvPr/>
        </p:nvSpPr>
        <p:spPr bwMode="auto">
          <a:xfrm>
            <a:off x="8007350" y="2944813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3" name="Oval 31"/>
          <p:cNvSpPr>
            <a:spLocks noChangeArrowheads="1"/>
          </p:cNvSpPr>
          <p:nvPr/>
        </p:nvSpPr>
        <p:spPr bwMode="auto">
          <a:xfrm>
            <a:off x="8110538" y="27622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4" name="Oval 32"/>
          <p:cNvSpPr>
            <a:spLocks noChangeArrowheads="1"/>
          </p:cNvSpPr>
          <p:nvPr/>
        </p:nvSpPr>
        <p:spPr bwMode="auto">
          <a:xfrm>
            <a:off x="8064500" y="28543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165" name="Group 33"/>
          <p:cNvGrpSpPr>
            <a:grpSpLocks/>
          </p:cNvGrpSpPr>
          <p:nvPr/>
        </p:nvGrpSpPr>
        <p:grpSpPr bwMode="auto">
          <a:xfrm>
            <a:off x="7773988" y="2590800"/>
            <a:ext cx="222250" cy="330200"/>
            <a:chOff x="5418" y="1810"/>
            <a:chExt cx="157" cy="250"/>
          </a:xfrm>
        </p:grpSpPr>
        <p:sp>
          <p:nvSpPr>
            <p:cNvPr id="3464226" name="Oval 34"/>
            <p:cNvSpPr>
              <a:spLocks noChangeArrowheads="1"/>
            </p:cNvSpPr>
            <p:nvPr/>
          </p:nvSpPr>
          <p:spPr bwMode="auto">
            <a:xfrm>
              <a:off x="5451" y="1949"/>
              <a:ext cx="57" cy="48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27" name="Oval 35"/>
            <p:cNvSpPr>
              <a:spLocks noChangeArrowheads="1"/>
            </p:cNvSpPr>
            <p:nvPr/>
          </p:nvSpPr>
          <p:spPr bwMode="auto">
            <a:xfrm>
              <a:off x="5418" y="2010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28" name="Oval 36"/>
            <p:cNvSpPr>
              <a:spLocks noChangeArrowheads="1"/>
            </p:cNvSpPr>
            <p:nvPr/>
          </p:nvSpPr>
          <p:spPr bwMode="auto">
            <a:xfrm>
              <a:off x="5525" y="1810"/>
              <a:ext cx="50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29" name="Oval 37"/>
            <p:cNvSpPr>
              <a:spLocks noChangeArrowheads="1"/>
            </p:cNvSpPr>
            <p:nvPr/>
          </p:nvSpPr>
          <p:spPr bwMode="auto">
            <a:xfrm>
              <a:off x="5492" y="1879"/>
              <a:ext cx="58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30" name="Oval 38"/>
          <p:cNvSpPr>
            <a:spLocks noChangeArrowheads="1"/>
          </p:cNvSpPr>
          <p:nvPr/>
        </p:nvSpPr>
        <p:spPr bwMode="auto">
          <a:xfrm>
            <a:off x="7432675" y="3640138"/>
            <a:ext cx="106363" cy="53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31" name="Oval 39"/>
          <p:cNvSpPr>
            <a:spLocks noChangeArrowheads="1"/>
          </p:cNvSpPr>
          <p:nvPr/>
        </p:nvSpPr>
        <p:spPr bwMode="auto">
          <a:xfrm>
            <a:off x="7653338" y="3632200"/>
            <a:ext cx="107950" cy="53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2168" name="Arc 40"/>
          <p:cNvSpPr>
            <a:spLocks/>
          </p:cNvSpPr>
          <p:nvPr/>
        </p:nvSpPr>
        <p:spPr bwMode="auto">
          <a:xfrm>
            <a:off x="1858963" y="1449388"/>
            <a:ext cx="227012" cy="595312"/>
          </a:xfrm>
          <a:custGeom>
            <a:avLst/>
            <a:gdLst>
              <a:gd name="T0" fmla="*/ 0 w 21600"/>
              <a:gd name="T1" fmla="*/ 2147483646 h 21247"/>
              <a:gd name="T2" fmla="*/ 2147483646 w 21600"/>
              <a:gd name="T3" fmla="*/ 0 h 21247"/>
              <a:gd name="T4" fmla="*/ 2147483646 w 21600"/>
              <a:gd name="T5" fmla="*/ 2147483646 h 212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47" fill="none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</a:path>
              <a:path w="21600" h="21247" stroke="0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  <a:lnTo>
                  <a:pt x="21600" y="21247"/>
                </a:lnTo>
                <a:lnTo>
                  <a:pt x="-1" y="212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69" name="Arc 41"/>
          <p:cNvSpPr>
            <a:spLocks/>
          </p:cNvSpPr>
          <p:nvPr/>
        </p:nvSpPr>
        <p:spPr bwMode="auto">
          <a:xfrm>
            <a:off x="1522413" y="2547938"/>
            <a:ext cx="328612" cy="211137"/>
          </a:xfrm>
          <a:custGeom>
            <a:avLst/>
            <a:gdLst>
              <a:gd name="T0" fmla="*/ 0 w 21600"/>
              <a:gd name="T1" fmla="*/ 2147483646 h 17069"/>
              <a:gd name="T2" fmla="*/ 2147483646 w 21600"/>
              <a:gd name="T3" fmla="*/ 0 h 17069"/>
              <a:gd name="T4" fmla="*/ 2147483646 w 21600"/>
              <a:gd name="T5" fmla="*/ 2147483646 h 170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069" fill="none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</a:path>
              <a:path w="21600" h="17069" stroke="0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  <a:lnTo>
                  <a:pt x="21600" y="17069"/>
                </a:lnTo>
                <a:lnTo>
                  <a:pt x="-1" y="1706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70" name="Arc 42"/>
          <p:cNvSpPr>
            <a:spLocks/>
          </p:cNvSpPr>
          <p:nvPr/>
        </p:nvSpPr>
        <p:spPr bwMode="auto">
          <a:xfrm>
            <a:off x="1117600" y="2898775"/>
            <a:ext cx="327025" cy="212725"/>
          </a:xfrm>
          <a:custGeom>
            <a:avLst/>
            <a:gdLst>
              <a:gd name="T0" fmla="*/ 0 w 21600"/>
              <a:gd name="T1" fmla="*/ 2147483646 h 17100"/>
              <a:gd name="T2" fmla="*/ 2147483646 w 21600"/>
              <a:gd name="T3" fmla="*/ 0 h 17100"/>
              <a:gd name="T4" fmla="*/ 2147483646 w 21600"/>
              <a:gd name="T5" fmla="*/ 2147483646 h 17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100" fill="none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</a:path>
              <a:path w="21600" h="17100" stroke="0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  <a:lnTo>
                  <a:pt x="21600" y="17100"/>
                </a:lnTo>
                <a:lnTo>
                  <a:pt x="-1" y="17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71" name="Arc 43"/>
          <p:cNvSpPr>
            <a:spLocks/>
          </p:cNvSpPr>
          <p:nvPr/>
        </p:nvSpPr>
        <p:spPr bwMode="auto">
          <a:xfrm rot="10800000">
            <a:off x="1485900" y="3829050"/>
            <a:ext cx="460375" cy="231775"/>
          </a:xfrm>
          <a:custGeom>
            <a:avLst/>
            <a:gdLst>
              <a:gd name="T0" fmla="*/ 2147483646 w 19610"/>
              <a:gd name="T1" fmla="*/ 0 h 18679"/>
              <a:gd name="T2" fmla="*/ 2147483646 w 19610"/>
              <a:gd name="T3" fmla="*/ 2147483646 h 18679"/>
              <a:gd name="T4" fmla="*/ 0 w 19610"/>
              <a:gd name="T5" fmla="*/ 2147483646 h 186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10" h="18679" fill="none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</a:path>
              <a:path w="19610" h="18679" stroke="0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  <a:lnTo>
                  <a:pt x="0" y="18679"/>
                </a:lnTo>
                <a:lnTo>
                  <a:pt x="10846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72" name="Arc 44"/>
          <p:cNvSpPr>
            <a:spLocks/>
          </p:cNvSpPr>
          <p:nvPr/>
        </p:nvSpPr>
        <p:spPr bwMode="auto">
          <a:xfrm>
            <a:off x="6359525" y="2717800"/>
            <a:ext cx="328613" cy="622300"/>
          </a:xfrm>
          <a:custGeom>
            <a:avLst/>
            <a:gdLst>
              <a:gd name="T0" fmla="*/ 0 w 20950"/>
              <a:gd name="T1" fmla="*/ 2147483646 h 19717"/>
              <a:gd name="T2" fmla="*/ 2147483646 w 20950"/>
              <a:gd name="T3" fmla="*/ 0 h 19717"/>
              <a:gd name="T4" fmla="*/ 2147483646 w 20950"/>
              <a:gd name="T5" fmla="*/ 2147483646 h 197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50" h="19717" fill="none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</a:path>
              <a:path w="20950" h="19717" stroke="0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  <a:lnTo>
                  <a:pt x="20950" y="19717"/>
                </a:lnTo>
                <a:lnTo>
                  <a:pt x="-1" y="1445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73" name="Line 45"/>
          <p:cNvSpPr>
            <a:spLocks noChangeShapeType="1"/>
          </p:cNvSpPr>
          <p:nvPr/>
        </p:nvSpPr>
        <p:spPr bwMode="auto">
          <a:xfrm flipV="1">
            <a:off x="5889625" y="3452813"/>
            <a:ext cx="414338" cy="738187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74" name="Arc 46"/>
          <p:cNvSpPr>
            <a:spLocks/>
          </p:cNvSpPr>
          <p:nvPr/>
        </p:nvSpPr>
        <p:spPr bwMode="auto">
          <a:xfrm>
            <a:off x="7410450" y="2973388"/>
            <a:ext cx="509588" cy="222250"/>
          </a:xfrm>
          <a:custGeom>
            <a:avLst/>
            <a:gdLst>
              <a:gd name="T0" fmla="*/ 2147483646 w 21600"/>
              <a:gd name="T1" fmla="*/ 2147483646 h 20100"/>
              <a:gd name="T2" fmla="*/ 2147483646 w 21600"/>
              <a:gd name="T3" fmla="*/ 0 h 20100"/>
              <a:gd name="T4" fmla="*/ 2147483646 w 21600"/>
              <a:gd name="T5" fmla="*/ 2147483646 h 20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100" fill="none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</a:path>
              <a:path w="21600" h="20100" stroke="0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  <a:lnTo>
                  <a:pt x="21600" y="19740"/>
                </a:lnTo>
                <a:lnTo>
                  <a:pt x="3" y="20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239" name="Line 47"/>
          <p:cNvSpPr>
            <a:spLocks noChangeShapeType="1"/>
          </p:cNvSpPr>
          <p:nvPr/>
        </p:nvSpPr>
        <p:spPr bwMode="auto">
          <a:xfrm flipH="1" flipV="1">
            <a:off x="7513638" y="3381375"/>
            <a:ext cx="68262" cy="1936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2176" name="Arc 48"/>
          <p:cNvSpPr>
            <a:spLocks/>
          </p:cNvSpPr>
          <p:nvPr/>
        </p:nvSpPr>
        <p:spPr bwMode="auto">
          <a:xfrm rot="10800000">
            <a:off x="2449513" y="4445000"/>
            <a:ext cx="377825" cy="268288"/>
          </a:xfrm>
          <a:custGeom>
            <a:avLst/>
            <a:gdLst>
              <a:gd name="T0" fmla="*/ 0 w 31937"/>
              <a:gd name="T1" fmla="*/ 2147483646 h 21600"/>
              <a:gd name="T2" fmla="*/ 2147483646 w 31937"/>
              <a:gd name="T3" fmla="*/ 2147483646 h 21600"/>
              <a:gd name="T4" fmla="*/ 2147483646 w 31937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937" h="21600" fill="none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</a:path>
              <a:path w="31937" h="21600" stroke="0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  <a:lnTo>
                  <a:pt x="20365" y="21600"/>
                </a:lnTo>
                <a:lnTo>
                  <a:pt x="-1" y="1440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77" name="Line 49"/>
          <p:cNvSpPr>
            <a:spLocks noChangeShapeType="1"/>
          </p:cNvSpPr>
          <p:nvPr/>
        </p:nvSpPr>
        <p:spPr bwMode="auto">
          <a:xfrm flipH="1">
            <a:off x="3119438" y="4637088"/>
            <a:ext cx="79375" cy="277812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78" name="Arc 50"/>
          <p:cNvSpPr>
            <a:spLocks/>
          </p:cNvSpPr>
          <p:nvPr/>
        </p:nvSpPr>
        <p:spPr bwMode="auto">
          <a:xfrm rot="10800000">
            <a:off x="3394075" y="5070475"/>
            <a:ext cx="1444625" cy="268288"/>
          </a:xfrm>
          <a:custGeom>
            <a:avLst/>
            <a:gdLst>
              <a:gd name="T0" fmla="*/ 0 w 31983"/>
              <a:gd name="T1" fmla="*/ 2147483646 h 21600"/>
              <a:gd name="T2" fmla="*/ 2147483646 w 31983"/>
              <a:gd name="T3" fmla="*/ 2147483646 h 21600"/>
              <a:gd name="T4" fmla="*/ 2147483646 w 31983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983" h="21600" fill="none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</a:path>
              <a:path w="31983" h="21600" stroke="0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  <a:lnTo>
                  <a:pt x="20357" y="21600"/>
                </a:lnTo>
                <a:lnTo>
                  <a:pt x="-1" y="1437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79" name="Arc 51"/>
          <p:cNvSpPr>
            <a:spLocks/>
          </p:cNvSpPr>
          <p:nvPr/>
        </p:nvSpPr>
        <p:spPr bwMode="auto">
          <a:xfrm>
            <a:off x="5275263" y="4824413"/>
            <a:ext cx="477837" cy="236537"/>
          </a:xfrm>
          <a:custGeom>
            <a:avLst/>
            <a:gdLst>
              <a:gd name="T0" fmla="*/ 0 w 20286"/>
              <a:gd name="T1" fmla="*/ 2147483646 h 21516"/>
              <a:gd name="T2" fmla="*/ 2147483646 w 20286"/>
              <a:gd name="T3" fmla="*/ 0 h 21516"/>
              <a:gd name="T4" fmla="*/ 2147483646 w 20286"/>
              <a:gd name="T5" fmla="*/ 2147483646 h 215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86" h="21516" fill="none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</a:path>
              <a:path w="20286" h="21516" stroke="0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  <a:lnTo>
                  <a:pt x="20286" y="21516"/>
                </a:lnTo>
                <a:lnTo>
                  <a:pt x="0" y="1409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80" name="Arc 52"/>
          <p:cNvSpPr>
            <a:spLocks/>
          </p:cNvSpPr>
          <p:nvPr/>
        </p:nvSpPr>
        <p:spPr bwMode="auto">
          <a:xfrm rot="10800000">
            <a:off x="4727575" y="4402138"/>
            <a:ext cx="874713" cy="587375"/>
          </a:xfrm>
          <a:custGeom>
            <a:avLst/>
            <a:gdLst>
              <a:gd name="T0" fmla="*/ 0 w 21385"/>
              <a:gd name="T1" fmla="*/ 2147483646 h 16647"/>
              <a:gd name="T2" fmla="*/ 2147483646 w 21385"/>
              <a:gd name="T3" fmla="*/ 0 h 16647"/>
              <a:gd name="T4" fmla="*/ 2147483646 w 21385"/>
              <a:gd name="T5" fmla="*/ 2147483646 h 166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85" h="16647" fill="none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</a:path>
              <a:path w="21385" h="16647" stroke="0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  <a:lnTo>
                  <a:pt x="21385" y="16647"/>
                </a:lnTo>
                <a:lnTo>
                  <a:pt x="-1" y="1360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81" name="Arc 53"/>
          <p:cNvSpPr>
            <a:spLocks/>
          </p:cNvSpPr>
          <p:nvPr/>
        </p:nvSpPr>
        <p:spPr bwMode="auto">
          <a:xfrm>
            <a:off x="6704013" y="1641475"/>
            <a:ext cx="508000" cy="238125"/>
          </a:xfrm>
          <a:custGeom>
            <a:avLst/>
            <a:gdLst>
              <a:gd name="T0" fmla="*/ 0 w 31541"/>
              <a:gd name="T1" fmla="*/ 2147483646 h 21600"/>
              <a:gd name="T2" fmla="*/ 2147483646 w 31541"/>
              <a:gd name="T3" fmla="*/ 2147483646 h 21600"/>
              <a:gd name="T4" fmla="*/ 2147483646 w 31541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541" h="21600" fill="none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</a:path>
              <a:path w="31541" h="21600" stroke="0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  <a:lnTo>
                  <a:pt x="10038" y="21600"/>
                </a:lnTo>
                <a:lnTo>
                  <a:pt x="0" y="2474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82" name="Arc 54">
            <a:hlinkClick r:id="rId3" action="ppaction://hlinkfile"/>
          </p:cNvPr>
          <p:cNvSpPr>
            <a:spLocks/>
          </p:cNvSpPr>
          <p:nvPr/>
        </p:nvSpPr>
        <p:spPr bwMode="auto">
          <a:xfrm>
            <a:off x="5338763" y="1227138"/>
            <a:ext cx="506412" cy="238125"/>
          </a:xfrm>
          <a:custGeom>
            <a:avLst/>
            <a:gdLst>
              <a:gd name="T0" fmla="*/ 0 w 31489"/>
              <a:gd name="T1" fmla="*/ 2147483646 h 21600"/>
              <a:gd name="T2" fmla="*/ 2147483646 w 31489"/>
              <a:gd name="T3" fmla="*/ 2147483646 h 21600"/>
              <a:gd name="T4" fmla="*/ 2147483646 w 31489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489" h="21600" fill="none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</a:path>
              <a:path w="31489" h="21600" stroke="0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  <a:lnTo>
                  <a:pt x="9985" y="21600"/>
                </a:lnTo>
                <a:lnTo>
                  <a:pt x="-1" y="24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247" name="Rectangle 55"/>
          <p:cNvSpPr>
            <a:spLocks noChangeArrowheads="1"/>
          </p:cNvSpPr>
          <p:nvPr/>
        </p:nvSpPr>
        <p:spPr bwMode="auto">
          <a:xfrm>
            <a:off x="3803650" y="2727325"/>
            <a:ext cx="17033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cytoplasme</a:t>
            </a:r>
          </a:p>
        </p:txBody>
      </p:sp>
      <p:sp>
        <p:nvSpPr>
          <p:cNvPr id="42184" name="Rectangle 56"/>
          <p:cNvSpPr>
            <a:spLocks noChangeArrowheads="1"/>
          </p:cNvSpPr>
          <p:nvPr/>
        </p:nvSpPr>
        <p:spPr bwMode="auto">
          <a:xfrm>
            <a:off x="2181225" y="2473325"/>
            <a:ext cx="1704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entury Gothic" charset="0"/>
              </a:rPr>
              <a:t>pénétration</a:t>
            </a:r>
          </a:p>
        </p:txBody>
      </p:sp>
      <p:sp>
        <p:nvSpPr>
          <p:cNvPr id="3464249" name="Rectangle 57"/>
          <p:cNvSpPr>
            <a:spLocks noChangeArrowheads="1"/>
          </p:cNvSpPr>
          <p:nvPr/>
        </p:nvSpPr>
        <p:spPr bwMode="auto">
          <a:xfrm>
            <a:off x="2697163" y="1682750"/>
            <a:ext cx="1704975" cy="2190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900" b="1">
                <a:solidFill>
                  <a:srgbClr val="FFCCFF"/>
                </a:solidFill>
                <a:latin typeface="Century Gothic" charset="0"/>
              </a:rPr>
              <a:t>Récepteur CD4</a:t>
            </a:r>
          </a:p>
        </p:txBody>
      </p:sp>
      <p:sp>
        <p:nvSpPr>
          <p:cNvPr id="42186" name="Rectangle 58"/>
          <p:cNvSpPr>
            <a:spLocks noChangeArrowheads="1"/>
          </p:cNvSpPr>
          <p:nvPr/>
        </p:nvSpPr>
        <p:spPr bwMode="auto">
          <a:xfrm>
            <a:off x="2006600" y="2220913"/>
            <a:ext cx="19764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entury Gothic" charset="0"/>
              </a:rPr>
              <a:t>Co-récepteurs </a:t>
            </a:r>
          </a:p>
        </p:txBody>
      </p:sp>
      <p:sp>
        <p:nvSpPr>
          <p:cNvPr id="42187" name="Rectangle 59"/>
          <p:cNvSpPr>
            <a:spLocks noChangeArrowheads="1"/>
          </p:cNvSpPr>
          <p:nvPr/>
        </p:nvSpPr>
        <p:spPr bwMode="auto">
          <a:xfrm>
            <a:off x="531813" y="1511300"/>
            <a:ext cx="17049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entury Gothic" charset="0"/>
              </a:rPr>
              <a:t>adhésion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entury Gothic" charset="0"/>
              </a:rPr>
              <a:t>fusion</a:t>
            </a:r>
          </a:p>
        </p:txBody>
      </p:sp>
      <p:sp>
        <p:nvSpPr>
          <p:cNvPr id="3464252" name="Rectangle 60"/>
          <p:cNvSpPr>
            <a:spLocks noChangeArrowheads="1"/>
          </p:cNvSpPr>
          <p:nvPr/>
        </p:nvSpPr>
        <p:spPr bwMode="auto">
          <a:xfrm>
            <a:off x="5060950" y="4270375"/>
            <a:ext cx="170338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800" b="1">
                <a:latin typeface="Century Gothic" charset="0"/>
                <a:ea typeface="+mn-ea"/>
              </a:rPr>
              <a:t>ARNm</a:t>
            </a:r>
          </a:p>
        </p:txBody>
      </p:sp>
      <p:sp>
        <p:nvSpPr>
          <p:cNvPr id="3464253" name="Rectangle 61"/>
          <p:cNvSpPr>
            <a:spLocks noChangeArrowheads="1"/>
          </p:cNvSpPr>
          <p:nvPr/>
        </p:nvSpPr>
        <p:spPr bwMode="auto">
          <a:xfrm>
            <a:off x="4297363" y="4946650"/>
            <a:ext cx="17049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transcription</a:t>
            </a:r>
          </a:p>
        </p:txBody>
      </p:sp>
      <p:sp>
        <p:nvSpPr>
          <p:cNvPr id="3464254" name="Rectangle 62"/>
          <p:cNvSpPr>
            <a:spLocks noChangeArrowheads="1"/>
          </p:cNvSpPr>
          <p:nvPr/>
        </p:nvSpPr>
        <p:spPr bwMode="auto">
          <a:xfrm>
            <a:off x="4873625" y="927100"/>
            <a:ext cx="19780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rgbClr val="FF7C80"/>
                </a:solidFill>
                <a:latin typeface="Century Gothic" charset="0"/>
                <a:ea typeface="+mn-ea"/>
              </a:rPr>
              <a:t>particule virale mature</a:t>
            </a:r>
          </a:p>
        </p:txBody>
      </p:sp>
      <p:sp>
        <p:nvSpPr>
          <p:cNvPr id="3464255" name="Rectangle 63"/>
          <p:cNvSpPr>
            <a:spLocks noChangeArrowheads="1"/>
          </p:cNvSpPr>
          <p:nvPr/>
        </p:nvSpPr>
        <p:spPr bwMode="auto">
          <a:xfrm>
            <a:off x="3360738" y="1890713"/>
            <a:ext cx="22606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membrane cellulaire</a:t>
            </a:r>
          </a:p>
        </p:txBody>
      </p:sp>
      <p:sp>
        <p:nvSpPr>
          <p:cNvPr id="3464256" name="Rectangle 64"/>
          <p:cNvSpPr>
            <a:spLocks noChangeArrowheads="1"/>
          </p:cNvSpPr>
          <p:nvPr/>
        </p:nvSpPr>
        <p:spPr bwMode="auto">
          <a:xfrm>
            <a:off x="3803650" y="4718050"/>
            <a:ext cx="10763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noyau</a:t>
            </a:r>
          </a:p>
        </p:txBody>
      </p:sp>
      <p:sp>
        <p:nvSpPr>
          <p:cNvPr id="3464257" name="Rectangle 65"/>
          <p:cNvSpPr>
            <a:spLocks noChangeArrowheads="1"/>
          </p:cNvSpPr>
          <p:nvPr/>
        </p:nvSpPr>
        <p:spPr bwMode="auto">
          <a:xfrm>
            <a:off x="7291388" y="2393950"/>
            <a:ext cx="1427162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assemblage</a:t>
            </a:r>
          </a:p>
        </p:txBody>
      </p:sp>
      <p:sp>
        <p:nvSpPr>
          <p:cNvPr id="3464258" name="Rectangle 66"/>
          <p:cNvSpPr>
            <a:spLocks noChangeArrowheads="1"/>
          </p:cNvSpPr>
          <p:nvPr/>
        </p:nvSpPr>
        <p:spPr bwMode="auto">
          <a:xfrm>
            <a:off x="6234113" y="3417888"/>
            <a:ext cx="14287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traduction</a:t>
            </a:r>
          </a:p>
        </p:txBody>
      </p:sp>
      <p:sp>
        <p:nvSpPr>
          <p:cNvPr id="42195" name="Rectangle 67"/>
          <p:cNvSpPr>
            <a:spLocks noChangeArrowheads="1"/>
          </p:cNvSpPr>
          <p:nvPr/>
        </p:nvSpPr>
        <p:spPr bwMode="auto">
          <a:xfrm>
            <a:off x="2151063" y="5259388"/>
            <a:ext cx="1704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entury Gothic" charset="0"/>
              </a:rPr>
              <a:t>ADN proviral intégré</a:t>
            </a:r>
          </a:p>
        </p:txBody>
      </p:sp>
      <p:sp>
        <p:nvSpPr>
          <p:cNvPr id="42196" name="Line 68"/>
          <p:cNvSpPr>
            <a:spLocks noChangeShapeType="1"/>
          </p:cNvSpPr>
          <p:nvPr/>
        </p:nvSpPr>
        <p:spPr bwMode="auto">
          <a:xfrm>
            <a:off x="1366838" y="3457575"/>
            <a:ext cx="0" cy="125413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261" name="Rectangle 69"/>
          <p:cNvSpPr>
            <a:spLocks noChangeArrowheads="1"/>
          </p:cNvSpPr>
          <p:nvPr/>
        </p:nvSpPr>
        <p:spPr bwMode="auto">
          <a:xfrm>
            <a:off x="1452563" y="1036638"/>
            <a:ext cx="11969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b="1">
                <a:solidFill>
                  <a:srgbClr val="FF9999"/>
                </a:solidFill>
                <a:latin typeface="Century Gothic" charset="0"/>
                <a:ea typeface="+mn-ea"/>
              </a:rPr>
              <a:t>VIH</a:t>
            </a:r>
          </a:p>
        </p:txBody>
      </p:sp>
      <p:sp>
        <p:nvSpPr>
          <p:cNvPr id="3464262" name="Rectangle 70"/>
          <p:cNvSpPr>
            <a:spLocks noChangeArrowheads="1"/>
          </p:cNvSpPr>
          <p:nvPr/>
        </p:nvSpPr>
        <p:spPr bwMode="auto">
          <a:xfrm>
            <a:off x="6721475" y="1422400"/>
            <a:ext cx="1535113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bourgeonnement</a:t>
            </a:r>
          </a:p>
        </p:txBody>
      </p:sp>
      <p:sp>
        <p:nvSpPr>
          <p:cNvPr id="3464263" name="Oval 71"/>
          <p:cNvSpPr>
            <a:spLocks noChangeArrowheads="1"/>
          </p:cNvSpPr>
          <p:nvPr/>
        </p:nvSpPr>
        <p:spPr bwMode="auto">
          <a:xfrm>
            <a:off x="2308225" y="1136650"/>
            <a:ext cx="576263" cy="519113"/>
          </a:xfrm>
          <a:prstGeom prst="ellipse">
            <a:avLst/>
          </a:prstGeom>
          <a:solidFill>
            <a:srgbClr val="430059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200" name="Group 72"/>
          <p:cNvGrpSpPr>
            <a:grpSpLocks/>
          </p:cNvGrpSpPr>
          <p:nvPr/>
        </p:nvGrpSpPr>
        <p:grpSpPr bwMode="auto">
          <a:xfrm>
            <a:off x="2312988" y="1131888"/>
            <a:ext cx="79375" cy="109537"/>
            <a:chOff x="3086" y="719"/>
            <a:chExt cx="56" cy="82"/>
          </a:xfrm>
        </p:grpSpPr>
        <p:grpSp>
          <p:nvGrpSpPr>
            <p:cNvPr id="42321" name="Group 73"/>
            <p:cNvGrpSpPr>
              <a:grpSpLocks/>
            </p:cNvGrpSpPr>
            <p:nvPr/>
          </p:nvGrpSpPr>
          <p:grpSpPr bwMode="auto">
            <a:xfrm>
              <a:off x="3086" y="719"/>
              <a:ext cx="50" cy="51"/>
              <a:chOff x="3086" y="719"/>
              <a:chExt cx="50" cy="51"/>
            </a:xfrm>
          </p:grpSpPr>
          <p:sp>
            <p:nvSpPr>
              <p:cNvPr id="3464266" name="Oval 74"/>
              <p:cNvSpPr>
                <a:spLocks noChangeArrowheads="1"/>
              </p:cNvSpPr>
              <p:nvPr/>
            </p:nvSpPr>
            <p:spPr bwMode="auto">
              <a:xfrm>
                <a:off x="3098" y="71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267" name="Oval 75"/>
              <p:cNvSpPr>
                <a:spLocks noChangeArrowheads="1"/>
              </p:cNvSpPr>
              <p:nvPr/>
            </p:nvSpPr>
            <p:spPr bwMode="auto">
              <a:xfrm>
                <a:off x="3086" y="734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268" name="Rectangle 76"/>
            <p:cNvSpPr>
              <a:spLocks noChangeArrowheads="1"/>
            </p:cNvSpPr>
            <p:nvPr/>
          </p:nvSpPr>
          <p:spPr bwMode="auto">
            <a:xfrm rot="19380000">
              <a:off x="3121" y="726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01" name="Group 77"/>
          <p:cNvGrpSpPr>
            <a:grpSpLocks/>
          </p:cNvGrpSpPr>
          <p:nvPr/>
        </p:nvGrpSpPr>
        <p:grpSpPr bwMode="auto">
          <a:xfrm>
            <a:off x="2447925" y="1058863"/>
            <a:ext cx="88900" cy="55562"/>
            <a:chOff x="3181" y="663"/>
            <a:chExt cx="63" cy="42"/>
          </a:xfrm>
        </p:grpSpPr>
        <p:sp>
          <p:nvSpPr>
            <p:cNvPr id="3464270" name="Oval 78"/>
            <p:cNvSpPr>
              <a:spLocks noChangeArrowheads="1"/>
            </p:cNvSpPr>
            <p:nvPr/>
          </p:nvSpPr>
          <p:spPr bwMode="auto">
            <a:xfrm>
              <a:off x="3206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71" name="Oval 79"/>
            <p:cNvSpPr>
              <a:spLocks noChangeArrowheads="1"/>
            </p:cNvSpPr>
            <p:nvPr/>
          </p:nvSpPr>
          <p:spPr bwMode="auto">
            <a:xfrm>
              <a:off x="3181" y="671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02" name="Group 80"/>
          <p:cNvGrpSpPr>
            <a:grpSpLocks/>
          </p:cNvGrpSpPr>
          <p:nvPr/>
        </p:nvGrpSpPr>
        <p:grpSpPr bwMode="auto">
          <a:xfrm>
            <a:off x="2579688" y="1058863"/>
            <a:ext cx="92075" cy="46037"/>
            <a:chOff x="3275" y="663"/>
            <a:chExt cx="65" cy="35"/>
          </a:xfrm>
        </p:grpSpPr>
        <p:sp>
          <p:nvSpPr>
            <p:cNvPr id="3464273" name="Oval 81"/>
            <p:cNvSpPr>
              <a:spLocks noChangeArrowheads="1"/>
            </p:cNvSpPr>
            <p:nvPr/>
          </p:nvSpPr>
          <p:spPr bwMode="auto">
            <a:xfrm>
              <a:off x="3302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74" name="Oval 82"/>
            <p:cNvSpPr>
              <a:spLocks noChangeArrowheads="1"/>
            </p:cNvSpPr>
            <p:nvPr/>
          </p:nvSpPr>
          <p:spPr bwMode="auto">
            <a:xfrm>
              <a:off x="3275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03" name="Group 83"/>
          <p:cNvGrpSpPr>
            <a:grpSpLocks/>
          </p:cNvGrpSpPr>
          <p:nvPr/>
        </p:nvGrpSpPr>
        <p:grpSpPr bwMode="auto">
          <a:xfrm>
            <a:off x="2736850" y="1089025"/>
            <a:ext cx="80963" cy="63500"/>
            <a:chOff x="3386" y="686"/>
            <a:chExt cx="58" cy="48"/>
          </a:xfrm>
        </p:grpSpPr>
        <p:sp>
          <p:nvSpPr>
            <p:cNvPr id="3464276" name="Oval 84"/>
            <p:cNvSpPr>
              <a:spLocks noChangeArrowheads="1"/>
            </p:cNvSpPr>
            <p:nvPr/>
          </p:nvSpPr>
          <p:spPr bwMode="auto">
            <a:xfrm>
              <a:off x="3406" y="698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77" name="Oval 85"/>
            <p:cNvSpPr>
              <a:spLocks noChangeArrowheads="1"/>
            </p:cNvSpPr>
            <p:nvPr/>
          </p:nvSpPr>
          <p:spPr bwMode="auto">
            <a:xfrm>
              <a:off x="3386" y="686"/>
              <a:ext cx="36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78" name="Oval 86"/>
          <p:cNvSpPr>
            <a:spLocks noChangeArrowheads="1"/>
          </p:cNvSpPr>
          <p:nvPr/>
        </p:nvSpPr>
        <p:spPr bwMode="auto">
          <a:xfrm>
            <a:off x="2232025" y="1270000"/>
            <a:ext cx="53975" cy="4762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79" name="Oval 87"/>
          <p:cNvSpPr>
            <a:spLocks noChangeArrowheads="1"/>
          </p:cNvSpPr>
          <p:nvPr/>
        </p:nvSpPr>
        <p:spPr bwMode="auto">
          <a:xfrm>
            <a:off x="2227263" y="1295400"/>
            <a:ext cx="52387" cy="4762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206" name="Group 88"/>
          <p:cNvGrpSpPr>
            <a:grpSpLocks/>
          </p:cNvGrpSpPr>
          <p:nvPr/>
        </p:nvGrpSpPr>
        <p:grpSpPr bwMode="auto">
          <a:xfrm>
            <a:off x="2368550" y="1655763"/>
            <a:ext cx="82550" cy="63500"/>
            <a:chOff x="3125" y="1114"/>
            <a:chExt cx="59" cy="49"/>
          </a:xfrm>
        </p:grpSpPr>
        <p:sp>
          <p:nvSpPr>
            <p:cNvPr id="3464281" name="Oval 89"/>
            <p:cNvSpPr>
              <a:spLocks noChangeArrowheads="1"/>
            </p:cNvSpPr>
            <p:nvPr/>
          </p:nvSpPr>
          <p:spPr bwMode="auto">
            <a:xfrm>
              <a:off x="3147" y="1130"/>
              <a:ext cx="37" cy="3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82" name="Oval 90"/>
            <p:cNvSpPr>
              <a:spLocks noChangeArrowheads="1"/>
            </p:cNvSpPr>
            <p:nvPr/>
          </p:nvSpPr>
          <p:spPr bwMode="auto">
            <a:xfrm>
              <a:off x="3125" y="1114"/>
              <a:ext cx="37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07" name="Group 91"/>
          <p:cNvGrpSpPr>
            <a:grpSpLocks/>
          </p:cNvGrpSpPr>
          <p:nvPr/>
        </p:nvGrpSpPr>
        <p:grpSpPr bwMode="auto">
          <a:xfrm>
            <a:off x="2673350" y="1677988"/>
            <a:ext cx="92075" cy="65087"/>
            <a:chOff x="3341" y="1131"/>
            <a:chExt cx="66" cy="50"/>
          </a:xfrm>
        </p:grpSpPr>
        <p:sp>
          <p:nvSpPr>
            <p:cNvPr id="3464284" name="Oval 92"/>
            <p:cNvSpPr>
              <a:spLocks noChangeArrowheads="1"/>
            </p:cNvSpPr>
            <p:nvPr/>
          </p:nvSpPr>
          <p:spPr bwMode="auto">
            <a:xfrm>
              <a:off x="3371" y="1131"/>
              <a:ext cx="36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85" name="Oval 93"/>
            <p:cNvSpPr>
              <a:spLocks noChangeArrowheads="1"/>
            </p:cNvSpPr>
            <p:nvPr/>
          </p:nvSpPr>
          <p:spPr bwMode="auto">
            <a:xfrm>
              <a:off x="3341" y="1147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08" name="Group 94"/>
          <p:cNvGrpSpPr>
            <a:grpSpLocks/>
          </p:cNvGrpSpPr>
          <p:nvPr/>
        </p:nvGrpSpPr>
        <p:grpSpPr bwMode="auto">
          <a:xfrm>
            <a:off x="2825750" y="1565275"/>
            <a:ext cx="84138" cy="82550"/>
            <a:chOff x="3449" y="1046"/>
            <a:chExt cx="60" cy="62"/>
          </a:xfrm>
        </p:grpSpPr>
        <p:sp>
          <p:nvSpPr>
            <p:cNvPr id="3464287" name="Oval 95"/>
            <p:cNvSpPr>
              <a:spLocks noChangeArrowheads="1"/>
            </p:cNvSpPr>
            <p:nvPr/>
          </p:nvSpPr>
          <p:spPr bwMode="auto">
            <a:xfrm>
              <a:off x="3471" y="1046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88" name="Oval 96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09" name="Group 97"/>
          <p:cNvGrpSpPr>
            <a:grpSpLocks/>
          </p:cNvGrpSpPr>
          <p:nvPr/>
        </p:nvGrpSpPr>
        <p:grpSpPr bwMode="auto">
          <a:xfrm>
            <a:off x="2922588" y="1411288"/>
            <a:ext cx="58737" cy="93662"/>
            <a:chOff x="3518" y="930"/>
            <a:chExt cx="41" cy="70"/>
          </a:xfrm>
        </p:grpSpPr>
        <p:sp>
          <p:nvSpPr>
            <p:cNvPr id="3464290" name="Oval 98"/>
            <p:cNvSpPr>
              <a:spLocks noChangeArrowheads="1"/>
            </p:cNvSpPr>
            <p:nvPr/>
          </p:nvSpPr>
          <p:spPr bwMode="auto">
            <a:xfrm>
              <a:off x="3521" y="930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91" name="Oval 99"/>
            <p:cNvSpPr>
              <a:spLocks noChangeArrowheads="1"/>
            </p:cNvSpPr>
            <p:nvPr/>
          </p:nvSpPr>
          <p:spPr bwMode="auto">
            <a:xfrm>
              <a:off x="3518" y="963"/>
              <a:ext cx="35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10" name="Group 100"/>
          <p:cNvGrpSpPr>
            <a:grpSpLocks/>
          </p:cNvGrpSpPr>
          <p:nvPr/>
        </p:nvGrpSpPr>
        <p:grpSpPr bwMode="auto">
          <a:xfrm>
            <a:off x="2901950" y="1263650"/>
            <a:ext cx="63500" cy="82550"/>
            <a:chOff x="3503" y="818"/>
            <a:chExt cx="45" cy="62"/>
          </a:xfrm>
        </p:grpSpPr>
        <p:sp>
          <p:nvSpPr>
            <p:cNvPr id="3464293" name="Oval 101"/>
            <p:cNvSpPr>
              <a:spLocks noChangeArrowheads="1"/>
            </p:cNvSpPr>
            <p:nvPr/>
          </p:nvSpPr>
          <p:spPr bwMode="auto">
            <a:xfrm>
              <a:off x="3503" y="81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94" name="Oval 102"/>
            <p:cNvSpPr>
              <a:spLocks noChangeArrowheads="1"/>
            </p:cNvSpPr>
            <p:nvPr/>
          </p:nvSpPr>
          <p:spPr bwMode="auto">
            <a:xfrm>
              <a:off x="3511" y="84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95" name="Rectangle 103"/>
          <p:cNvSpPr>
            <a:spLocks noChangeArrowheads="1"/>
          </p:cNvSpPr>
          <p:nvPr/>
        </p:nvSpPr>
        <p:spPr bwMode="auto">
          <a:xfrm rot="1920000">
            <a:off x="2752725" y="1092200"/>
            <a:ext cx="30163" cy="10953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6" name="Rectangle 104"/>
          <p:cNvSpPr>
            <a:spLocks noChangeArrowheads="1"/>
          </p:cNvSpPr>
          <p:nvPr/>
        </p:nvSpPr>
        <p:spPr bwMode="auto">
          <a:xfrm rot="1680000">
            <a:off x="2419350" y="1597025"/>
            <a:ext cx="28575" cy="1111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7" name="Rectangle 105"/>
          <p:cNvSpPr>
            <a:spLocks noChangeArrowheads="1"/>
          </p:cNvSpPr>
          <p:nvPr/>
        </p:nvSpPr>
        <p:spPr bwMode="auto">
          <a:xfrm rot="240000">
            <a:off x="2611438" y="1060450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8" name="Rectangle 106"/>
          <p:cNvSpPr>
            <a:spLocks noChangeArrowheads="1"/>
          </p:cNvSpPr>
          <p:nvPr/>
        </p:nvSpPr>
        <p:spPr bwMode="auto">
          <a:xfrm rot="6420000">
            <a:off x="2282826" y="1260475"/>
            <a:ext cx="25400" cy="117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9" name="Rectangle 107"/>
          <p:cNvSpPr>
            <a:spLocks noChangeArrowheads="1"/>
          </p:cNvSpPr>
          <p:nvPr/>
        </p:nvSpPr>
        <p:spPr bwMode="auto">
          <a:xfrm rot="20760000">
            <a:off x="2486025" y="1066800"/>
            <a:ext cx="30163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216" name="Group 108"/>
          <p:cNvGrpSpPr>
            <a:grpSpLocks/>
          </p:cNvGrpSpPr>
          <p:nvPr/>
        </p:nvGrpSpPr>
        <p:grpSpPr bwMode="auto">
          <a:xfrm>
            <a:off x="2214563" y="1441450"/>
            <a:ext cx="134937" cy="77788"/>
            <a:chOff x="3016" y="952"/>
            <a:chExt cx="96" cy="59"/>
          </a:xfrm>
        </p:grpSpPr>
        <p:grpSp>
          <p:nvGrpSpPr>
            <p:cNvPr id="42301" name="Group 109"/>
            <p:cNvGrpSpPr>
              <a:grpSpLocks/>
            </p:cNvGrpSpPr>
            <p:nvPr/>
          </p:nvGrpSpPr>
          <p:grpSpPr bwMode="auto">
            <a:xfrm>
              <a:off x="3016" y="952"/>
              <a:ext cx="49" cy="59"/>
              <a:chOff x="3016" y="952"/>
              <a:chExt cx="49" cy="59"/>
            </a:xfrm>
          </p:grpSpPr>
          <p:sp>
            <p:nvSpPr>
              <p:cNvPr id="3464302" name="Oval 110"/>
              <p:cNvSpPr>
                <a:spLocks noChangeArrowheads="1"/>
              </p:cNvSpPr>
              <p:nvPr/>
            </p:nvSpPr>
            <p:spPr bwMode="auto">
              <a:xfrm>
                <a:off x="3016" y="952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03" name="Oval 111"/>
              <p:cNvSpPr>
                <a:spLocks noChangeArrowheads="1"/>
              </p:cNvSpPr>
              <p:nvPr/>
            </p:nvSpPr>
            <p:spPr bwMode="auto">
              <a:xfrm>
                <a:off x="3027" y="977"/>
                <a:ext cx="34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04" name="Rectangle 112"/>
            <p:cNvSpPr>
              <a:spLocks noChangeArrowheads="1"/>
            </p:cNvSpPr>
            <p:nvPr/>
          </p:nvSpPr>
          <p:spPr bwMode="auto">
            <a:xfrm rot="4320000">
              <a:off x="3059" y="931"/>
              <a:ext cx="22" cy="8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17" name="Group 113"/>
          <p:cNvGrpSpPr>
            <a:grpSpLocks/>
          </p:cNvGrpSpPr>
          <p:nvPr/>
        </p:nvGrpSpPr>
        <p:grpSpPr bwMode="auto">
          <a:xfrm>
            <a:off x="2279650" y="1560513"/>
            <a:ext cx="122238" cy="69850"/>
            <a:chOff x="3062" y="1043"/>
            <a:chExt cx="87" cy="52"/>
          </a:xfrm>
        </p:grpSpPr>
        <p:grpSp>
          <p:nvGrpSpPr>
            <p:cNvPr id="42297" name="Group 114"/>
            <p:cNvGrpSpPr>
              <a:grpSpLocks/>
            </p:cNvGrpSpPr>
            <p:nvPr/>
          </p:nvGrpSpPr>
          <p:grpSpPr bwMode="auto">
            <a:xfrm>
              <a:off x="3062" y="1043"/>
              <a:ext cx="49" cy="52"/>
              <a:chOff x="3062" y="1043"/>
              <a:chExt cx="49" cy="52"/>
            </a:xfrm>
          </p:grpSpPr>
          <p:sp>
            <p:nvSpPr>
              <p:cNvPr id="3464307" name="Oval 115"/>
              <p:cNvSpPr>
                <a:spLocks noChangeArrowheads="1"/>
              </p:cNvSpPr>
              <p:nvPr/>
            </p:nvSpPr>
            <p:spPr bwMode="auto">
              <a:xfrm>
                <a:off x="3069" y="1056"/>
                <a:ext cx="35" cy="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08" name="Oval 116"/>
              <p:cNvSpPr>
                <a:spLocks noChangeArrowheads="1"/>
              </p:cNvSpPr>
              <p:nvPr/>
            </p:nvSpPr>
            <p:spPr bwMode="auto">
              <a:xfrm>
                <a:off x="3062" y="1043"/>
                <a:ext cx="2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09" name="Rectangle 117"/>
            <p:cNvSpPr>
              <a:spLocks noChangeArrowheads="1"/>
            </p:cNvSpPr>
            <p:nvPr/>
          </p:nvSpPr>
          <p:spPr bwMode="auto">
            <a:xfrm rot="3000000">
              <a:off x="3105" y="1017"/>
              <a:ext cx="19" cy="78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18" name="Group 118"/>
          <p:cNvGrpSpPr>
            <a:grpSpLocks/>
          </p:cNvGrpSpPr>
          <p:nvPr/>
        </p:nvGrpSpPr>
        <p:grpSpPr bwMode="auto">
          <a:xfrm>
            <a:off x="2498725" y="1647825"/>
            <a:ext cx="95250" cy="117475"/>
            <a:chOff x="3218" y="1109"/>
            <a:chExt cx="67" cy="88"/>
          </a:xfrm>
        </p:grpSpPr>
        <p:grpSp>
          <p:nvGrpSpPr>
            <p:cNvPr id="42293" name="Group 119"/>
            <p:cNvGrpSpPr>
              <a:grpSpLocks/>
            </p:cNvGrpSpPr>
            <p:nvPr/>
          </p:nvGrpSpPr>
          <p:grpSpPr bwMode="auto">
            <a:xfrm>
              <a:off x="3218" y="1155"/>
              <a:ext cx="67" cy="42"/>
              <a:chOff x="3218" y="1155"/>
              <a:chExt cx="67" cy="42"/>
            </a:xfrm>
          </p:grpSpPr>
          <p:sp>
            <p:nvSpPr>
              <p:cNvPr id="3464312" name="Oval 120"/>
              <p:cNvSpPr>
                <a:spLocks noChangeArrowheads="1"/>
              </p:cNvSpPr>
              <p:nvPr/>
            </p:nvSpPr>
            <p:spPr bwMode="auto">
              <a:xfrm>
                <a:off x="3247" y="1165"/>
                <a:ext cx="38" cy="3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13" name="Oval 121"/>
              <p:cNvSpPr>
                <a:spLocks noChangeArrowheads="1"/>
              </p:cNvSpPr>
              <p:nvPr/>
            </p:nvSpPr>
            <p:spPr bwMode="auto">
              <a:xfrm>
                <a:off x="3218" y="1155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14" name="Rectangle 122"/>
            <p:cNvSpPr>
              <a:spLocks noChangeArrowheads="1"/>
            </p:cNvSpPr>
            <p:nvPr/>
          </p:nvSpPr>
          <p:spPr bwMode="auto">
            <a:xfrm rot="660000">
              <a:off x="3252" y="1109"/>
              <a:ext cx="20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19" name="Group 123"/>
          <p:cNvGrpSpPr>
            <a:grpSpLocks/>
          </p:cNvGrpSpPr>
          <p:nvPr/>
        </p:nvGrpSpPr>
        <p:grpSpPr bwMode="auto">
          <a:xfrm>
            <a:off x="2798763" y="1168400"/>
            <a:ext cx="117475" cy="73025"/>
            <a:chOff x="3430" y="746"/>
            <a:chExt cx="83" cy="55"/>
          </a:xfrm>
        </p:grpSpPr>
        <p:grpSp>
          <p:nvGrpSpPr>
            <p:cNvPr id="42289" name="Group 124"/>
            <p:cNvGrpSpPr>
              <a:grpSpLocks/>
            </p:cNvGrpSpPr>
            <p:nvPr/>
          </p:nvGrpSpPr>
          <p:grpSpPr bwMode="auto">
            <a:xfrm>
              <a:off x="3461" y="746"/>
              <a:ext cx="49" cy="55"/>
              <a:chOff x="3461" y="746"/>
              <a:chExt cx="49" cy="55"/>
            </a:xfrm>
          </p:grpSpPr>
          <p:sp>
            <p:nvSpPr>
              <p:cNvPr id="3464317" name="Oval 125"/>
              <p:cNvSpPr>
                <a:spLocks noChangeArrowheads="1"/>
              </p:cNvSpPr>
              <p:nvPr/>
            </p:nvSpPr>
            <p:spPr bwMode="auto">
              <a:xfrm>
                <a:off x="34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18" name="Oval 126"/>
              <p:cNvSpPr>
                <a:spLocks noChangeArrowheads="1"/>
              </p:cNvSpPr>
              <p:nvPr/>
            </p:nvSpPr>
            <p:spPr bwMode="auto">
              <a:xfrm>
                <a:off x="3474" y="768"/>
                <a:ext cx="39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19" name="Rectangle 127"/>
            <p:cNvSpPr>
              <a:spLocks noChangeArrowheads="1"/>
            </p:cNvSpPr>
            <p:nvPr/>
          </p:nvSpPr>
          <p:spPr bwMode="auto">
            <a:xfrm rot="2880000">
              <a:off x="3461" y="745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20" name="Rectangle 128"/>
          <p:cNvSpPr>
            <a:spLocks noChangeArrowheads="1"/>
          </p:cNvSpPr>
          <p:nvPr/>
        </p:nvSpPr>
        <p:spPr bwMode="auto">
          <a:xfrm rot="4080000">
            <a:off x="2896394" y="1261269"/>
            <a:ext cx="28575" cy="11588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1" name="Rectangle 129"/>
          <p:cNvSpPr>
            <a:spLocks noChangeArrowheads="1"/>
          </p:cNvSpPr>
          <p:nvPr/>
        </p:nvSpPr>
        <p:spPr bwMode="auto">
          <a:xfrm rot="20520000">
            <a:off x="2695575" y="1617663"/>
            <a:ext cx="30163" cy="1111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2" name="Rectangle 130"/>
          <p:cNvSpPr>
            <a:spLocks noChangeArrowheads="1"/>
          </p:cNvSpPr>
          <p:nvPr/>
        </p:nvSpPr>
        <p:spPr bwMode="auto">
          <a:xfrm rot="18720000">
            <a:off x="2831307" y="1526381"/>
            <a:ext cx="26988" cy="117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3" name="Rectangle 131"/>
          <p:cNvSpPr>
            <a:spLocks noChangeArrowheads="1"/>
          </p:cNvSpPr>
          <p:nvPr/>
        </p:nvSpPr>
        <p:spPr bwMode="auto">
          <a:xfrm rot="5880000">
            <a:off x="2902744" y="1394619"/>
            <a:ext cx="28575" cy="11588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4" name="AutoShape 132"/>
          <p:cNvSpPr>
            <a:spLocks noChangeArrowheads="1"/>
          </p:cNvSpPr>
          <p:nvPr/>
        </p:nvSpPr>
        <p:spPr bwMode="auto">
          <a:xfrm rot="4800000" flipH="1" flipV="1">
            <a:off x="2453481" y="1215232"/>
            <a:ext cx="314325" cy="369888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00BC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5" name="Arc 133"/>
          <p:cNvSpPr>
            <a:spLocks/>
          </p:cNvSpPr>
          <p:nvPr/>
        </p:nvSpPr>
        <p:spPr bwMode="auto">
          <a:xfrm>
            <a:off x="2533650" y="1343025"/>
            <a:ext cx="34925" cy="349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6" name="Arc 134"/>
          <p:cNvSpPr>
            <a:spLocks/>
          </p:cNvSpPr>
          <p:nvPr/>
        </p:nvSpPr>
        <p:spPr bwMode="auto">
          <a:xfrm>
            <a:off x="2635250" y="1341438"/>
            <a:ext cx="49213" cy="3651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0974 w 21600"/>
              <a:gd name="T1" fmla="*/ 21591 h 21591"/>
              <a:gd name="T2" fmla="*/ 0 w 21600"/>
              <a:gd name="T3" fmla="*/ 0 h 21591"/>
              <a:gd name="T4" fmla="*/ 21600 w 21600"/>
              <a:gd name="T5" fmla="*/ 0 h 2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1" fill="none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</a:path>
              <a:path w="21600" h="21591" stroke="0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7" name="Arc 135"/>
          <p:cNvSpPr>
            <a:spLocks/>
          </p:cNvSpPr>
          <p:nvPr/>
        </p:nvSpPr>
        <p:spPr bwMode="auto">
          <a:xfrm>
            <a:off x="2593975" y="1306513"/>
            <a:ext cx="49213" cy="34925"/>
          </a:xfrm>
          <a:custGeom>
            <a:avLst/>
            <a:gdLst>
              <a:gd name="G0" fmla="+- 623 0 0"/>
              <a:gd name="G1" fmla="+- 21600 0 0"/>
              <a:gd name="G2" fmla="+- 21600 0 0"/>
              <a:gd name="T0" fmla="*/ 0 w 22208"/>
              <a:gd name="T1" fmla="*/ 9 h 21600"/>
              <a:gd name="T2" fmla="*/ 22208 w 22208"/>
              <a:gd name="T3" fmla="*/ 20785 h 21600"/>
              <a:gd name="T4" fmla="*/ 623 w 222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08" h="21600" fill="none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</a:path>
              <a:path w="22208" h="21600" stroke="0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  <a:lnTo>
                  <a:pt x="623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8" name="Arc 136"/>
          <p:cNvSpPr>
            <a:spLocks/>
          </p:cNvSpPr>
          <p:nvPr/>
        </p:nvSpPr>
        <p:spPr bwMode="auto">
          <a:xfrm>
            <a:off x="2565400" y="1306513"/>
            <a:ext cx="36513" cy="34925"/>
          </a:xfrm>
          <a:custGeom>
            <a:avLst/>
            <a:gdLst>
              <a:gd name="G0" fmla="+- 21600 0 0"/>
              <a:gd name="G1" fmla="+- 21583 0 0"/>
              <a:gd name="G2" fmla="+- 21600 0 0"/>
              <a:gd name="T0" fmla="*/ 0 w 21600"/>
              <a:gd name="T1" fmla="*/ 21583 h 21583"/>
              <a:gd name="T2" fmla="*/ 20754 w 21600"/>
              <a:gd name="T3" fmla="*/ 0 h 21583"/>
              <a:gd name="T4" fmla="*/ 21600 w 21600"/>
              <a:gd name="T5" fmla="*/ 21583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3" fill="none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  <a:lnTo>
                  <a:pt x="21600" y="2158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9" name="Arc 137"/>
          <p:cNvSpPr>
            <a:spLocks/>
          </p:cNvSpPr>
          <p:nvPr/>
        </p:nvSpPr>
        <p:spPr bwMode="auto">
          <a:xfrm>
            <a:off x="2493963" y="1341438"/>
            <a:ext cx="46037" cy="3651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0" name="Arc 138"/>
          <p:cNvSpPr>
            <a:spLocks/>
          </p:cNvSpPr>
          <p:nvPr/>
        </p:nvSpPr>
        <p:spPr bwMode="auto">
          <a:xfrm>
            <a:off x="2454275" y="1306513"/>
            <a:ext cx="47625" cy="34925"/>
          </a:xfrm>
          <a:custGeom>
            <a:avLst/>
            <a:gdLst>
              <a:gd name="G0" fmla="+- 654 0 0"/>
              <a:gd name="G1" fmla="+- 21600 0 0"/>
              <a:gd name="G2" fmla="+- 21600 0 0"/>
              <a:gd name="T0" fmla="*/ 0 w 22254"/>
              <a:gd name="T1" fmla="*/ 10 h 21600"/>
              <a:gd name="T2" fmla="*/ 22254 w 22254"/>
              <a:gd name="T3" fmla="*/ 21600 h 21600"/>
              <a:gd name="T4" fmla="*/ 654 w 222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54" h="21600" fill="none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</a:path>
              <a:path w="22254" h="21600" stroke="0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  <a:lnTo>
                  <a:pt x="65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1" name="Arc 139"/>
          <p:cNvSpPr>
            <a:spLocks/>
          </p:cNvSpPr>
          <p:nvPr/>
        </p:nvSpPr>
        <p:spPr bwMode="auto">
          <a:xfrm>
            <a:off x="2643188" y="1425575"/>
            <a:ext cx="47625" cy="38100"/>
          </a:xfrm>
          <a:custGeom>
            <a:avLst/>
            <a:gdLst>
              <a:gd name="G0" fmla="+- 21600 0 0"/>
              <a:gd name="G1" fmla="+- 773 0 0"/>
              <a:gd name="G2" fmla="+- 21600 0 0"/>
              <a:gd name="T0" fmla="*/ 20944 w 21600"/>
              <a:gd name="T1" fmla="*/ 22363 h 22363"/>
              <a:gd name="T2" fmla="*/ 14 w 21600"/>
              <a:gd name="T3" fmla="*/ 0 h 22363"/>
              <a:gd name="T4" fmla="*/ 21600 w 21600"/>
              <a:gd name="T5" fmla="*/ 773 h 22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363" fill="none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3" stroke="0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2" name="Arc 140"/>
          <p:cNvSpPr>
            <a:spLocks/>
          </p:cNvSpPr>
          <p:nvPr/>
        </p:nvSpPr>
        <p:spPr bwMode="auto">
          <a:xfrm>
            <a:off x="2601913" y="1390650"/>
            <a:ext cx="49212" cy="34925"/>
          </a:xfrm>
          <a:custGeom>
            <a:avLst/>
            <a:gdLst>
              <a:gd name="G0" fmla="+- 644 0 0"/>
              <a:gd name="G1" fmla="+- 21600 0 0"/>
              <a:gd name="G2" fmla="+- 21600 0 0"/>
              <a:gd name="T0" fmla="*/ 0 w 22244"/>
              <a:gd name="T1" fmla="*/ 10 h 21600"/>
              <a:gd name="T2" fmla="*/ 22244 w 22244"/>
              <a:gd name="T3" fmla="*/ 21600 h 21600"/>
              <a:gd name="T4" fmla="*/ 644 w 222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44" h="21600" fill="none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</a:path>
              <a:path w="22244" h="21600" stroke="0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  <a:lnTo>
                  <a:pt x="64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3" name="Arc 141"/>
          <p:cNvSpPr>
            <a:spLocks/>
          </p:cNvSpPr>
          <p:nvPr/>
        </p:nvSpPr>
        <p:spPr bwMode="auto">
          <a:xfrm>
            <a:off x="2543175" y="1425575"/>
            <a:ext cx="36513" cy="36513"/>
          </a:xfrm>
          <a:custGeom>
            <a:avLst/>
            <a:gdLst>
              <a:gd name="G0" fmla="+- 846 0 0"/>
              <a:gd name="G1" fmla="+- 0 0 0"/>
              <a:gd name="G2" fmla="+- 21600 0 0"/>
              <a:gd name="T0" fmla="*/ 22446 w 22446"/>
              <a:gd name="T1" fmla="*/ 0 h 21600"/>
              <a:gd name="T2" fmla="*/ 0 w 22446"/>
              <a:gd name="T3" fmla="*/ 21583 h 21600"/>
              <a:gd name="T4" fmla="*/ 846 w 2244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46" h="21600" fill="none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</a:path>
              <a:path w="22446" h="21600" stroke="0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  <a:lnTo>
                  <a:pt x="846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4" name="Arc 142"/>
          <p:cNvSpPr>
            <a:spLocks/>
          </p:cNvSpPr>
          <p:nvPr/>
        </p:nvSpPr>
        <p:spPr bwMode="auto">
          <a:xfrm>
            <a:off x="2570163" y="1390650"/>
            <a:ext cx="34925" cy="34925"/>
          </a:xfrm>
          <a:custGeom>
            <a:avLst/>
            <a:gdLst>
              <a:gd name="G0" fmla="+- 21600 0 0"/>
              <a:gd name="G1" fmla="+- 21583 0 0"/>
              <a:gd name="G2" fmla="+- 21600 0 0"/>
              <a:gd name="T0" fmla="*/ 0 w 21600"/>
              <a:gd name="T1" fmla="*/ 21583 h 21583"/>
              <a:gd name="T2" fmla="*/ 20737 w 21600"/>
              <a:gd name="T3" fmla="*/ 0 h 21583"/>
              <a:gd name="T4" fmla="*/ 21600 w 21600"/>
              <a:gd name="T5" fmla="*/ 21583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3" fill="none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  <a:lnTo>
                  <a:pt x="21600" y="2158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5" name="Arc 143"/>
          <p:cNvSpPr>
            <a:spLocks/>
          </p:cNvSpPr>
          <p:nvPr/>
        </p:nvSpPr>
        <p:spPr bwMode="auto">
          <a:xfrm>
            <a:off x="2503488" y="1425575"/>
            <a:ext cx="46037" cy="38100"/>
          </a:xfrm>
          <a:custGeom>
            <a:avLst/>
            <a:gdLst>
              <a:gd name="G0" fmla="+- 21600 0 0"/>
              <a:gd name="G1" fmla="+- 773 0 0"/>
              <a:gd name="G2" fmla="+- 21600 0 0"/>
              <a:gd name="T0" fmla="*/ 20923 w 21600"/>
              <a:gd name="T1" fmla="*/ 22362 h 22362"/>
              <a:gd name="T2" fmla="*/ 14 w 21600"/>
              <a:gd name="T3" fmla="*/ 0 h 22362"/>
              <a:gd name="T4" fmla="*/ 21600 w 21600"/>
              <a:gd name="T5" fmla="*/ 773 h 2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362" fill="none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2" stroke="0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6" name="Arc 144"/>
          <p:cNvSpPr>
            <a:spLocks/>
          </p:cNvSpPr>
          <p:nvPr/>
        </p:nvSpPr>
        <p:spPr bwMode="auto">
          <a:xfrm>
            <a:off x="2463800" y="1390650"/>
            <a:ext cx="47625" cy="34925"/>
          </a:xfrm>
          <a:custGeom>
            <a:avLst/>
            <a:gdLst>
              <a:gd name="G0" fmla="+- 664 0 0"/>
              <a:gd name="G1" fmla="+- 21600 0 0"/>
              <a:gd name="G2" fmla="+- 21600 0 0"/>
              <a:gd name="T0" fmla="*/ 0 w 22264"/>
              <a:gd name="T1" fmla="*/ 10 h 21600"/>
              <a:gd name="T2" fmla="*/ 22264 w 22264"/>
              <a:gd name="T3" fmla="*/ 21600 h 21600"/>
              <a:gd name="T4" fmla="*/ 664 w 222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64" h="21600" fill="none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</a:path>
              <a:path w="22264" h="21600" stroke="0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  <a:lnTo>
                  <a:pt x="66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7" name="Oval 145"/>
          <p:cNvSpPr>
            <a:spLocks noChangeArrowheads="1"/>
          </p:cNvSpPr>
          <p:nvPr/>
        </p:nvSpPr>
        <p:spPr bwMode="auto">
          <a:xfrm>
            <a:off x="2330450" y="1158875"/>
            <a:ext cx="531813" cy="477838"/>
          </a:xfrm>
          <a:prstGeom prst="ellipse">
            <a:avLst/>
          </a:prstGeom>
          <a:solidFill>
            <a:srgbClr val="82008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238" name="Group 146"/>
          <p:cNvGrpSpPr>
            <a:grpSpLocks/>
          </p:cNvGrpSpPr>
          <p:nvPr/>
        </p:nvGrpSpPr>
        <p:grpSpPr bwMode="auto">
          <a:xfrm>
            <a:off x="2700338" y="1430338"/>
            <a:ext cx="41275" cy="82550"/>
            <a:chOff x="3360" y="944"/>
            <a:chExt cx="30" cy="63"/>
          </a:xfrm>
        </p:grpSpPr>
        <p:grpSp>
          <p:nvGrpSpPr>
            <p:cNvPr id="42285" name="Group 147"/>
            <p:cNvGrpSpPr>
              <a:grpSpLocks/>
            </p:cNvGrpSpPr>
            <p:nvPr/>
          </p:nvGrpSpPr>
          <p:grpSpPr bwMode="auto">
            <a:xfrm>
              <a:off x="3360" y="974"/>
              <a:ext cx="30" cy="33"/>
              <a:chOff x="3360" y="974"/>
              <a:chExt cx="30" cy="33"/>
            </a:xfrm>
          </p:grpSpPr>
          <p:sp>
            <p:nvSpPr>
              <p:cNvPr id="3464340" name="Oval 148"/>
              <p:cNvSpPr>
                <a:spLocks noChangeArrowheads="1"/>
              </p:cNvSpPr>
              <p:nvPr/>
            </p:nvSpPr>
            <p:spPr bwMode="auto">
              <a:xfrm>
                <a:off x="3373" y="974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41" name="Oval 149"/>
              <p:cNvSpPr>
                <a:spLocks noChangeArrowheads="1"/>
              </p:cNvSpPr>
              <p:nvPr/>
            </p:nvSpPr>
            <p:spPr bwMode="auto">
              <a:xfrm>
                <a:off x="3360" y="985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42" name="Rectangle 150"/>
            <p:cNvSpPr>
              <a:spLocks noChangeArrowheads="1"/>
            </p:cNvSpPr>
            <p:nvPr/>
          </p:nvSpPr>
          <p:spPr bwMode="auto">
            <a:xfrm rot="20520000">
              <a:off x="3367" y="944"/>
              <a:ext cx="16" cy="5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39" name="Group 151"/>
          <p:cNvGrpSpPr>
            <a:grpSpLocks/>
          </p:cNvGrpSpPr>
          <p:nvPr/>
        </p:nvGrpSpPr>
        <p:grpSpPr bwMode="auto">
          <a:xfrm>
            <a:off x="2473325" y="1449388"/>
            <a:ext cx="76200" cy="96837"/>
            <a:chOff x="3200" y="959"/>
            <a:chExt cx="53" cy="73"/>
          </a:xfrm>
        </p:grpSpPr>
        <p:grpSp>
          <p:nvGrpSpPr>
            <p:cNvPr id="42281" name="Group 152"/>
            <p:cNvGrpSpPr>
              <a:grpSpLocks/>
            </p:cNvGrpSpPr>
            <p:nvPr/>
          </p:nvGrpSpPr>
          <p:grpSpPr bwMode="auto">
            <a:xfrm>
              <a:off x="3200" y="998"/>
              <a:ext cx="53" cy="34"/>
              <a:chOff x="3200" y="998"/>
              <a:chExt cx="53" cy="34"/>
            </a:xfrm>
          </p:grpSpPr>
          <p:sp>
            <p:nvSpPr>
              <p:cNvPr id="3464345" name="Oval 153"/>
              <p:cNvSpPr>
                <a:spLocks noChangeArrowheads="1"/>
              </p:cNvSpPr>
              <p:nvPr/>
            </p:nvSpPr>
            <p:spPr bwMode="auto">
              <a:xfrm>
                <a:off x="3223" y="1004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46" name="Oval 154"/>
              <p:cNvSpPr>
                <a:spLocks noChangeArrowheads="1"/>
              </p:cNvSpPr>
              <p:nvPr/>
            </p:nvSpPr>
            <p:spPr bwMode="auto">
              <a:xfrm>
                <a:off x="3200" y="998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47" name="Rectangle 155"/>
            <p:cNvSpPr>
              <a:spLocks noChangeArrowheads="1"/>
            </p:cNvSpPr>
            <p:nvPr/>
          </p:nvSpPr>
          <p:spPr bwMode="auto">
            <a:xfrm rot="660000">
              <a:off x="3227" y="959"/>
              <a:ext cx="23" cy="6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40" name="Group 156"/>
          <p:cNvGrpSpPr>
            <a:grpSpLocks/>
          </p:cNvGrpSpPr>
          <p:nvPr/>
        </p:nvGrpSpPr>
        <p:grpSpPr bwMode="auto">
          <a:xfrm>
            <a:off x="2401888" y="1168400"/>
            <a:ext cx="79375" cy="107950"/>
            <a:chOff x="3149" y="746"/>
            <a:chExt cx="56" cy="82"/>
          </a:xfrm>
        </p:grpSpPr>
        <p:grpSp>
          <p:nvGrpSpPr>
            <p:cNvPr id="42277" name="Group 157"/>
            <p:cNvGrpSpPr>
              <a:grpSpLocks/>
            </p:cNvGrpSpPr>
            <p:nvPr/>
          </p:nvGrpSpPr>
          <p:grpSpPr bwMode="auto">
            <a:xfrm>
              <a:off x="3149" y="746"/>
              <a:ext cx="49" cy="51"/>
              <a:chOff x="3149" y="746"/>
              <a:chExt cx="49" cy="51"/>
            </a:xfrm>
          </p:grpSpPr>
          <p:sp>
            <p:nvSpPr>
              <p:cNvPr id="3464350" name="Oval 158"/>
              <p:cNvSpPr>
                <a:spLocks noChangeArrowheads="1"/>
              </p:cNvSpPr>
              <p:nvPr/>
            </p:nvSpPr>
            <p:spPr bwMode="auto">
              <a:xfrm>
                <a:off x="31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51" name="Oval 159"/>
              <p:cNvSpPr>
                <a:spLocks noChangeArrowheads="1"/>
              </p:cNvSpPr>
              <p:nvPr/>
            </p:nvSpPr>
            <p:spPr bwMode="auto">
              <a:xfrm>
                <a:off x="3149" y="760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52" name="Rectangle 160"/>
            <p:cNvSpPr>
              <a:spLocks noChangeArrowheads="1"/>
            </p:cNvSpPr>
            <p:nvPr/>
          </p:nvSpPr>
          <p:spPr bwMode="auto">
            <a:xfrm rot="19380000">
              <a:off x="3184" y="753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41" name="Group 161"/>
          <p:cNvGrpSpPr>
            <a:grpSpLocks/>
          </p:cNvGrpSpPr>
          <p:nvPr/>
        </p:nvGrpSpPr>
        <p:grpSpPr bwMode="auto">
          <a:xfrm>
            <a:off x="2630488" y="1169988"/>
            <a:ext cx="84137" cy="109537"/>
            <a:chOff x="3311" y="747"/>
            <a:chExt cx="59" cy="83"/>
          </a:xfrm>
        </p:grpSpPr>
        <p:grpSp>
          <p:nvGrpSpPr>
            <p:cNvPr id="42273" name="Group 162"/>
            <p:cNvGrpSpPr>
              <a:grpSpLocks/>
            </p:cNvGrpSpPr>
            <p:nvPr/>
          </p:nvGrpSpPr>
          <p:grpSpPr bwMode="auto">
            <a:xfrm>
              <a:off x="3311" y="747"/>
              <a:ext cx="59" cy="45"/>
              <a:chOff x="3311" y="747"/>
              <a:chExt cx="59" cy="45"/>
            </a:xfrm>
          </p:grpSpPr>
          <p:sp>
            <p:nvSpPr>
              <p:cNvPr id="3464355" name="Oval 163"/>
              <p:cNvSpPr>
                <a:spLocks noChangeArrowheads="1"/>
              </p:cNvSpPr>
              <p:nvPr/>
            </p:nvSpPr>
            <p:spPr bwMode="auto">
              <a:xfrm rot="19500000">
                <a:off x="3311" y="747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56" name="Oval 164"/>
              <p:cNvSpPr>
                <a:spLocks noChangeArrowheads="1"/>
              </p:cNvSpPr>
              <p:nvPr/>
            </p:nvSpPr>
            <p:spPr bwMode="auto">
              <a:xfrm rot="19500000">
                <a:off x="3333" y="758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57" name="Rectangle 165"/>
            <p:cNvSpPr>
              <a:spLocks noChangeArrowheads="1"/>
            </p:cNvSpPr>
            <p:nvPr/>
          </p:nvSpPr>
          <p:spPr bwMode="auto">
            <a:xfrm rot="780000">
              <a:off x="3325" y="747"/>
              <a:ext cx="2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58" name="Freeform 166"/>
          <p:cNvSpPr>
            <a:spLocks/>
          </p:cNvSpPr>
          <p:nvPr/>
        </p:nvSpPr>
        <p:spPr bwMode="auto">
          <a:xfrm rot="84653">
            <a:off x="6526213" y="2051050"/>
            <a:ext cx="903287" cy="31750"/>
          </a:xfrm>
          <a:custGeom>
            <a:avLst/>
            <a:gdLst>
              <a:gd name="T0" fmla="*/ 6 w 569"/>
              <a:gd name="T1" fmla="*/ 12 h 24"/>
              <a:gd name="T2" fmla="*/ 46 w 569"/>
              <a:gd name="T3" fmla="*/ 12 h 24"/>
              <a:gd name="T4" fmla="*/ 182 w 569"/>
              <a:gd name="T5" fmla="*/ 24 h 24"/>
              <a:gd name="T6" fmla="*/ 486 w 569"/>
              <a:gd name="T7" fmla="*/ 0 h 24"/>
              <a:gd name="T8" fmla="*/ 534 w 569"/>
              <a:gd name="T9" fmla="*/ 4 h 24"/>
              <a:gd name="T10" fmla="*/ 566 w 569"/>
              <a:gd name="T11" fmla="*/ 12 h 24"/>
              <a:gd name="T12" fmla="*/ 566 w 569"/>
              <a:gd name="T13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9" h="24">
                <a:moveTo>
                  <a:pt x="6" y="12"/>
                </a:moveTo>
                <a:cubicBezTo>
                  <a:pt x="33" y="21"/>
                  <a:pt x="0" y="12"/>
                  <a:pt x="46" y="12"/>
                </a:cubicBezTo>
                <a:cubicBezTo>
                  <a:pt x="88" y="12"/>
                  <a:pt x="138" y="20"/>
                  <a:pt x="182" y="24"/>
                </a:cubicBezTo>
                <a:cubicBezTo>
                  <a:pt x="284" y="20"/>
                  <a:pt x="384" y="6"/>
                  <a:pt x="486" y="0"/>
                </a:cubicBezTo>
                <a:cubicBezTo>
                  <a:pt x="502" y="1"/>
                  <a:pt x="518" y="2"/>
                  <a:pt x="534" y="4"/>
                </a:cubicBezTo>
                <a:cubicBezTo>
                  <a:pt x="545" y="5"/>
                  <a:pt x="556" y="15"/>
                  <a:pt x="566" y="12"/>
                </a:cubicBezTo>
                <a:cubicBezTo>
                  <a:pt x="569" y="11"/>
                  <a:pt x="566" y="7"/>
                  <a:pt x="566" y="4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59" name="Freeform 167"/>
          <p:cNvSpPr>
            <a:spLocks/>
          </p:cNvSpPr>
          <p:nvPr/>
        </p:nvSpPr>
        <p:spPr bwMode="auto">
          <a:xfrm>
            <a:off x="7748588" y="2425700"/>
            <a:ext cx="127000" cy="122238"/>
          </a:xfrm>
          <a:custGeom>
            <a:avLst/>
            <a:gdLst>
              <a:gd name="T0" fmla="*/ 0 w 80"/>
              <a:gd name="T1" fmla="*/ 0 h 92"/>
              <a:gd name="T2" fmla="*/ 40 w 80"/>
              <a:gd name="T3" fmla="*/ 52 h 92"/>
              <a:gd name="T4" fmla="*/ 56 w 80"/>
              <a:gd name="T5" fmla="*/ 76 h 92"/>
              <a:gd name="T6" fmla="*/ 80 w 80"/>
              <a:gd name="T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92">
                <a:moveTo>
                  <a:pt x="0" y="0"/>
                </a:moveTo>
                <a:cubicBezTo>
                  <a:pt x="13" y="20"/>
                  <a:pt x="16" y="44"/>
                  <a:pt x="40" y="52"/>
                </a:cubicBezTo>
                <a:cubicBezTo>
                  <a:pt x="45" y="60"/>
                  <a:pt x="51" y="68"/>
                  <a:pt x="56" y="76"/>
                </a:cubicBezTo>
                <a:cubicBezTo>
                  <a:pt x="61" y="84"/>
                  <a:pt x="80" y="92"/>
                  <a:pt x="80" y="92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60" name="Rectangle 168"/>
          <p:cNvSpPr>
            <a:spLocks noChangeArrowheads="1"/>
          </p:cNvSpPr>
          <p:nvPr/>
        </p:nvSpPr>
        <p:spPr bwMode="auto">
          <a:xfrm rot="12480958">
            <a:off x="7748588" y="2584450"/>
            <a:ext cx="34925" cy="952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61" name="Rectangle 169"/>
          <p:cNvSpPr>
            <a:spLocks noChangeArrowheads="1"/>
          </p:cNvSpPr>
          <p:nvPr/>
        </p:nvSpPr>
        <p:spPr bwMode="auto">
          <a:xfrm rot="240000">
            <a:off x="2763838" y="1187450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62" name="Rectangle 170"/>
          <p:cNvSpPr>
            <a:spLocks noChangeArrowheads="1"/>
          </p:cNvSpPr>
          <p:nvPr/>
        </p:nvSpPr>
        <p:spPr bwMode="auto">
          <a:xfrm rot="887311">
            <a:off x="8586788" y="3230563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247" name="Group 171"/>
          <p:cNvGrpSpPr>
            <a:grpSpLocks/>
          </p:cNvGrpSpPr>
          <p:nvPr/>
        </p:nvGrpSpPr>
        <p:grpSpPr bwMode="auto">
          <a:xfrm rot="5400000">
            <a:off x="8365332" y="3031331"/>
            <a:ext cx="71438" cy="98425"/>
            <a:chOff x="3449" y="1046"/>
            <a:chExt cx="60" cy="62"/>
          </a:xfrm>
        </p:grpSpPr>
        <p:sp>
          <p:nvSpPr>
            <p:cNvPr id="3464364" name="Oval 172"/>
            <p:cNvSpPr>
              <a:spLocks noChangeArrowheads="1"/>
            </p:cNvSpPr>
            <p:nvPr/>
          </p:nvSpPr>
          <p:spPr bwMode="auto">
            <a:xfrm>
              <a:off x="3458" y="1050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65" name="Oval 173"/>
            <p:cNvSpPr>
              <a:spLocks noChangeArrowheads="1"/>
            </p:cNvSpPr>
            <p:nvPr/>
          </p:nvSpPr>
          <p:spPr bwMode="auto">
            <a:xfrm>
              <a:off x="3436" y="1082"/>
              <a:ext cx="36" cy="3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48" name="Group 174"/>
          <p:cNvGrpSpPr>
            <a:grpSpLocks/>
          </p:cNvGrpSpPr>
          <p:nvPr/>
        </p:nvGrpSpPr>
        <p:grpSpPr bwMode="auto">
          <a:xfrm rot="2488942">
            <a:off x="8358188" y="3167063"/>
            <a:ext cx="84137" cy="82550"/>
            <a:chOff x="3449" y="1046"/>
            <a:chExt cx="60" cy="62"/>
          </a:xfrm>
        </p:grpSpPr>
        <p:sp>
          <p:nvSpPr>
            <p:cNvPr id="3464367" name="Oval 175"/>
            <p:cNvSpPr>
              <a:spLocks noChangeArrowheads="1"/>
            </p:cNvSpPr>
            <p:nvPr/>
          </p:nvSpPr>
          <p:spPr bwMode="auto">
            <a:xfrm>
              <a:off x="3464" y="1044"/>
              <a:ext cx="36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68" name="Oval 176"/>
            <p:cNvSpPr>
              <a:spLocks noChangeArrowheads="1"/>
            </p:cNvSpPr>
            <p:nvPr/>
          </p:nvSpPr>
          <p:spPr bwMode="auto">
            <a:xfrm>
              <a:off x="3437" y="1072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69" name="Rectangle 177"/>
          <p:cNvSpPr>
            <a:spLocks noChangeArrowheads="1"/>
          </p:cNvSpPr>
          <p:nvPr/>
        </p:nvSpPr>
        <p:spPr bwMode="auto">
          <a:xfrm rot="11280000">
            <a:off x="6799263" y="1990725"/>
            <a:ext cx="34925" cy="9683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250" name="Group 178"/>
          <p:cNvGrpSpPr>
            <a:grpSpLocks/>
          </p:cNvGrpSpPr>
          <p:nvPr/>
        </p:nvGrpSpPr>
        <p:grpSpPr bwMode="auto">
          <a:xfrm rot="4624931">
            <a:off x="6772276" y="1970087"/>
            <a:ext cx="69850" cy="98425"/>
            <a:chOff x="3449" y="1046"/>
            <a:chExt cx="60" cy="62"/>
          </a:xfrm>
        </p:grpSpPr>
        <p:sp>
          <p:nvSpPr>
            <p:cNvPr id="3464371" name="Oval 179"/>
            <p:cNvSpPr>
              <a:spLocks noChangeArrowheads="1"/>
            </p:cNvSpPr>
            <p:nvPr/>
          </p:nvSpPr>
          <p:spPr bwMode="auto">
            <a:xfrm>
              <a:off x="3462" y="1057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72" name="Oval 180"/>
            <p:cNvSpPr>
              <a:spLocks noChangeArrowheads="1"/>
            </p:cNvSpPr>
            <p:nvPr/>
          </p:nvSpPr>
          <p:spPr bwMode="auto">
            <a:xfrm>
              <a:off x="3440" y="1077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73" name="Rectangle 181"/>
          <p:cNvSpPr>
            <a:spLocks noChangeArrowheads="1"/>
          </p:cNvSpPr>
          <p:nvPr/>
        </p:nvSpPr>
        <p:spPr bwMode="auto">
          <a:xfrm rot="11280000">
            <a:off x="6951663" y="1966913"/>
            <a:ext cx="34925" cy="9683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252" name="Group 182"/>
          <p:cNvGrpSpPr>
            <a:grpSpLocks/>
          </p:cNvGrpSpPr>
          <p:nvPr/>
        </p:nvGrpSpPr>
        <p:grpSpPr bwMode="auto">
          <a:xfrm rot="4132734">
            <a:off x="6924676" y="1946275"/>
            <a:ext cx="69850" cy="98425"/>
            <a:chOff x="3449" y="1046"/>
            <a:chExt cx="60" cy="62"/>
          </a:xfrm>
        </p:grpSpPr>
        <p:sp>
          <p:nvSpPr>
            <p:cNvPr id="3464375" name="Oval 183"/>
            <p:cNvSpPr>
              <a:spLocks noChangeArrowheads="1"/>
            </p:cNvSpPr>
            <p:nvPr/>
          </p:nvSpPr>
          <p:spPr bwMode="auto">
            <a:xfrm>
              <a:off x="3460" y="1058"/>
              <a:ext cx="34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76" name="Oval 184"/>
            <p:cNvSpPr>
              <a:spLocks noChangeArrowheads="1"/>
            </p:cNvSpPr>
            <p:nvPr/>
          </p:nvSpPr>
          <p:spPr bwMode="auto">
            <a:xfrm>
              <a:off x="3446" y="1078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42253" name="Rectangle 185"/>
          <p:cNvSpPr>
            <a:spLocks noChangeArrowheads="1"/>
          </p:cNvSpPr>
          <p:nvPr/>
        </p:nvSpPr>
        <p:spPr bwMode="auto">
          <a:xfrm>
            <a:off x="-98425" y="219075"/>
            <a:ext cx="86693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417" tIns="38520" rIns="78417" bIns="385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x-none" sz="2100" b="1">
                <a:solidFill>
                  <a:srgbClr val="333399"/>
                </a:solidFill>
                <a:latin typeface="Tahoma" charset="0"/>
              </a:rPr>
              <a:t>Cycle de réplication du VIH et cibles des ARV</a:t>
            </a:r>
          </a:p>
        </p:txBody>
      </p:sp>
      <p:sp useBgFill="1">
        <p:nvSpPr>
          <p:cNvPr id="3464378" name="Rectangle 186"/>
          <p:cNvSpPr>
            <a:spLocks noChangeArrowheads="1"/>
          </p:cNvSpPr>
          <p:nvPr/>
        </p:nvSpPr>
        <p:spPr bwMode="auto">
          <a:xfrm>
            <a:off x="444500" y="5500688"/>
            <a:ext cx="8670925" cy="214312"/>
          </a:xfrm>
          <a:prstGeom prst="rect">
            <a:avLst/>
          </a:prstGeom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79" name="Text Box 187"/>
          <p:cNvSpPr txBox="1">
            <a:spLocks noChangeArrowheads="1"/>
          </p:cNvSpPr>
          <p:nvPr/>
        </p:nvSpPr>
        <p:spPr bwMode="auto">
          <a:xfrm>
            <a:off x="1004888" y="1668463"/>
            <a:ext cx="2112962" cy="265112"/>
          </a:xfrm>
          <a:prstGeom prst="rect">
            <a:avLst/>
          </a:prstGeom>
          <a:solidFill>
            <a:srgbClr val="FAFAB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Maraviroc (CELSENTRI)</a:t>
            </a:r>
            <a:endParaRPr lang="fr-FR" sz="1200" b="1" i="1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80" name="Text Box 188"/>
          <p:cNvSpPr txBox="1">
            <a:spLocks noChangeArrowheads="1"/>
          </p:cNvSpPr>
          <p:nvPr/>
        </p:nvSpPr>
        <p:spPr bwMode="auto">
          <a:xfrm>
            <a:off x="2611438" y="2366963"/>
            <a:ext cx="2112962" cy="265112"/>
          </a:xfrm>
          <a:prstGeom prst="rect">
            <a:avLst/>
          </a:prstGeom>
          <a:solidFill>
            <a:srgbClr val="FAFAB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FUZEON</a:t>
            </a:r>
          </a:p>
        </p:txBody>
      </p:sp>
      <p:grpSp>
        <p:nvGrpSpPr>
          <p:cNvPr id="3464381" name="Group 189"/>
          <p:cNvGrpSpPr>
            <a:grpSpLocks/>
          </p:cNvGrpSpPr>
          <p:nvPr/>
        </p:nvGrpSpPr>
        <p:grpSpPr bwMode="auto">
          <a:xfrm>
            <a:off x="585788" y="2932113"/>
            <a:ext cx="3619500" cy="2274887"/>
            <a:chOff x="1516" y="2251"/>
            <a:chExt cx="2565" cy="1720"/>
          </a:xfrm>
        </p:grpSpPr>
        <p:sp>
          <p:nvSpPr>
            <p:cNvPr id="42262" name="Text Box 190"/>
            <p:cNvSpPr txBox="1">
              <a:spLocks noChangeArrowheads="1"/>
            </p:cNvSpPr>
            <p:nvPr/>
          </p:nvSpPr>
          <p:spPr bwMode="auto">
            <a:xfrm>
              <a:off x="1516" y="2295"/>
              <a:ext cx="825" cy="1676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Zidovudine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Didanosine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Stavudine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Lamivudine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Emtricitabine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Ténofovir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Abacavir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endParaRPr lang="fr-FR" altLang="x-none" sz="1200" b="1"/>
            </a:p>
          </p:txBody>
        </p:sp>
        <p:sp>
          <p:nvSpPr>
            <p:cNvPr id="42263" name="Text Box 191"/>
            <p:cNvSpPr txBox="1">
              <a:spLocks noChangeArrowheads="1"/>
            </p:cNvSpPr>
            <p:nvPr/>
          </p:nvSpPr>
          <p:spPr bwMode="auto">
            <a:xfrm>
              <a:off x="2360" y="2295"/>
              <a:ext cx="826" cy="1606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Formes Combinées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COMBIVIR®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KIVEXA®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TRIZIVIR®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TRUVADA®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 i="1"/>
                <a:t>ATRIPLA®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 i="1"/>
                <a:t>EVIPLERA®</a:t>
              </a:r>
            </a:p>
          </p:txBody>
        </p:sp>
        <p:sp>
          <p:nvSpPr>
            <p:cNvPr id="3464384" name="Text Box 192"/>
            <p:cNvSpPr txBox="1">
              <a:spLocks noChangeArrowheads="1"/>
            </p:cNvSpPr>
            <p:nvPr/>
          </p:nvSpPr>
          <p:spPr bwMode="auto">
            <a:xfrm>
              <a:off x="3204" y="2251"/>
              <a:ext cx="881" cy="1047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Nevirapine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Efavirenz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Etravirine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Rilpivirine</a:t>
              </a:r>
            </a:p>
            <a:p>
              <a:pPr>
                <a:spcBef>
                  <a:spcPct val="50000"/>
                </a:spcBef>
                <a:defRPr/>
              </a:pPr>
              <a:endParaRPr lang="fr-FR" sz="1200" b="1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86" name="Text Box 194"/>
          <p:cNvSpPr txBox="1">
            <a:spLocks noChangeArrowheads="1"/>
          </p:cNvSpPr>
          <p:nvPr/>
        </p:nvSpPr>
        <p:spPr bwMode="auto">
          <a:xfrm>
            <a:off x="6572250" y="1177925"/>
            <a:ext cx="2111375" cy="2341563"/>
          </a:xfrm>
          <a:prstGeom prst="rect">
            <a:avLst/>
          </a:prstGeom>
          <a:solidFill>
            <a:srgbClr val="FAFA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242" tIns="39621" rIns="79242" bIns="3962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Lopinavir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Atazanavir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Saquinavir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Fosamprénavir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Indinavir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Tipranavir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Darunavir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900" b="1"/>
              <a:t>Norvir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900" b="1"/>
              <a:t>Cobicistat</a:t>
            </a:r>
          </a:p>
        </p:txBody>
      </p:sp>
      <p:grpSp>
        <p:nvGrpSpPr>
          <p:cNvPr id="2" name="Grouper 1"/>
          <p:cNvGrpSpPr>
            <a:grpSpLocks/>
          </p:cNvGrpSpPr>
          <p:nvPr/>
        </p:nvGrpSpPr>
        <p:grpSpPr bwMode="auto">
          <a:xfrm>
            <a:off x="3984625" y="4330700"/>
            <a:ext cx="4927556" cy="1372677"/>
            <a:chOff x="3984978" y="4329907"/>
            <a:chExt cx="4927987" cy="1373058"/>
          </a:xfrm>
        </p:grpSpPr>
        <p:sp>
          <p:nvSpPr>
            <p:cNvPr id="3464385" name="Text Box 193"/>
            <p:cNvSpPr txBox="1">
              <a:spLocks noChangeArrowheads="1"/>
            </p:cNvSpPr>
            <p:nvPr/>
          </p:nvSpPr>
          <p:spPr bwMode="auto">
            <a:xfrm>
              <a:off x="3984978" y="4329907"/>
              <a:ext cx="2113148" cy="1373058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79242" tIns="39621" rIns="79242" bIns="39621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Raltegravir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Elvitegravir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Dolutegravir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i="1" dirty="0" err="1">
                  <a:latin typeface="Arial" panose="020B0604020202020204" pitchFamily="34" charset="0"/>
                  <a:ea typeface="+mn-ea"/>
                </a:rPr>
                <a:t>Cabotegravir</a:t>
              </a:r>
              <a:endParaRPr lang="fr-FR" sz="1200" b="1" i="1" dirty="0">
                <a:latin typeface="Arial" panose="020B0604020202020204" pitchFamily="34" charset="0"/>
                <a:ea typeface="+mn-ea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i="1" dirty="0" err="1">
                  <a:latin typeface="Arial" panose="020B0604020202020204" pitchFamily="34" charset="0"/>
                  <a:ea typeface="+mn-ea"/>
                </a:rPr>
                <a:t>Bictegravir</a:t>
              </a:r>
              <a:endParaRPr lang="fr-FR" sz="1200" b="1" i="1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42261" name="Text Box 193"/>
            <p:cNvSpPr txBox="1">
              <a:spLocks noChangeArrowheads="1"/>
            </p:cNvSpPr>
            <p:nvPr/>
          </p:nvSpPr>
          <p:spPr bwMode="auto">
            <a:xfrm>
              <a:off x="6372786" y="4369606"/>
              <a:ext cx="2540179" cy="818907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9242" tIns="39621" rIns="79242" bIns="396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x-none" sz="1200" b="1" dirty="0"/>
                <a:t>Formes combinées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fr-FR" altLang="x-none" sz="1200" b="1" dirty="0"/>
                <a:t>STRIBILD® ou GENVOYA®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 dirty="0"/>
                <a:t>TRIUMEQ®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4379" grpId="0" animBg="1"/>
      <p:bldP spid="3464380" grpId="0" animBg="1"/>
      <p:bldP spid="34643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509588" y="944563"/>
            <a:ext cx="8634412" cy="4719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Times New Roman" charset="0"/>
              </a:rPr>
              <a:t>Inhibiteurs de la fusion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Times New Roman" charset="0"/>
              </a:rPr>
              <a:t>Inhibiteurs de la fusion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1800" b="1">
              <a:latin typeface="Times New Roman" charset="0"/>
            </a:endParaRPr>
          </a:p>
        </p:txBody>
      </p:sp>
      <p:sp>
        <p:nvSpPr>
          <p:cNvPr id="3463171" name="Arc 3"/>
          <p:cNvSpPr>
            <a:spLocks/>
          </p:cNvSpPr>
          <p:nvPr/>
        </p:nvSpPr>
        <p:spPr bwMode="auto">
          <a:xfrm>
            <a:off x="477838" y="1885950"/>
            <a:ext cx="4222750" cy="19050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53 h 21600"/>
              <a:gd name="T2" fmla="*/ 2159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</a:path>
              <a:path w="21600" h="21600" stroke="0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 algn="ctr">
              <a:defRPr/>
            </a:pPr>
            <a:endParaRPr lang="fr-FR" sz="1800" b="1">
              <a:latin typeface="Times New Roman" charset="0"/>
              <a:ea typeface="+mn-ea"/>
            </a:endParaRPr>
          </a:p>
        </p:txBody>
      </p:sp>
      <p:sp>
        <p:nvSpPr>
          <p:cNvPr id="3463172" name="Arc 4"/>
          <p:cNvSpPr>
            <a:spLocks/>
          </p:cNvSpPr>
          <p:nvPr/>
        </p:nvSpPr>
        <p:spPr bwMode="auto">
          <a:xfrm>
            <a:off x="4681538" y="1874838"/>
            <a:ext cx="4389437" cy="19478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85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 i="1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173" name="Rectangle 5"/>
          <p:cNvSpPr>
            <a:spLocks noChangeArrowheads="1"/>
          </p:cNvSpPr>
          <p:nvPr/>
        </p:nvSpPr>
        <p:spPr bwMode="auto">
          <a:xfrm>
            <a:off x="468313" y="3760788"/>
            <a:ext cx="8602662" cy="1831975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174" name="Arc 6"/>
          <p:cNvSpPr>
            <a:spLocks/>
          </p:cNvSpPr>
          <p:nvPr/>
        </p:nvSpPr>
        <p:spPr bwMode="auto">
          <a:xfrm>
            <a:off x="488950" y="3578225"/>
            <a:ext cx="4327525" cy="18716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9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59BEDD"/>
          </a:solidFill>
          <a:ln w="12700" cap="rnd">
            <a:solidFill>
              <a:srgbClr val="700094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175" name="Arc 7"/>
          <p:cNvSpPr>
            <a:spLocks/>
          </p:cNvSpPr>
          <p:nvPr/>
        </p:nvSpPr>
        <p:spPr bwMode="auto">
          <a:xfrm>
            <a:off x="4816475" y="3578225"/>
            <a:ext cx="4327525" cy="1871663"/>
          </a:xfrm>
          <a:custGeom>
            <a:avLst/>
            <a:gdLst>
              <a:gd name="G0" fmla="+- 7 0 0"/>
              <a:gd name="G1" fmla="+- 21600 0 0"/>
              <a:gd name="G2" fmla="+- 21600 0 0"/>
              <a:gd name="T0" fmla="*/ 0 w 21607"/>
              <a:gd name="T1" fmla="*/ 0 h 21600"/>
              <a:gd name="T2" fmla="*/ 21607 w 21607"/>
              <a:gd name="T3" fmla="*/ 21600 h 21600"/>
              <a:gd name="T4" fmla="*/ 7 w 216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7" h="21600" fill="none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</a:path>
              <a:path w="21607" h="21600" stroke="0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  <a:lnTo>
                  <a:pt x="7" y="21600"/>
                </a:lnTo>
                <a:close/>
              </a:path>
            </a:pathLst>
          </a:custGeom>
          <a:solidFill>
            <a:srgbClr val="59BEDD"/>
          </a:solidFill>
          <a:ln w="9525" cap="rnd">
            <a:solidFill>
              <a:srgbClr val="700094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087" name="Group 8"/>
          <p:cNvGrpSpPr>
            <a:grpSpLocks/>
          </p:cNvGrpSpPr>
          <p:nvPr/>
        </p:nvGrpSpPr>
        <p:grpSpPr bwMode="auto">
          <a:xfrm>
            <a:off x="4232275" y="5138738"/>
            <a:ext cx="1406525" cy="298450"/>
            <a:chOff x="2999" y="3961"/>
            <a:chExt cx="997" cy="226"/>
          </a:xfrm>
        </p:grpSpPr>
        <p:grpSp>
          <p:nvGrpSpPr>
            <p:cNvPr id="98397" name="Group 9"/>
            <p:cNvGrpSpPr>
              <a:grpSpLocks/>
            </p:cNvGrpSpPr>
            <p:nvPr/>
          </p:nvGrpSpPr>
          <p:grpSpPr bwMode="auto">
            <a:xfrm>
              <a:off x="2999" y="3962"/>
              <a:ext cx="981" cy="225"/>
              <a:chOff x="2999" y="3962"/>
              <a:chExt cx="981" cy="225"/>
            </a:xfrm>
          </p:grpSpPr>
          <p:grpSp>
            <p:nvGrpSpPr>
              <p:cNvPr id="98449" name="Group 10"/>
              <p:cNvGrpSpPr>
                <a:grpSpLocks/>
              </p:cNvGrpSpPr>
              <p:nvPr/>
            </p:nvGrpSpPr>
            <p:grpSpPr bwMode="auto">
              <a:xfrm>
                <a:off x="2999" y="3963"/>
                <a:ext cx="476" cy="224"/>
                <a:chOff x="2999" y="3963"/>
                <a:chExt cx="476" cy="224"/>
              </a:xfrm>
            </p:grpSpPr>
            <p:sp>
              <p:nvSpPr>
                <p:cNvPr id="98475" name="Arc 11"/>
                <p:cNvSpPr>
                  <a:spLocks/>
                </p:cNvSpPr>
                <p:nvPr/>
              </p:nvSpPr>
              <p:spPr bwMode="auto">
                <a:xfrm rot="9660000">
                  <a:off x="3395" y="3965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6" name="Arc 12"/>
                <p:cNvSpPr>
                  <a:spLocks/>
                </p:cNvSpPr>
                <p:nvPr/>
              </p:nvSpPr>
              <p:spPr bwMode="auto">
                <a:xfrm rot="9660000">
                  <a:off x="3397" y="4020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7" name="Arc 13"/>
                <p:cNvSpPr>
                  <a:spLocks/>
                </p:cNvSpPr>
                <p:nvPr/>
              </p:nvSpPr>
              <p:spPr bwMode="auto">
                <a:xfrm rot="9660000">
                  <a:off x="3351" y="3988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8" name="Arc 14"/>
                <p:cNvSpPr>
                  <a:spLocks/>
                </p:cNvSpPr>
                <p:nvPr/>
              </p:nvSpPr>
              <p:spPr bwMode="auto">
                <a:xfrm rot="9660000">
                  <a:off x="3453" y="4002"/>
                  <a:ext cx="22" cy="50"/>
                </a:xfrm>
                <a:custGeom>
                  <a:avLst/>
                  <a:gdLst>
                    <a:gd name="T0" fmla="*/ 0 w 21596"/>
                    <a:gd name="T1" fmla="*/ 0 h 21600"/>
                    <a:gd name="T2" fmla="*/ 0 w 21596"/>
                    <a:gd name="T3" fmla="*/ 0 h 21600"/>
                    <a:gd name="T4" fmla="*/ 0 w 21596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600" fill="none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</a:path>
                    <a:path w="21596" h="21600" stroke="0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9" name="Arc 15"/>
                <p:cNvSpPr>
                  <a:spLocks/>
                </p:cNvSpPr>
                <p:nvPr/>
              </p:nvSpPr>
              <p:spPr bwMode="auto">
                <a:xfrm rot="9660000">
                  <a:off x="3379" y="4024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0" name="Arc 16"/>
                <p:cNvSpPr>
                  <a:spLocks/>
                </p:cNvSpPr>
                <p:nvPr/>
              </p:nvSpPr>
              <p:spPr bwMode="auto">
                <a:xfrm rot="9660000">
                  <a:off x="3324" y="3991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1" name="Arc 17"/>
                <p:cNvSpPr>
                  <a:spLocks/>
                </p:cNvSpPr>
                <p:nvPr/>
              </p:nvSpPr>
              <p:spPr bwMode="auto">
                <a:xfrm rot="9660000">
                  <a:off x="3323" y="4047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5" fill="none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</a:path>
                    <a:path w="21600" h="21585" stroke="0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  <a:lnTo>
                        <a:pt x="21600" y="21585"/>
                      </a:lnTo>
                      <a:lnTo>
                        <a:pt x="-1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2" name="Arc 18"/>
                <p:cNvSpPr>
                  <a:spLocks/>
                </p:cNvSpPr>
                <p:nvPr/>
              </p:nvSpPr>
              <p:spPr bwMode="auto">
                <a:xfrm rot="-1140000">
                  <a:off x="3058" y="4126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3" name="Arc 19"/>
                <p:cNvSpPr>
                  <a:spLocks/>
                </p:cNvSpPr>
                <p:nvPr/>
              </p:nvSpPr>
              <p:spPr bwMode="auto">
                <a:xfrm rot="-1140000">
                  <a:off x="3018" y="4091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4" name="Arc 20"/>
                <p:cNvSpPr>
                  <a:spLocks/>
                </p:cNvSpPr>
                <p:nvPr/>
              </p:nvSpPr>
              <p:spPr bwMode="auto">
                <a:xfrm rot="-1140000">
                  <a:off x="3001" y="4138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5" name="Arc 21"/>
                <p:cNvSpPr>
                  <a:spLocks/>
                </p:cNvSpPr>
                <p:nvPr/>
              </p:nvSpPr>
              <p:spPr bwMode="auto">
                <a:xfrm rot="-1140000">
                  <a:off x="2999" y="4100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6" name="Arc 22"/>
                <p:cNvSpPr>
                  <a:spLocks/>
                </p:cNvSpPr>
                <p:nvPr/>
              </p:nvSpPr>
              <p:spPr bwMode="auto">
                <a:xfrm rot="-1140000">
                  <a:off x="3141" y="410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7" name="Arc 23"/>
                <p:cNvSpPr>
                  <a:spLocks/>
                </p:cNvSpPr>
                <p:nvPr/>
              </p:nvSpPr>
              <p:spPr bwMode="auto">
                <a:xfrm rot="-1140000">
                  <a:off x="3100" y="4065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8" name="Arc 24"/>
                <p:cNvSpPr>
                  <a:spLocks/>
                </p:cNvSpPr>
                <p:nvPr/>
              </p:nvSpPr>
              <p:spPr bwMode="auto">
                <a:xfrm rot="-1140000">
                  <a:off x="3086" y="4121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9" name="Arc 25"/>
                <p:cNvSpPr>
                  <a:spLocks/>
                </p:cNvSpPr>
                <p:nvPr/>
              </p:nvSpPr>
              <p:spPr bwMode="auto">
                <a:xfrm rot="-1140000">
                  <a:off x="3081" y="407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0" name="Arc 26"/>
                <p:cNvSpPr>
                  <a:spLocks/>
                </p:cNvSpPr>
                <p:nvPr/>
              </p:nvSpPr>
              <p:spPr bwMode="auto">
                <a:xfrm rot="-1140000">
                  <a:off x="3216" y="4076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1" name="Arc 27"/>
                <p:cNvSpPr>
                  <a:spLocks/>
                </p:cNvSpPr>
                <p:nvPr/>
              </p:nvSpPr>
              <p:spPr bwMode="auto">
                <a:xfrm rot="-1140000">
                  <a:off x="3176" y="4041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2" name="Arc 28"/>
                <p:cNvSpPr>
                  <a:spLocks/>
                </p:cNvSpPr>
                <p:nvPr/>
              </p:nvSpPr>
              <p:spPr bwMode="auto">
                <a:xfrm rot="-1140000">
                  <a:off x="3167" y="4100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3" name="Arc 29"/>
                <p:cNvSpPr>
                  <a:spLocks/>
                </p:cNvSpPr>
                <p:nvPr/>
              </p:nvSpPr>
              <p:spPr bwMode="auto">
                <a:xfrm rot="-1140000">
                  <a:off x="3159" y="4046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4" name="Arc 30"/>
                <p:cNvSpPr>
                  <a:spLocks/>
                </p:cNvSpPr>
                <p:nvPr/>
              </p:nvSpPr>
              <p:spPr bwMode="auto">
                <a:xfrm rot="-1140000">
                  <a:off x="3298" y="4048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5" name="Arc 31"/>
                <p:cNvSpPr>
                  <a:spLocks/>
                </p:cNvSpPr>
                <p:nvPr/>
              </p:nvSpPr>
              <p:spPr bwMode="auto">
                <a:xfrm rot="-1140000">
                  <a:off x="3258" y="4012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6" name="Arc 32"/>
                <p:cNvSpPr>
                  <a:spLocks/>
                </p:cNvSpPr>
                <p:nvPr/>
              </p:nvSpPr>
              <p:spPr bwMode="auto">
                <a:xfrm rot="-1140000">
                  <a:off x="3244" y="4071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7" name="Arc 33"/>
                <p:cNvSpPr>
                  <a:spLocks/>
                </p:cNvSpPr>
                <p:nvPr/>
              </p:nvSpPr>
              <p:spPr bwMode="auto">
                <a:xfrm rot="-1140000">
                  <a:off x="3240" y="4020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8" name="Arc 34"/>
                <p:cNvSpPr>
                  <a:spLocks/>
                </p:cNvSpPr>
                <p:nvPr/>
              </p:nvSpPr>
              <p:spPr bwMode="auto">
                <a:xfrm rot="9660000">
                  <a:off x="3421" y="396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8450" name="Group 35"/>
              <p:cNvGrpSpPr>
                <a:grpSpLocks/>
              </p:cNvGrpSpPr>
              <p:nvPr/>
            </p:nvGrpSpPr>
            <p:grpSpPr bwMode="auto">
              <a:xfrm>
                <a:off x="3503" y="3962"/>
                <a:ext cx="477" cy="224"/>
                <a:chOff x="3503" y="3962"/>
                <a:chExt cx="477" cy="224"/>
              </a:xfrm>
            </p:grpSpPr>
            <p:sp>
              <p:nvSpPr>
                <p:cNvPr id="98451" name="Arc 36"/>
                <p:cNvSpPr>
                  <a:spLocks/>
                </p:cNvSpPr>
                <p:nvPr/>
              </p:nvSpPr>
              <p:spPr bwMode="auto">
                <a:xfrm rot="-9660000">
                  <a:off x="3552" y="3965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52" name="Arc 37"/>
                <p:cNvSpPr>
                  <a:spLocks/>
                </p:cNvSpPr>
                <p:nvPr/>
              </p:nvSpPr>
              <p:spPr bwMode="auto">
                <a:xfrm rot="-9660000">
                  <a:off x="3551" y="4019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53" name="Arc 38"/>
                <p:cNvSpPr>
                  <a:spLocks/>
                </p:cNvSpPr>
                <p:nvPr/>
              </p:nvSpPr>
              <p:spPr bwMode="auto">
                <a:xfrm rot="-9660000">
                  <a:off x="3604" y="398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54" name="Arc 39"/>
                <p:cNvSpPr>
                  <a:spLocks/>
                </p:cNvSpPr>
                <p:nvPr/>
              </p:nvSpPr>
              <p:spPr bwMode="auto">
                <a:xfrm rot="-9660000">
                  <a:off x="3503" y="4002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55" name="Arc 40"/>
                <p:cNvSpPr>
                  <a:spLocks/>
                </p:cNvSpPr>
                <p:nvPr/>
              </p:nvSpPr>
              <p:spPr bwMode="auto">
                <a:xfrm rot="-9660000">
                  <a:off x="3576" y="402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56" name="Arc 41"/>
                <p:cNvSpPr>
                  <a:spLocks/>
                </p:cNvSpPr>
                <p:nvPr/>
              </p:nvSpPr>
              <p:spPr bwMode="auto">
                <a:xfrm rot="-9660000">
                  <a:off x="3625" y="3992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57" name="Arc 42"/>
                <p:cNvSpPr>
                  <a:spLocks/>
                </p:cNvSpPr>
                <p:nvPr/>
              </p:nvSpPr>
              <p:spPr bwMode="auto">
                <a:xfrm rot="-9660000">
                  <a:off x="3626" y="4046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58" name="Arc 43"/>
                <p:cNvSpPr>
                  <a:spLocks/>
                </p:cNvSpPr>
                <p:nvPr/>
              </p:nvSpPr>
              <p:spPr bwMode="auto">
                <a:xfrm rot="1140000">
                  <a:off x="3890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59" name="Arc 44"/>
                <p:cNvSpPr>
                  <a:spLocks/>
                </p:cNvSpPr>
                <p:nvPr/>
              </p:nvSpPr>
              <p:spPr bwMode="auto">
                <a:xfrm rot="1140000">
                  <a:off x="3930" y="409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0" name="Arc 45"/>
                <p:cNvSpPr>
                  <a:spLocks/>
                </p:cNvSpPr>
                <p:nvPr/>
              </p:nvSpPr>
              <p:spPr bwMode="auto">
                <a:xfrm rot="1140000">
                  <a:off x="3955" y="4137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1" name="Arc 46"/>
                <p:cNvSpPr>
                  <a:spLocks/>
                </p:cNvSpPr>
                <p:nvPr/>
              </p:nvSpPr>
              <p:spPr bwMode="auto">
                <a:xfrm rot="1140000">
                  <a:off x="3957" y="4098"/>
                  <a:ext cx="23" cy="50"/>
                </a:xfrm>
                <a:custGeom>
                  <a:avLst/>
                  <a:gdLst>
                    <a:gd name="T0" fmla="*/ 0 w 22567"/>
                    <a:gd name="T1" fmla="*/ 0 h 21600"/>
                    <a:gd name="T2" fmla="*/ 0 w 22567"/>
                    <a:gd name="T3" fmla="*/ 0 h 21600"/>
                    <a:gd name="T4" fmla="*/ 0 w 2256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67" h="21600" fill="none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</a:path>
                    <a:path w="22567" h="21600" stroke="0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  <a:lnTo>
                        <a:pt x="971" y="21600"/>
                      </a:lnTo>
                      <a:lnTo>
                        <a:pt x="-1" y="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2" name="Arc 47"/>
                <p:cNvSpPr>
                  <a:spLocks/>
                </p:cNvSpPr>
                <p:nvPr/>
              </p:nvSpPr>
              <p:spPr bwMode="auto">
                <a:xfrm rot="1140000">
                  <a:off x="3807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3" name="Arc 48"/>
                <p:cNvSpPr>
                  <a:spLocks/>
                </p:cNvSpPr>
                <p:nvPr/>
              </p:nvSpPr>
              <p:spPr bwMode="auto">
                <a:xfrm rot="1140000">
                  <a:off x="3848" y="4064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4" name="Arc 49"/>
                <p:cNvSpPr>
                  <a:spLocks/>
                </p:cNvSpPr>
                <p:nvPr/>
              </p:nvSpPr>
              <p:spPr bwMode="auto">
                <a:xfrm rot="1140000">
                  <a:off x="3869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5" name="Arc 50"/>
                <p:cNvSpPr>
                  <a:spLocks/>
                </p:cNvSpPr>
                <p:nvPr/>
              </p:nvSpPr>
              <p:spPr bwMode="auto">
                <a:xfrm rot="1140000">
                  <a:off x="3874" y="407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6" name="Arc 51"/>
                <p:cNvSpPr>
                  <a:spLocks/>
                </p:cNvSpPr>
                <p:nvPr/>
              </p:nvSpPr>
              <p:spPr bwMode="auto">
                <a:xfrm rot="1140000">
                  <a:off x="3732" y="4075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7" name="Arc 52"/>
                <p:cNvSpPr>
                  <a:spLocks/>
                </p:cNvSpPr>
                <p:nvPr/>
              </p:nvSpPr>
              <p:spPr bwMode="auto">
                <a:xfrm rot="1140000">
                  <a:off x="3771" y="404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8" name="Arc 53"/>
                <p:cNvSpPr>
                  <a:spLocks/>
                </p:cNvSpPr>
                <p:nvPr/>
              </p:nvSpPr>
              <p:spPr bwMode="auto">
                <a:xfrm rot="1140000">
                  <a:off x="3788" y="4099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9" name="Arc 54"/>
                <p:cNvSpPr>
                  <a:spLocks/>
                </p:cNvSpPr>
                <p:nvPr/>
              </p:nvSpPr>
              <p:spPr bwMode="auto">
                <a:xfrm rot="1140000">
                  <a:off x="3796" y="4045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0" name="Arc 55"/>
                <p:cNvSpPr>
                  <a:spLocks/>
                </p:cNvSpPr>
                <p:nvPr/>
              </p:nvSpPr>
              <p:spPr bwMode="auto">
                <a:xfrm rot="1140000">
                  <a:off x="3649" y="4046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1" name="Arc 56"/>
                <p:cNvSpPr>
                  <a:spLocks/>
                </p:cNvSpPr>
                <p:nvPr/>
              </p:nvSpPr>
              <p:spPr bwMode="auto">
                <a:xfrm rot="1140000">
                  <a:off x="3689" y="4011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2" name="Arc 57"/>
                <p:cNvSpPr>
                  <a:spLocks/>
                </p:cNvSpPr>
                <p:nvPr/>
              </p:nvSpPr>
              <p:spPr bwMode="auto">
                <a:xfrm rot="1140000">
                  <a:off x="3711" y="4071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3" name="Arc 58"/>
                <p:cNvSpPr>
                  <a:spLocks/>
                </p:cNvSpPr>
                <p:nvPr/>
              </p:nvSpPr>
              <p:spPr bwMode="auto">
                <a:xfrm rot="1140000">
                  <a:off x="3717" y="4019"/>
                  <a:ext cx="21" cy="48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</a:path>
                    <a:path w="22652" h="21600" stroke="0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  <a:lnTo>
                        <a:pt x="1052" y="21600"/>
                      </a:lnTo>
                      <a:lnTo>
                        <a:pt x="-1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4" name="Arc 59"/>
                <p:cNvSpPr>
                  <a:spLocks/>
                </p:cNvSpPr>
                <p:nvPr/>
              </p:nvSpPr>
              <p:spPr bwMode="auto">
                <a:xfrm rot="-9660000">
                  <a:off x="3534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8398" name="Group 60"/>
            <p:cNvGrpSpPr>
              <a:grpSpLocks/>
            </p:cNvGrpSpPr>
            <p:nvPr/>
          </p:nvGrpSpPr>
          <p:grpSpPr bwMode="auto">
            <a:xfrm>
              <a:off x="3015" y="3961"/>
              <a:ext cx="981" cy="225"/>
              <a:chOff x="3015" y="3961"/>
              <a:chExt cx="981" cy="225"/>
            </a:xfrm>
          </p:grpSpPr>
          <p:grpSp>
            <p:nvGrpSpPr>
              <p:cNvPr id="98399" name="Group 61"/>
              <p:cNvGrpSpPr>
                <a:grpSpLocks/>
              </p:cNvGrpSpPr>
              <p:nvPr/>
            </p:nvGrpSpPr>
            <p:grpSpPr bwMode="auto">
              <a:xfrm>
                <a:off x="3015" y="3962"/>
                <a:ext cx="477" cy="224"/>
                <a:chOff x="3015" y="3962"/>
                <a:chExt cx="477" cy="224"/>
              </a:xfrm>
            </p:grpSpPr>
            <p:sp>
              <p:nvSpPr>
                <p:cNvPr id="98425" name="Arc 62"/>
                <p:cNvSpPr>
                  <a:spLocks/>
                </p:cNvSpPr>
                <p:nvPr/>
              </p:nvSpPr>
              <p:spPr bwMode="auto">
                <a:xfrm rot="9660000">
                  <a:off x="3412" y="3964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6" name="Arc 63"/>
                <p:cNvSpPr>
                  <a:spLocks/>
                </p:cNvSpPr>
                <p:nvPr/>
              </p:nvSpPr>
              <p:spPr bwMode="auto">
                <a:xfrm rot="9660000">
                  <a:off x="3415" y="4019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7" name="Arc 64"/>
                <p:cNvSpPr>
                  <a:spLocks/>
                </p:cNvSpPr>
                <p:nvPr/>
              </p:nvSpPr>
              <p:spPr bwMode="auto">
                <a:xfrm rot="9660000">
                  <a:off x="3368" y="398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8" name="Arc 65"/>
                <p:cNvSpPr>
                  <a:spLocks/>
                </p:cNvSpPr>
                <p:nvPr/>
              </p:nvSpPr>
              <p:spPr bwMode="auto">
                <a:xfrm rot="9660000">
                  <a:off x="3470" y="4001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9" name="Arc 66"/>
                <p:cNvSpPr>
                  <a:spLocks/>
                </p:cNvSpPr>
                <p:nvPr/>
              </p:nvSpPr>
              <p:spPr bwMode="auto">
                <a:xfrm rot="9660000">
                  <a:off x="3396" y="4023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0" name="Arc 67"/>
                <p:cNvSpPr>
                  <a:spLocks/>
                </p:cNvSpPr>
                <p:nvPr/>
              </p:nvSpPr>
              <p:spPr bwMode="auto">
                <a:xfrm rot="9660000">
                  <a:off x="3341" y="3991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1" name="Arc 68"/>
                <p:cNvSpPr>
                  <a:spLocks/>
                </p:cNvSpPr>
                <p:nvPr/>
              </p:nvSpPr>
              <p:spPr bwMode="auto">
                <a:xfrm rot="9660000">
                  <a:off x="3339" y="4046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2" name="Arc 69"/>
                <p:cNvSpPr>
                  <a:spLocks/>
                </p:cNvSpPr>
                <p:nvPr/>
              </p:nvSpPr>
              <p:spPr bwMode="auto">
                <a:xfrm rot="-1140000">
                  <a:off x="3075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3" name="Arc 70"/>
                <p:cNvSpPr>
                  <a:spLocks/>
                </p:cNvSpPr>
                <p:nvPr/>
              </p:nvSpPr>
              <p:spPr bwMode="auto">
                <a:xfrm rot="-1140000">
                  <a:off x="3035" y="409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4" name="Arc 71"/>
                <p:cNvSpPr>
                  <a:spLocks/>
                </p:cNvSpPr>
                <p:nvPr/>
              </p:nvSpPr>
              <p:spPr bwMode="auto">
                <a:xfrm rot="-1140000">
                  <a:off x="3018" y="4137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5" name="Arc 72"/>
                <p:cNvSpPr>
                  <a:spLocks/>
                </p:cNvSpPr>
                <p:nvPr/>
              </p:nvSpPr>
              <p:spPr bwMode="auto">
                <a:xfrm rot="-1140000">
                  <a:off x="3015" y="4099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6" name="Arc 73"/>
                <p:cNvSpPr>
                  <a:spLocks/>
                </p:cNvSpPr>
                <p:nvPr/>
              </p:nvSpPr>
              <p:spPr bwMode="auto">
                <a:xfrm rot="-1140000">
                  <a:off x="3158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7" name="Arc 74"/>
                <p:cNvSpPr>
                  <a:spLocks/>
                </p:cNvSpPr>
                <p:nvPr/>
              </p:nvSpPr>
              <p:spPr bwMode="auto">
                <a:xfrm rot="-1140000">
                  <a:off x="3117" y="4064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8" name="Arc 75"/>
                <p:cNvSpPr>
                  <a:spLocks/>
                </p:cNvSpPr>
                <p:nvPr/>
              </p:nvSpPr>
              <p:spPr bwMode="auto">
                <a:xfrm rot="-1140000">
                  <a:off x="3103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9" name="Arc 76"/>
                <p:cNvSpPr>
                  <a:spLocks/>
                </p:cNvSpPr>
                <p:nvPr/>
              </p:nvSpPr>
              <p:spPr bwMode="auto">
                <a:xfrm rot="-1140000">
                  <a:off x="3098" y="4072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0" name="Arc 77"/>
                <p:cNvSpPr>
                  <a:spLocks/>
                </p:cNvSpPr>
                <p:nvPr/>
              </p:nvSpPr>
              <p:spPr bwMode="auto">
                <a:xfrm rot="-1140000">
                  <a:off x="3233" y="407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1" name="Arc 78"/>
                <p:cNvSpPr>
                  <a:spLocks/>
                </p:cNvSpPr>
                <p:nvPr/>
              </p:nvSpPr>
              <p:spPr bwMode="auto">
                <a:xfrm rot="-1140000">
                  <a:off x="3192" y="4040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2" name="Arc 79"/>
                <p:cNvSpPr>
                  <a:spLocks/>
                </p:cNvSpPr>
                <p:nvPr/>
              </p:nvSpPr>
              <p:spPr bwMode="auto">
                <a:xfrm rot="-1140000">
                  <a:off x="3183" y="4098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3" name="Arc 80"/>
                <p:cNvSpPr>
                  <a:spLocks/>
                </p:cNvSpPr>
                <p:nvPr/>
              </p:nvSpPr>
              <p:spPr bwMode="auto">
                <a:xfrm rot="-1140000">
                  <a:off x="3175" y="404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4" name="Arc 81"/>
                <p:cNvSpPr>
                  <a:spLocks/>
                </p:cNvSpPr>
                <p:nvPr/>
              </p:nvSpPr>
              <p:spPr bwMode="auto">
                <a:xfrm rot="-1140000">
                  <a:off x="3315" y="4047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5" name="Arc 82"/>
                <p:cNvSpPr>
                  <a:spLocks/>
                </p:cNvSpPr>
                <p:nvPr/>
              </p:nvSpPr>
              <p:spPr bwMode="auto">
                <a:xfrm rot="-1140000">
                  <a:off x="3274" y="4011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6" name="Arc 83"/>
                <p:cNvSpPr>
                  <a:spLocks/>
                </p:cNvSpPr>
                <p:nvPr/>
              </p:nvSpPr>
              <p:spPr bwMode="auto">
                <a:xfrm rot="-1140000">
                  <a:off x="3261" y="407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7" name="Arc 84"/>
                <p:cNvSpPr>
                  <a:spLocks/>
                </p:cNvSpPr>
                <p:nvPr/>
              </p:nvSpPr>
              <p:spPr bwMode="auto">
                <a:xfrm rot="-1140000">
                  <a:off x="3257" y="4019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8" name="Arc 85"/>
                <p:cNvSpPr>
                  <a:spLocks/>
                </p:cNvSpPr>
                <p:nvPr/>
              </p:nvSpPr>
              <p:spPr bwMode="auto">
                <a:xfrm rot="9660000">
                  <a:off x="3438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8400" name="Group 86"/>
              <p:cNvGrpSpPr>
                <a:grpSpLocks/>
              </p:cNvGrpSpPr>
              <p:nvPr/>
            </p:nvGrpSpPr>
            <p:grpSpPr bwMode="auto">
              <a:xfrm>
                <a:off x="3519" y="3961"/>
                <a:ext cx="477" cy="224"/>
                <a:chOff x="3519" y="3961"/>
                <a:chExt cx="477" cy="224"/>
              </a:xfrm>
            </p:grpSpPr>
            <p:sp>
              <p:nvSpPr>
                <p:cNvPr id="98401" name="Arc 87"/>
                <p:cNvSpPr>
                  <a:spLocks/>
                </p:cNvSpPr>
                <p:nvPr/>
              </p:nvSpPr>
              <p:spPr bwMode="auto">
                <a:xfrm rot="-9660000">
                  <a:off x="3569" y="3964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02" name="Arc 88"/>
                <p:cNvSpPr>
                  <a:spLocks/>
                </p:cNvSpPr>
                <p:nvPr/>
              </p:nvSpPr>
              <p:spPr bwMode="auto">
                <a:xfrm rot="-9660000">
                  <a:off x="3567" y="4018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03" name="Arc 89"/>
                <p:cNvSpPr>
                  <a:spLocks/>
                </p:cNvSpPr>
                <p:nvPr/>
              </p:nvSpPr>
              <p:spPr bwMode="auto">
                <a:xfrm rot="-9660000">
                  <a:off x="3620" y="3987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04" name="Arc 90"/>
                <p:cNvSpPr>
                  <a:spLocks/>
                </p:cNvSpPr>
                <p:nvPr/>
              </p:nvSpPr>
              <p:spPr bwMode="auto">
                <a:xfrm rot="-9660000">
                  <a:off x="3519" y="4001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05" name="Arc 91"/>
                <p:cNvSpPr>
                  <a:spLocks/>
                </p:cNvSpPr>
                <p:nvPr/>
              </p:nvSpPr>
              <p:spPr bwMode="auto">
                <a:xfrm rot="-9660000">
                  <a:off x="3593" y="4024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06" name="Arc 92"/>
                <p:cNvSpPr>
                  <a:spLocks/>
                </p:cNvSpPr>
                <p:nvPr/>
              </p:nvSpPr>
              <p:spPr bwMode="auto">
                <a:xfrm rot="-9660000">
                  <a:off x="3642" y="3991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5" fill="none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</a:path>
                    <a:path w="21600" h="21585" stroke="0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  <a:lnTo>
                        <a:pt x="21600" y="0"/>
                      </a:lnTo>
                      <a:lnTo>
                        <a:pt x="20785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07" name="Arc 93"/>
                <p:cNvSpPr>
                  <a:spLocks/>
                </p:cNvSpPr>
                <p:nvPr/>
              </p:nvSpPr>
              <p:spPr bwMode="auto">
                <a:xfrm rot="-9660000">
                  <a:off x="3643" y="4045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08" name="Arc 94"/>
                <p:cNvSpPr>
                  <a:spLocks/>
                </p:cNvSpPr>
                <p:nvPr/>
              </p:nvSpPr>
              <p:spPr bwMode="auto">
                <a:xfrm rot="1140000">
                  <a:off x="3906" y="4124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09" name="Arc 95"/>
                <p:cNvSpPr>
                  <a:spLocks/>
                </p:cNvSpPr>
                <p:nvPr/>
              </p:nvSpPr>
              <p:spPr bwMode="auto">
                <a:xfrm rot="1140000">
                  <a:off x="3947" y="4089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0" name="Arc 96"/>
                <p:cNvSpPr>
                  <a:spLocks/>
                </p:cNvSpPr>
                <p:nvPr/>
              </p:nvSpPr>
              <p:spPr bwMode="auto">
                <a:xfrm rot="1140000">
                  <a:off x="3971" y="4136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1" name="Arc 97"/>
                <p:cNvSpPr>
                  <a:spLocks/>
                </p:cNvSpPr>
                <p:nvPr/>
              </p:nvSpPr>
              <p:spPr bwMode="auto">
                <a:xfrm rot="1140000">
                  <a:off x="3974" y="4097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2" name="Arc 98"/>
                <p:cNvSpPr>
                  <a:spLocks/>
                </p:cNvSpPr>
                <p:nvPr/>
              </p:nvSpPr>
              <p:spPr bwMode="auto">
                <a:xfrm rot="1140000">
                  <a:off x="3823" y="409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3" name="Arc 99"/>
                <p:cNvSpPr>
                  <a:spLocks/>
                </p:cNvSpPr>
                <p:nvPr/>
              </p:nvSpPr>
              <p:spPr bwMode="auto">
                <a:xfrm rot="1140000">
                  <a:off x="3865" y="4063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4" name="Arc 100"/>
                <p:cNvSpPr>
                  <a:spLocks/>
                </p:cNvSpPr>
                <p:nvPr/>
              </p:nvSpPr>
              <p:spPr bwMode="auto">
                <a:xfrm rot="1140000">
                  <a:off x="3886" y="412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5" name="Arc 101"/>
                <p:cNvSpPr>
                  <a:spLocks/>
                </p:cNvSpPr>
                <p:nvPr/>
              </p:nvSpPr>
              <p:spPr bwMode="auto">
                <a:xfrm rot="1140000">
                  <a:off x="3890" y="4071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6" name="Arc 102"/>
                <p:cNvSpPr>
                  <a:spLocks/>
                </p:cNvSpPr>
                <p:nvPr/>
              </p:nvSpPr>
              <p:spPr bwMode="auto">
                <a:xfrm rot="1140000">
                  <a:off x="3749" y="4074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7" name="Arc 103"/>
                <p:cNvSpPr>
                  <a:spLocks/>
                </p:cNvSpPr>
                <p:nvPr/>
              </p:nvSpPr>
              <p:spPr bwMode="auto">
                <a:xfrm rot="1140000">
                  <a:off x="3788" y="4039"/>
                  <a:ext cx="29" cy="49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8" name="Arc 104"/>
                <p:cNvSpPr>
                  <a:spLocks/>
                </p:cNvSpPr>
                <p:nvPr/>
              </p:nvSpPr>
              <p:spPr bwMode="auto">
                <a:xfrm rot="1140000">
                  <a:off x="3805" y="409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9" name="Arc 105"/>
                <p:cNvSpPr>
                  <a:spLocks/>
                </p:cNvSpPr>
                <p:nvPr/>
              </p:nvSpPr>
              <p:spPr bwMode="auto">
                <a:xfrm rot="1140000">
                  <a:off x="3813" y="4044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0" name="Arc 106"/>
                <p:cNvSpPr>
                  <a:spLocks/>
                </p:cNvSpPr>
                <p:nvPr/>
              </p:nvSpPr>
              <p:spPr bwMode="auto">
                <a:xfrm rot="1140000">
                  <a:off x="3666" y="4045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1" name="Arc 107"/>
                <p:cNvSpPr>
                  <a:spLocks/>
                </p:cNvSpPr>
                <p:nvPr/>
              </p:nvSpPr>
              <p:spPr bwMode="auto">
                <a:xfrm rot="1140000">
                  <a:off x="3706" y="401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2" name="Arc 108"/>
                <p:cNvSpPr>
                  <a:spLocks/>
                </p:cNvSpPr>
                <p:nvPr/>
              </p:nvSpPr>
              <p:spPr bwMode="auto">
                <a:xfrm rot="1140000">
                  <a:off x="3727" y="4070"/>
                  <a:ext cx="22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3" name="Arc 109"/>
                <p:cNvSpPr>
                  <a:spLocks/>
                </p:cNvSpPr>
                <p:nvPr/>
              </p:nvSpPr>
              <p:spPr bwMode="auto">
                <a:xfrm rot="1140000">
                  <a:off x="3733" y="4018"/>
                  <a:ext cx="22" cy="49"/>
                </a:xfrm>
                <a:custGeom>
                  <a:avLst/>
                  <a:gdLst>
                    <a:gd name="T0" fmla="*/ 0 w 22612"/>
                    <a:gd name="T1" fmla="*/ 0 h 21600"/>
                    <a:gd name="T2" fmla="*/ 0 w 22612"/>
                    <a:gd name="T3" fmla="*/ 0 h 21600"/>
                    <a:gd name="T4" fmla="*/ 0 w 2261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2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</a:path>
                    <a:path w="22612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4" name="Arc 110"/>
                <p:cNvSpPr>
                  <a:spLocks/>
                </p:cNvSpPr>
                <p:nvPr/>
              </p:nvSpPr>
              <p:spPr bwMode="auto">
                <a:xfrm rot="-9660000">
                  <a:off x="3550" y="396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46088" name="Group 111"/>
          <p:cNvGrpSpPr>
            <a:grpSpLocks/>
          </p:cNvGrpSpPr>
          <p:nvPr/>
        </p:nvGrpSpPr>
        <p:grpSpPr bwMode="auto">
          <a:xfrm>
            <a:off x="465138" y="5180013"/>
            <a:ext cx="1409700" cy="300037"/>
            <a:chOff x="249" y="3993"/>
            <a:chExt cx="999" cy="226"/>
          </a:xfrm>
        </p:grpSpPr>
        <p:grpSp>
          <p:nvGrpSpPr>
            <p:cNvPr id="47095" name="Group 112"/>
            <p:cNvGrpSpPr>
              <a:grpSpLocks/>
            </p:cNvGrpSpPr>
            <p:nvPr/>
          </p:nvGrpSpPr>
          <p:grpSpPr bwMode="auto">
            <a:xfrm>
              <a:off x="249" y="3993"/>
              <a:ext cx="982" cy="226"/>
              <a:chOff x="249" y="3993"/>
              <a:chExt cx="982" cy="226"/>
            </a:xfrm>
          </p:grpSpPr>
          <p:grpSp>
            <p:nvGrpSpPr>
              <p:cNvPr id="98347" name="Group 113"/>
              <p:cNvGrpSpPr>
                <a:grpSpLocks/>
              </p:cNvGrpSpPr>
              <p:nvPr/>
            </p:nvGrpSpPr>
            <p:grpSpPr bwMode="auto">
              <a:xfrm>
                <a:off x="249" y="3995"/>
                <a:ext cx="478" cy="224"/>
                <a:chOff x="249" y="3995"/>
                <a:chExt cx="478" cy="224"/>
              </a:xfrm>
            </p:grpSpPr>
            <p:sp>
              <p:nvSpPr>
                <p:cNvPr id="98373" name="Arc 114"/>
                <p:cNvSpPr>
                  <a:spLocks/>
                </p:cNvSpPr>
                <p:nvPr/>
              </p:nvSpPr>
              <p:spPr bwMode="auto">
                <a:xfrm rot="9660000">
                  <a:off x="648" y="3997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4" name="Arc 115"/>
                <p:cNvSpPr>
                  <a:spLocks/>
                </p:cNvSpPr>
                <p:nvPr/>
              </p:nvSpPr>
              <p:spPr bwMode="auto">
                <a:xfrm rot="9660000">
                  <a:off x="649" y="405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5" name="Arc 116"/>
                <p:cNvSpPr>
                  <a:spLocks/>
                </p:cNvSpPr>
                <p:nvPr/>
              </p:nvSpPr>
              <p:spPr bwMode="auto">
                <a:xfrm rot="9660000">
                  <a:off x="603" y="4020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6" name="Arc 117"/>
                <p:cNvSpPr>
                  <a:spLocks/>
                </p:cNvSpPr>
                <p:nvPr/>
              </p:nvSpPr>
              <p:spPr bwMode="auto">
                <a:xfrm rot="9660000">
                  <a:off x="705" y="4033"/>
                  <a:ext cx="22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7" name="Arc 118"/>
                <p:cNvSpPr>
                  <a:spLocks/>
                </p:cNvSpPr>
                <p:nvPr/>
              </p:nvSpPr>
              <p:spPr bwMode="auto">
                <a:xfrm rot="9660000">
                  <a:off x="631" y="4056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8" name="Arc 119"/>
                <p:cNvSpPr>
                  <a:spLocks/>
                </p:cNvSpPr>
                <p:nvPr/>
              </p:nvSpPr>
              <p:spPr bwMode="auto">
                <a:xfrm rot="9660000">
                  <a:off x="576" y="4023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9" name="Arc 120"/>
                <p:cNvSpPr>
                  <a:spLocks/>
                </p:cNvSpPr>
                <p:nvPr/>
              </p:nvSpPr>
              <p:spPr bwMode="auto">
                <a:xfrm rot="9660000">
                  <a:off x="575" y="4079"/>
                  <a:ext cx="27" cy="49"/>
                </a:xfrm>
                <a:custGeom>
                  <a:avLst/>
                  <a:gdLst>
                    <a:gd name="T0" fmla="*/ 0 w 21596"/>
                    <a:gd name="T1" fmla="*/ 0 h 21585"/>
                    <a:gd name="T2" fmla="*/ 0 w 21596"/>
                    <a:gd name="T3" fmla="*/ 0 h 21585"/>
                    <a:gd name="T4" fmla="*/ 0 w 21596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5" fill="none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</a:path>
                    <a:path w="21596" h="21585" stroke="0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  <a:lnTo>
                        <a:pt x="21596" y="21585"/>
                      </a:lnTo>
                      <a:lnTo>
                        <a:pt x="0" y="2114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0" name="Arc 121"/>
                <p:cNvSpPr>
                  <a:spLocks/>
                </p:cNvSpPr>
                <p:nvPr/>
              </p:nvSpPr>
              <p:spPr bwMode="auto">
                <a:xfrm rot="-1140000">
                  <a:off x="310" y="4157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1" name="Arc 122"/>
                <p:cNvSpPr>
                  <a:spLocks/>
                </p:cNvSpPr>
                <p:nvPr/>
              </p:nvSpPr>
              <p:spPr bwMode="auto">
                <a:xfrm rot="-1140000">
                  <a:off x="270" y="4123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2" name="Arc 123"/>
                <p:cNvSpPr>
                  <a:spLocks/>
                </p:cNvSpPr>
                <p:nvPr/>
              </p:nvSpPr>
              <p:spPr bwMode="auto">
                <a:xfrm rot="-1140000">
                  <a:off x="252" y="4169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3" name="Arc 124"/>
                <p:cNvSpPr>
                  <a:spLocks/>
                </p:cNvSpPr>
                <p:nvPr/>
              </p:nvSpPr>
              <p:spPr bwMode="auto">
                <a:xfrm rot="-1140000">
                  <a:off x="249" y="4131"/>
                  <a:ext cx="22" cy="49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4" name="Arc 125"/>
                <p:cNvSpPr>
                  <a:spLocks/>
                </p:cNvSpPr>
                <p:nvPr/>
              </p:nvSpPr>
              <p:spPr bwMode="auto">
                <a:xfrm rot="-1140000">
                  <a:off x="393" y="4132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5" name="Arc 126"/>
                <p:cNvSpPr>
                  <a:spLocks/>
                </p:cNvSpPr>
                <p:nvPr/>
              </p:nvSpPr>
              <p:spPr bwMode="auto">
                <a:xfrm rot="-1140000">
                  <a:off x="352" y="4096"/>
                  <a:ext cx="29" cy="50"/>
                </a:xfrm>
                <a:custGeom>
                  <a:avLst/>
                  <a:gdLst>
                    <a:gd name="T0" fmla="*/ 0 w 22371"/>
                    <a:gd name="T1" fmla="*/ 0 h 21600"/>
                    <a:gd name="T2" fmla="*/ 0 w 22371"/>
                    <a:gd name="T3" fmla="*/ 0 h 21600"/>
                    <a:gd name="T4" fmla="*/ 0 w 2237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71" h="21600" fill="none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</a:path>
                    <a:path w="22371" h="21600" stroke="0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  <a:lnTo>
                        <a:pt x="771" y="21600"/>
                      </a:lnTo>
                      <a:lnTo>
                        <a:pt x="-1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6" name="Arc 127"/>
                <p:cNvSpPr>
                  <a:spLocks/>
                </p:cNvSpPr>
                <p:nvPr/>
              </p:nvSpPr>
              <p:spPr bwMode="auto">
                <a:xfrm rot="-1140000">
                  <a:off x="338" y="415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7" name="Arc 128"/>
                <p:cNvSpPr>
                  <a:spLocks/>
                </p:cNvSpPr>
                <p:nvPr/>
              </p:nvSpPr>
              <p:spPr bwMode="auto">
                <a:xfrm rot="-1140000">
                  <a:off x="333" y="410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8" name="Arc 129"/>
                <p:cNvSpPr>
                  <a:spLocks/>
                </p:cNvSpPr>
                <p:nvPr/>
              </p:nvSpPr>
              <p:spPr bwMode="auto">
                <a:xfrm rot="-1140000">
                  <a:off x="468" y="4108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9" name="Arc 130"/>
                <p:cNvSpPr>
                  <a:spLocks/>
                </p:cNvSpPr>
                <p:nvPr/>
              </p:nvSpPr>
              <p:spPr bwMode="auto">
                <a:xfrm rot="-1140000">
                  <a:off x="428" y="4072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90" name="Arc 131"/>
                <p:cNvSpPr>
                  <a:spLocks/>
                </p:cNvSpPr>
                <p:nvPr/>
              </p:nvSpPr>
              <p:spPr bwMode="auto">
                <a:xfrm rot="-1140000">
                  <a:off x="419" y="413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91" name="Arc 132"/>
                <p:cNvSpPr>
                  <a:spLocks/>
                </p:cNvSpPr>
                <p:nvPr/>
              </p:nvSpPr>
              <p:spPr bwMode="auto">
                <a:xfrm rot="-1140000">
                  <a:off x="411" y="4078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92" name="Arc 133"/>
                <p:cNvSpPr>
                  <a:spLocks/>
                </p:cNvSpPr>
                <p:nvPr/>
              </p:nvSpPr>
              <p:spPr bwMode="auto">
                <a:xfrm rot="-1140000">
                  <a:off x="550" y="4080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93" name="Arc 134"/>
                <p:cNvSpPr>
                  <a:spLocks/>
                </p:cNvSpPr>
                <p:nvPr/>
              </p:nvSpPr>
              <p:spPr bwMode="auto">
                <a:xfrm rot="-1140000">
                  <a:off x="510" y="4043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94" name="Arc 135"/>
                <p:cNvSpPr>
                  <a:spLocks/>
                </p:cNvSpPr>
                <p:nvPr/>
              </p:nvSpPr>
              <p:spPr bwMode="auto">
                <a:xfrm rot="-1140000">
                  <a:off x="496" y="410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95" name="Arc 136"/>
                <p:cNvSpPr>
                  <a:spLocks/>
                </p:cNvSpPr>
                <p:nvPr/>
              </p:nvSpPr>
              <p:spPr bwMode="auto">
                <a:xfrm rot="-1140000">
                  <a:off x="491" y="405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</a:path>
                    <a:path w="21600" h="21574" stroke="0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  <a:lnTo>
                        <a:pt x="21600" y="21574"/>
                      </a:lnTo>
                      <a:lnTo>
                        <a:pt x="-1" y="215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96" name="Arc 137"/>
                <p:cNvSpPr>
                  <a:spLocks/>
                </p:cNvSpPr>
                <p:nvPr/>
              </p:nvSpPr>
              <p:spPr bwMode="auto">
                <a:xfrm rot="9660000">
                  <a:off x="673" y="3995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8348" name="Group 138"/>
              <p:cNvGrpSpPr>
                <a:grpSpLocks/>
              </p:cNvGrpSpPr>
              <p:nvPr/>
            </p:nvGrpSpPr>
            <p:grpSpPr bwMode="auto">
              <a:xfrm>
                <a:off x="753" y="3993"/>
                <a:ext cx="478" cy="225"/>
                <a:chOff x="753" y="3993"/>
                <a:chExt cx="478" cy="225"/>
              </a:xfrm>
            </p:grpSpPr>
            <p:sp>
              <p:nvSpPr>
                <p:cNvPr id="98349" name="Arc 139"/>
                <p:cNvSpPr>
                  <a:spLocks/>
                </p:cNvSpPr>
                <p:nvPr/>
              </p:nvSpPr>
              <p:spPr bwMode="auto">
                <a:xfrm rot="-9660000">
                  <a:off x="804" y="3997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0" name="Arc 140"/>
                <p:cNvSpPr>
                  <a:spLocks/>
                </p:cNvSpPr>
                <p:nvPr/>
              </p:nvSpPr>
              <p:spPr bwMode="auto">
                <a:xfrm rot="-9660000">
                  <a:off x="803" y="405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1" name="Arc 141"/>
                <p:cNvSpPr>
                  <a:spLocks/>
                </p:cNvSpPr>
                <p:nvPr/>
              </p:nvSpPr>
              <p:spPr bwMode="auto">
                <a:xfrm rot="-9660000">
                  <a:off x="855" y="4019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2" name="Arc 142"/>
                <p:cNvSpPr>
                  <a:spLocks/>
                </p:cNvSpPr>
                <p:nvPr/>
              </p:nvSpPr>
              <p:spPr bwMode="auto">
                <a:xfrm rot="-9660000">
                  <a:off x="753" y="4032"/>
                  <a:ext cx="22" cy="50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3" name="Arc 143"/>
                <p:cNvSpPr>
                  <a:spLocks/>
                </p:cNvSpPr>
                <p:nvPr/>
              </p:nvSpPr>
              <p:spPr bwMode="auto">
                <a:xfrm rot="-9660000">
                  <a:off x="828" y="4056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4" name="Arc 144"/>
                <p:cNvSpPr>
                  <a:spLocks/>
                </p:cNvSpPr>
                <p:nvPr/>
              </p:nvSpPr>
              <p:spPr bwMode="auto">
                <a:xfrm rot="-9660000">
                  <a:off x="877" y="4024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5" name="Arc 145"/>
                <p:cNvSpPr>
                  <a:spLocks/>
                </p:cNvSpPr>
                <p:nvPr/>
              </p:nvSpPr>
              <p:spPr bwMode="auto">
                <a:xfrm rot="-9660000">
                  <a:off x="878" y="4078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6" name="Arc 146"/>
                <p:cNvSpPr>
                  <a:spLocks/>
                </p:cNvSpPr>
                <p:nvPr/>
              </p:nvSpPr>
              <p:spPr bwMode="auto">
                <a:xfrm rot="1140000">
                  <a:off x="1142" y="415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7" name="Arc 147"/>
                <p:cNvSpPr>
                  <a:spLocks/>
                </p:cNvSpPr>
                <p:nvPr/>
              </p:nvSpPr>
              <p:spPr bwMode="auto">
                <a:xfrm rot="1140000">
                  <a:off x="1182" y="4122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8" name="Arc 148"/>
                <p:cNvSpPr>
                  <a:spLocks/>
                </p:cNvSpPr>
                <p:nvPr/>
              </p:nvSpPr>
              <p:spPr bwMode="auto">
                <a:xfrm rot="1140000">
                  <a:off x="1207" y="4169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9" name="Arc 149"/>
                <p:cNvSpPr>
                  <a:spLocks/>
                </p:cNvSpPr>
                <p:nvPr/>
              </p:nvSpPr>
              <p:spPr bwMode="auto">
                <a:xfrm rot="1140000">
                  <a:off x="1209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0" name="Arc 150"/>
                <p:cNvSpPr>
                  <a:spLocks/>
                </p:cNvSpPr>
                <p:nvPr/>
              </p:nvSpPr>
              <p:spPr bwMode="auto">
                <a:xfrm rot="1140000">
                  <a:off x="1059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1" name="Arc 151"/>
                <p:cNvSpPr>
                  <a:spLocks/>
                </p:cNvSpPr>
                <p:nvPr/>
              </p:nvSpPr>
              <p:spPr bwMode="auto">
                <a:xfrm rot="1140000">
                  <a:off x="1100" y="4096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2" name="Arc 152"/>
                <p:cNvSpPr>
                  <a:spLocks/>
                </p:cNvSpPr>
                <p:nvPr/>
              </p:nvSpPr>
              <p:spPr bwMode="auto">
                <a:xfrm rot="1140000">
                  <a:off x="1121" y="4153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3" name="Arc 153"/>
                <p:cNvSpPr>
                  <a:spLocks/>
                </p:cNvSpPr>
                <p:nvPr/>
              </p:nvSpPr>
              <p:spPr bwMode="auto">
                <a:xfrm rot="1140000">
                  <a:off x="1126" y="4104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4" name="Arc 154"/>
                <p:cNvSpPr>
                  <a:spLocks/>
                </p:cNvSpPr>
                <p:nvPr/>
              </p:nvSpPr>
              <p:spPr bwMode="auto">
                <a:xfrm rot="1140000">
                  <a:off x="984" y="4107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5" name="Arc 155"/>
                <p:cNvSpPr>
                  <a:spLocks/>
                </p:cNvSpPr>
                <p:nvPr/>
              </p:nvSpPr>
              <p:spPr bwMode="auto">
                <a:xfrm rot="1140000">
                  <a:off x="1023" y="4072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6" name="Arc 156"/>
                <p:cNvSpPr>
                  <a:spLocks/>
                </p:cNvSpPr>
                <p:nvPr/>
              </p:nvSpPr>
              <p:spPr bwMode="auto">
                <a:xfrm rot="1140000">
                  <a:off x="1040" y="4130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7" name="Arc 157"/>
                <p:cNvSpPr>
                  <a:spLocks/>
                </p:cNvSpPr>
                <p:nvPr/>
              </p:nvSpPr>
              <p:spPr bwMode="auto">
                <a:xfrm rot="1140000">
                  <a:off x="1048" y="4077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8" name="Arc 158"/>
                <p:cNvSpPr>
                  <a:spLocks/>
                </p:cNvSpPr>
                <p:nvPr/>
              </p:nvSpPr>
              <p:spPr bwMode="auto">
                <a:xfrm rot="1140000">
                  <a:off x="901" y="407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9" name="Arc 159"/>
                <p:cNvSpPr>
                  <a:spLocks/>
                </p:cNvSpPr>
                <p:nvPr/>
              </p:nvSpPr>
              <p:spPr bwMode="auto">
                <a:xfrm rot="1140000">
                  <a:off x="942" y="4043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0" name="Arc 160"/>
                <p:cNvSpPr>
                  <a:spLocks/>
                </p:cNvSpPr>
                <p:nvPr/>
              </p:nvSpPr>
              <p:spPr bwMode="auto">
                <a:xfrm rot="1140000">
                  <a:off x="962" y="4102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1" name="Arc 161"/>
                <p:cNvSpPr>
                  <a:spLocks/>
                </p:cNvSpPr>
                <p:nvPr/>
              </p:nvSpPr>
              <p:spPr bwMode="auto">
                <a:xfrm rot="1140000">
                  <a:off x="969" y="4050"/>
                  <a:ext cx="21" cy="49"/>
                </a:xfrm>
                <a:custGeom>
                  <a:avLst/>
                  <a:gdLst>
                    <a:gd name="T0" fmla="*/ 0 w 22637"/>
                    <a:gd name="T1" fmla="*/ 0 h 21600"/>
                    <a:gd name="T2" fmla="*/ 0 w 22637"/>
                    <a:gd name="T3" fmla="*/ 0 h 21600"/>
                    <a:gd name="T4" fmla="*/ 0 w 2263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37" h="21600" fill="none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</a:path>
                    <a:path w="22637" h="21600" stroke="0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  <a:lnTo>
                        <a:pt x="1042" y="2160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2" name="Arc 162"/>
                <p:cNvSpPr>
                  <a:spLocks/>
                </p:cNvSpPr>
                <p:nvPr/>
              </p:nvSpPr>
              <p:spPr bwMode="auto">
                <a:xfrm rot="-9660000">
                  <a:off x="785" y="3993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47096" name="Group 163"/>
            <p:cNvGrpSpPr>
              <a:grpSpLocks/>
            </p:cNvGrpSpPr>
            <p:nvPr/>
          </p:nvGrpSpPr>
          <p:grpSpPr bwMode="auto">
            <a:xfrm>
              <a:off x="266" y="3993"/>
              <a:ext cx="982" cy="225"/>
              <a:chOff x="266" y="3993"/>
              <a:chExt cx="982" cy="225"/>
            </a:xfrm>
          </p:grpSpPr>
          <p:grpSp>
            <p:nvGrpSpPr>
              <p:cNvPr id="47097" name="Group 164"/>
              <p:cNvGrpSpPr>
                <a:grpSpLocks/>
              </p:cNvGrpSpPr>
              <p:nvPr/>
            </p:nvGrpSpPr>
            <p:grpSpPr bwMode="auto">
              <a:xfrm>
                <a:off x="266" y="3994"/>
                <a:ext cx="478" cy="224"/>
                <a:chOff x="266" y="3994"/>
                <a:chExt cx="478" cy="224"/>
              </a:xfrm>
            </p:grpSpPr>
            <p:sp>
              <p:nvSpPr>
                <p:cNvPr id="98323" name="Arc 165"/>
                <p:cNvSpPr>
                  <a:spLocks/>
                </p:cNvSpPr>
                <p:nvPr/>
              </p:nvSpPr>
              <p:spPr bwMode="auto">
                <a:xfrm rot="9660000">
                  <a:off x="663" y="3996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4" name="Arc 166"/>
                <p:cNvSpPr>
                  <a:spLocks/>
                </p:cNvSpPr>
                <p:nvPr/>
              </p:nvSpPr>
              <p:spPr bwMode="auto">
                <a:xfrm rot="9660000">
                  <a:off x="667" y="4051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5" name="Arc 167"/>
                <p:cNvSpPr>
                  <a:spLocks/>
                </p:cNvSpPr>
                <p:nvPr/>
              </p:nvSpPr>
              <p:spPr bwMode="auto">
                <a:xfrm rot="9660000">
                  <a:off x="620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6" name="Arc 168"/>
                <p:cNvSpPr>
                  <a:spLocks/>
                </p:cNvSpPr>
                <p:nvPr/>
              </p:nvSpPr>
              <p:spPr bwMode="auto">
                <a:xfrm rot="9660000">
                  <a:off x="722" y="4032"/>
                  <a:ext cx="22" cy="50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7" name="Arc 169"/>
                <p:cNvSpPr>
                  <a:spLocks/>
                </p:cNvSpPr>
                <p:nvPr/>
              </p:nvSpPr>
              <p:spPr bwMode="auto">
                <a:xfrm rot="9660000">
                  <a:off x="647" y="4055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8" name="Arc 170"/>
                <p:cNvSpPr>
                  <a:spLocks/>
                </p:cNvSpPr>
                <p:nvPr/>
              </p:nvSpPr>
              <p:spPr bwMode="auto">
                <a:xfrm rot="9660000">
                  <a:off x="5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9" name="Arc 171"/>
                <p:cNvSpPr>
                  <a:spLocks/>
                </p:cNvSpPr>
                <p:nvPr/>
              </p:nvSpPr>
              <p:spPr bwMode="auto">
                <a:xfrm rot="9660000">
                  <a:off x="591" y="4078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0" name="Arc 172"/>
                <p:cNvSpPr>
                  <a:spLocks/>
                </p:cNvSpPr>
                <p:nvPr/>
              </p:nvSpPr>
              <p:spPr bwMode="auto">
                <a:xfrm rot="-1140000">
                  <a:off x="327" y="4156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1" name="Arc 173"/>
                <p:cNvSpPr>
                  <a:spLocks/>
                </p:cNvSpPr>
                <p:nvPr/>
              </p:nvSpPr>
              <p:spPr bwMode="auto">
                <a:xfrm rot="-1140000">
                  <a:off x="287" y="4122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2" name="Arc 174"/>
                <p:cNvSpPr>
                  <a:spLocks/>
                </p:cNvSpPr>
                <p:nvPr/>
              </p:nvSpPr>
              <p:spPr bwMode="auto">
                <a:xfrm rot="-1140000">
                  <a:off x="269" y="4169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3" name="Arc 175"/>
                <p:cNvSpPr>
                  <a:spLocks/>
                </p:cNvSpPr>
                <p:nvPr/>
              </p:nvSpPr>
              <p:spPr bwMode="auto">
                <a:xfrm rot="-1140000">
                  <a:off x="266" y="4130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4" name="Arc 176"/>
                <p:cNvSpPr>
                  <a:spLocks/>
                </p:cNvSpPr>
                <p:nvPr/>
              </p:nvSpPr>
              <p:spPr bwMode="auto">
                <a:xfrm rot="-1140000">
                  <a:off x="410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5" name="Arc 177"/>
                <p:cNvSpPr>
                  <a:spLocks/>
                </p:cNvSpPr>
                <p:nvPr/>
              </p:nvSpPr>
              <p:spPr bwMode="auto">
                <a:xfrm rot="-1140000">
                  <a:off x="369" y="4096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6" name="Arc 178"/>
                <p:cNvSpPr>
                  <a:spLocks/>
                </p:cNvSpPr>
                <p:nvPr/>
              </p:nvSpPr>
              <p:spPr bwMode="auto">
                <a:xfrm rot="-1140000">
                  <a:off x="355" y="415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7" name="Arc 179"/>
                <p:cNvSpPr>
                  <a:spLocks/>
                </p:cNvSpPr>
                <p:nvPr/>
              </p:nvSpPr>
              <p:spPr bwMode="auto">
                <a:xfrm rot="-1140000">
                  <a:off x="350" y="410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8" name="Arc 180"/>
                <p:cNvSpPr>
                  <a:spLocks/>
                </p:cNvSpPr>
                <p:nvPr/>
              </p:nvSpPr>
              <p:spPr bwMode="auto">
                <a:xfrm rot="-1140000">
                  <a:off x="484" y="4107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9" name="Arc 181"/>
                <p:cNvSpPr>
                  <a:spLocks/>
                </p:cNvSpPr>
                <p:nvPr/>
              </p:nvSpPr>
              <p:spPr bwMode="auto">
                <a:xfrm rot="-1140000">
                  <a:off x="444" y="4071"/>
                  <a:ext cx="30" cy="50"/>
                </a:xfrm>
                <a:custGeom>
                  <a:avLst/>
                  <a:gdLst>
                    <a:gd name="T0" fmla="*/ 0 w 22333"/>
                    <a:gd name="T1" fmla="*/ 0 h 21600"/>
                    <a:gd name="T2" fmla="*/ 0 w 22333"/>
                    <a:gd name="T3" fmla="*/ 0 h 21600"/>
                    <a:gd name="T4" fmla="*/ 0 w 2233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3" h="21600" fill="none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</a:path>
                    <a:path w="22333" h="21600" stroke="0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  <a:lnTo>
                        <a:pt x="737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40" name="Arc 182"/>
                <p:cNvSpPr>
                  <a:spLocks/>
                </p:cNvSpPr>
                <p:nvPr/>
              </p:nvSpPr>
              <p:spPr bwMode="auto">
                <a:xfrm rot="-1140000">
                  <a:off x="436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41" name="Arc 183"/>
                <p:cNvSpPr>
                  <a:spLocks/>
                </p:cNvSpPr>
                <p:nvPr/>
              </p:nvSpPr>
              <p:spPr bwMode="auto">
                <a:xfrm rot="-1140000">
                  <a:off x="427" y="4077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42" name="Arc 184"/>
                <p:cNvSpPr>
                  <a:spLocks/>
                </p:cNvSpPr>
                <p:nvPr/>
              </p:nvSpPr>
              <p:spPr bwMode="auto">
                <a:xfrm rot="-1140000">
                  <a:off x="566" y="4079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43" name="Arc 185"/>
                <p:cNvSpPr>
                  <a:spLocks/>
                </p:cNvSpPr>
                <p:nvPr/>
              </p:nvSpPr>
              <p:spPr bwMode="auto">
                <a:xfrm rot="-1140000">
                  <a:off x="526" y="4042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44" name="Arc 186"/>
                <p:cNvSpPr>
                  <a:spLocks/>
                </p:cNvSpPr>
                <p:nvPr/>
              </p:nvSpPr>
              <p:spPr bwMode="auto">
                <a:xfrm rot="-1140000">
                  <a:off x="512" y="4101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45" name="Arc 187"/>
                <p:cNvSpPr>
                  <a:spLocks/>
                </p:cNvSpPr>
                <p:nvPr/>
              </p:nvSpPr>
              <p:spPr bwMode="auto">
                <a:xfrm rot="-1140000">
                  <a:off x="507" y="4051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46" name="Arc 188"/>
                <p:cNvSpPr>
                  <a:spLocks/>
                </p:cNvSpPr>
                <p:nvPr/>
              </p:nvSpPr>
              <p:spPr bwMode="auto">
                <a:xfrm rot="9660000">
                  <a:off x="690" y="399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7098" name="Group 189"/>
              <p:cNvGrpSpPr>
                <a:grpSpLocks/>
              </p:cNvGrpSpPr>
              <p:nvPr/>
            </p:nvGrpSpPr>
            <p:grpSpPr bwMode="auto">
              <a:xfrm>
                <a:off x="771" y="3993"/>
                <a:ext cx="477" cy="224"/>
                <a:chOff x="771" y="3993"/>
                <a:chExt cx="477" cy="224"/>
              </a:xfrm>
            </p:grpSpPr>
            <p:sp>
              <p:nvSpPr>
                <p:cNvPr id="47099" name="Arc 190"/>
                <p:cNvSpPr>
                  <a:spLocks/>
                </p:cNvSpPr>
                <p:nvPr/>
              </p:nvSpPr>
              <p:spPr bwMode="auto">
                <a:xfrm rot="-9660000">
                  <a:off x="821" y="3996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100" name="Arc 191"/>
                <p:cNvSpPr>
                  <a:spLocks/>
                </p:cNvSpPr>
                <p:nvPr/>
              </p:nvSpPr>
              <p:spPr bwMode="auto">
                <a:xfrm rot="-9660000">
                  <a:off x="819" y="4050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101" name="Arc 192"/>
                <p:cNvSpPr>
                  <a:spLocks/>
                </p:cNvSpPr>
                <p:nvPr/>
              </p:nvSpPr>
              <p:spPr bwMode="auto">
                <a:xfrm rot="-9660000">
                  <a:off x="872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102" name="Arc 193"/>
                <p:cNvSpPr>
                  <a:spLocks/>
                </p:cNvSpPr>
                <p:nvPr/>
              </p:nvSpPr>
              <p:spPr bwMode="auto">
                <a:xfrm rot="-9660000">
                  <a:off x="771" y="4033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103" name="Arc 194"/>
                <p:cNvSpPr>
                  <a:spLocks/>
                </p:cNvSpPr>
                <p:nvPr/>
              </p:nvSpPr>
              <p:spPr bwMode="auto">
                <a:xfrm rot="-9660000">
                  <a:off x="845" y="405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04" name="Arc 195"/>
                <p:cNvSpPr>
                  <a:spLocks/>
                </p:cNvSpPr>
                <p:nvPr/>
              </p:nvSpPr>
              <p:spPr bwMode="auto">
                <a:xfrm rot="-9660000">
                  <a:off x="8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05" name="Arc 196"/>
                <p:cNvSpPr>
                  <a:spLocks/>
                </p:cNvSpPr>
                <p:nvPr/>
              </p:nvSpPr>
              <p:spPr bwMode="auto">
                <a:xfrm rot="-9660000">
                  <a:off x="895" y="4077"/>
                  <a:ext cx="28" cy="49"/>
                </a:xfrm>
                <a:custGeom>
                  <a:avLst/>
                  <a:gdLst>
                    <a:gd name="T0" fmla="*/ 0 w 22385"/>
                    <a:gd name="T1" fmla="*/ 0 h 21600"/>
                    <a:gd name="T2" fmla="*/ 0 w 22385"/>
                    <a:gd name="T3" fmla="*/ 0 h 21600"/>
                    <a:gd name="T4" fmla="*/ 0 w 2238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85" h="21600" fill="none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</a:path>
                    <a:path w="22385" h="21600" stroke="0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  <a:lnTo>
                        <a:pt x="785" y="2160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06" name="Arc 197"/>
                <p:cNvSpPr>
                  <a:spLocks/>
                </p:cNvSpPr>
                <p:nvPr/>
              </p:nvSpPr>
              <p:spPr bwMode="auto">
                <a:xfrm rot="1140000">
                  <a:off x="1158" y="4155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07" name="Arc 198"/>
                <p:cNvSpPr>
                  <a:spLocks/>
                </p:cNvSpPr>
                <p:nvPr/>
              </p:nvSpPr>
              <p:spPr bwMode="auto">
                <a:xfrm rot="1140000">
                  <a:off x="1198" y="4121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08" name="Arc 199"/>
                <p:cNvSpPr>
                  <a:spLocks/>
                </p:cNvSpPr>
                <p:nvPr/>
              </p:nvSpPr>
              <p:spPr bwMode="auto">
                <a:xfrm rot="1140000">
                  <a:off x="1223" y="416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09" name="Arc 200"/>
                <p:cNvSpPr>
                  <a:spLocks/>
                </p:cNvSpPr>
                <p:nvPr/>
              </p:nvSpPr>
              <p:spPr bwMode="auto">
                <a:xfrm rot="1140000">
                  <a:off x="1226" y="4129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0" name="Arc 201"/>
                <p:cNvSpPr>
                  <a:spLocks/>
                </p:cNvSpPr>
                <p:nvPr/>
              </p:nvSpPr>
              <p:spPr bwMode="auto">
                <a:xfrm rot="1140000">
                  <a:off x="1075" y="4130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1" name="Arc 202"/>
                <p:cNvSpPr>
                  <a:spLocks/>
                </p:cNvSpPr>
                <p:nvPr/>
              </p:nvSpPr>
              <p:spPr bwMode="auto">
                <a:xfrm rot="1140000">
                  <a:off x="1116" y="409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2" name="Arc 203"/>
                <p:cNvSpPr>
                  <a:spLocks/>
                </p:cNvSpPr>
                <p:nvPr/>
              </p:nvSpPr>
              <p:spPr bwMode="auto">
                <a:xfrm rot="1140000">
                  <a:off x="1137" y="4152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3" name="Arc 204"/>
                <p:cNvSpPr>
                  <a:spLocks/>
                </p:cNvSpPr>
                <p:nvPr/>
              </p:nvSpPr>
              <p:spPr bwMode="auto">
                <a:xfrm rot="1140000">
                  <a:off x="1142" y="4103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4" name="Arc 205"/>
                <p:cNvSpPr>
                  <a:spLocks/>
                </p:cNvSpPr>
                <p:nvPr/>
              </p:nvSpPr>
              <p:spPr bwMode="auto">
                <a:xfrm rot="1140000">
                  <a:off x="1001" y="410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5" name="Arc 206"/>
                <p:cNvSpPr>
                  <a:spLocks/>
                </p:cNvSpPr>
                <p:nvPr/>
              </p:nvSpPr>
              <p:spPr bwMode="auto">
                <a:xfrm rot="1140000">
                  <a:off x="1040" y="4071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6" name="Arc 207"/>
                <p:cNvSpPr>
                  <a:spLocks/>
                </p:cNvSpPr>
                <p:nvPr/>
              </p:nvSpPr>
              <p:spPr bwMode="auto">
                <a:xfrm rot="1140000">
                  <a:off x="1056" y="4129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7" name="Arc 208"/>
                <p:cNvSpPr>
                  <a:spLocks/>
                </p:cNvSpPr>
                <p:nvPr/>
              </p:nvSpPr>
              <p:spPr bwMode="auto">
                <a:xfrm rot="1140000">
                  <a:off x="1065" y="4076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8" name="Arc 209"/>
                <p:cNvSpPr>
                  <a:spLocks/>
                </p:cNvSpPr>
                <p:nvPr/>
              </p:nvSpPr>
              <p:spPr bwMode="auto">
                <a:xfrm rot="1140000">
                  <a:off x="918" y="4077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9" name="Arc 210"/>
                <p:cNvSpPr>
                  <a:spLocks/>
                </p:cNvSpPr>
                <p:nvPr/>
              </p:nvSpPr>
              <p:spPr bwMode="auto">
                <a:xfrm rot="1140000">
                  <a:off x="959" y="4042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0" name="Arc 211"/>
                <p:cNvSpPr>
                  <a:spLocks/>
                </p:cNvSpPr>
                <p:nvPr/>
              </p:nvSpPr>
              <p:spPr bwMode="auto">
                <a:xfrm rot="1140000">
                  <a:off x="979" y="4101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1" name="Arc 212"/>
                <p:cNvSpPr>
                  <a:spLocks/>
                </p:cNvSpPr>
                <p:nvPr/>
              </p:nvSpPr>
              <p:spPr bwMode="auto">
                <a:xfrm rot="1140000">
                  <a:off x="985" y="4050"/>
                  <a:ext cx="22" cy="48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2" name="Arc 213"/>
                <p:cNvSpPr>
                  <a:spLocks/>
                </p:cNvSpPr>
                <p:nvPr/>
              </p:nvSpPr>
              <p:spPr bwMode="auto">
                <a:xfrm rot="-9660000">
                  <a:off x="802" y="399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46089" name="Group 214"/>
          <p:cNvGrpSpPr>
            <a:grpSpLocks/>
          </p:cNvGrpSpPr>
          <p:nvPr/>
        </p:nvGrpSpPr>
        <p:grpSpPr bwMode="auto">
          <a:xfrm>
            <a:off x="5916613" y="1576388"/>
            <a:ext cx="576262" cy="520700"/>
            <a:chOff x="4102" y="1044"/>
            <a:chExt cx="408" cy="393"/>
          </a:xfrm>
        </p:grpSpPr>
        <p:sp>
          <p:nvSpPr>
            <p:cNvPr id="3463383" name="Oval 215"/>
            <p:cNvSpPr>
              <a:spLocks noChangeArrowheads="1"/>
            </p:cNvSpPr>
            <p:nvPr/>
          </p:nvSpPr>
          <p:spPr bwMode="auto">
            <a:xfrm>
              <a:off x="4102" y="1044"/>
              <a:ext cx="408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 useBgFill="1">
          <p:nvSpPr>
            <p:cNvPr id="3463384" name="Oval 216"/>
            <p:cNvSpPr>
              <a:spLocks noChangeArrowheads="1"/>
            </p:cNvSpPr>
            <p:nvPr/>
          </p:nvSpPr>
          <p:spPr bwMode="auto">
            <a:xfrm>
              <a:off x="4117" y="1061"/>
              <a:ext cx="380" cy="361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090" name="Group 217"/>
          <p:cNvGrpSpPr>
            <a:grpSpLocks/>
          </p:cNvGrpSpPr>
          <p:nvPr/>
        </p:nvGrpSpPr>
        <p:grpSpPr bwMode="auto">
          <a:xfrm>
            <a:off x="5822950" y="1498600"/>
            <a:ext cx="765175" cy="706438"/>
            <a:chOff x="4035" y="985"/>
            <a:chExt cx="543" cy="534"/>
          </a:xfrm>
        </p:grpSpPr>
        <p:grpSp>
          <p:nvGrpSpPr>
            <p:cNvPr id="47035" name="Group 218"/>
            <p:cNvGrpSpPr>
              <a:grpSpLocks/>
            </p:cNvGrpSpPr>
            <p:nvPr/>
          </p:nvGrpSpPr>
          <p:grpSpPr bwMode="auto">
            <a:xfrm>
              <a:off x="4105" y="1041"/>
              <a:ext cx="56" cy="82"/>
              <a:chOff x="4105" y="1041"/>
              <a:chExt cx="56" cy="82"/>
            </a:xfrm>
          </p:grpSpPr>
          <p:grpSp>
            <p:nvGrpSpPr>
              <p:cNvPr id="47089" name="Group 219"/>
              <p:cNvGrpSpPr>
                <a:grpSpLocks/>
              </p:cNvGrpSpPr>
              <p:nvPr/>
            </p:nvGrpSpPr>
            <p:grpSpPr bwMode="auto">
              <a:xfrm>
                <a:off x="4105" y="1041"/>
                <a:ext cx="50" cy="51"/>
                <a:chOff x="4105" y="1041"/>
                <a:chExt cx="50" cy="51"/>
              </a:xfrm>
            </p:grpSpPr>
            <p:sp>
              <p:nvSpPr>
                <p:cNvPr id="3463388" name="Oval 220"/>
                <p:cNvSpPr>
                  <a:spLocks noChangeArrowheads="1"/>
                </p:cNvSpPr>
                <p:nvPr/>
              </p:nvSpPr>
              <p:spPr bwMode="auto">
                <a:xfrm>
                  <a:off x="4117" y="104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389" name="Oval 221"/>
                <p:cNvSpPr>
                  <a:spLocks noChangeArrowheads="1"/>
                </p:cNvSpPr>
                <p:nvPr/>
              </p:nvSpPr>
              <p:spPr bwMode="auto">
                <a:xfrm>
                  <a:off x="4105" y="105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390" name="Rectangle 222"/>
              <p:cNvSpPr>
                <a:spLocks noChangeArrowheads="1"/>
              </p:cNvSpPr>
              <p:nvPr/>
            </p:nvSpPr>
            <p:spPr bwMode="auto">
              <a:xfrm rot="19380000">
                <a:off x="4140" y="1050"/>
                <a:ext cx="21" cy="7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36" name="Group 223"/>
            <p:cNvGrpSpPr>
              <a:grpSpLocks/>
            </p:cNvGrpSpPr>
            <p:nvPr/>
          </p:nvGrpSpPr>
          <p:grpSpPr bwMode="auto">
            <a:xfrm>
              <a:off x="4200" y="985"/>
              <a:ext cx="63" cy="42"/>
              <a:chOff x="4200" y="985"/>
              <a:chExt cx="63" cy="42"/>
            </a:xfrm>
          </p:grpSpPr>
          <p:sp>
            <p:nvSpPr>
              <p:cNvPr id="3463392" name="Oval 224"/>
              <p:cNvSpPr>
                <a:spLocks noChangeArrowheads="1"/>
              </p:cNvSpPr>
              <p:nvPr/>
            </p:nvSpPr>
            <p:spPr bwMode="auto">
              <a:xfrm>
                <a:off x="4222" y="985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393" name="Oval 225"/>
              <p:cNvSpPr>
                <a:spLocks noChangeArrowheads="1"/>
              </p:cNvSpPr>
              <p:nvPr/>
            </p:nvSpPr>
            <p:spPr bwMode="auto">
              <a:xfrm>
                <a:off x="4196" y="99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37" name="Group 226"/>
            <p:cNvGrpSpPr>
              <a:grpSpLocks/>
            </p:cNvGrpSpPr>
            <p:nvPr/>
          </p:nvGrpSpPr>
          <p:grpSpPr bwMode="auto">
            <a:xfrm>
              <a:off x="4294" y="985"/>
              <a:ext cx="65" cy="35"/>
              <a:chOff x="4294" y="985"/>
              <a:chExt cx="65" cy="35"/>
            </a:xfrm>
          </p:grpSpPr>
          <p:sp>
            <p:nvSpPr>
              <p:cNvPr id="3463395" name="Oval 227"/>
              <p:cNvSpPr>
                <a:spLocks noChangeArrowheads="1"/>
              </p:cNvSpPr>
              <p:nvPr/>
            </p:nvSpPr>
            <p:spPr bwMode="auto">
              <a:xfrm>
                <a:off x="4327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396" name="Oval 228"/>
              <p:cNvSpPr>
                <a:spLocks noChangeArrowheads="1"/>
              </p:cNvSpPr>
              <p:nvPr/>
            </p:nvSpPr>
            <p:spPr bwMode="auto">
              <a:xfrm>
                <a:off x="4294" y="985"/>
                <a:ext cx="33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38" name="Group 229"/>
            <p:cNvGrpSpPr>
              <a:grpSpLocks/>
            </p:cNvGrpSpPr>
            <p:nvPr/>
          </p:nvGrpSpPr>
          <p:grpSpPr bwMode="auto">
            <a:xfrm>
              <a:off x="4405" y="1008"/>
              <a:ext cx="58" cy="48"/>
              <a:chOff x="4405" y="1008"/>
              <a:chExt cx="58" cy="48"/>
            </a:xfrm>
          </p:grpSpPr>
          <p:sp>
            <p:nvSpPr>
              <p:cNvPr id="3463398" name="Oval 230"/>
              <p:cNvSpPr>
                <a:spLocks noChangeArrowheads="1"/>
              </p:cNvSpPr>
              <p:nvPr/>
            </p:nvSpPr>
            <p:spPr bwMode="auto">
              <a:xfrm>
                <a:off x="4425" y="102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399" name="Oval 231"/>
              <p:cNvSpPr>
                <a:spLocks noChangeArrowheads="1"/>
              </p:cNvSpPr>
              <p:nvPr/>
            </p:nvSpPr>
            <p:spPr bwMode="auto">
              <a:xfrm>
                <a:off x="4405" y="100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00" name="Oval 232"/>
            <p:cNvSpPr>
              <a:spLocks noChangeArrowheads="1"/>
            </p:cNvSpPr>
            <p:nvPr/>
          </p:nvSpPr>
          <p:spPr bwMode="auto">
            <a:xfrm>
              <a:off x="4049" y="1145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01" name="Oval 233"/>
            <p:cNvSpPr>
              <a:spLocks noChangeArrowheads="1"/>
            </p:cNvSpPr>
            <p:nvPr/>
          </p:nvSpPr>
          <p:spPr bwMode="auto">
            <a:xfrm>
              <a:off x="4044" y="116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7041" name="Group 234"/>
            <p:cNvGrpSpPr>
              <a:grpSpLocks/>
            </p:cNvGrpSpPr>
            <p:nvPr/>
          </p:nvGrpSpPr>
          <p:grpSpPr bwMode="auto">
            <a:xfrm>
              <a:off x="4144" y="1436"/>
              <a:ext cx="59" cy="49"/>
              <a:chOff x="4144" y="1436"/>
              <a:chExt cx="59" cy="49"/>
            </a:xfrm>
          </p:grpSpPr>
          <p:sp>
            <p:nvSpPr>
              <p:cNvPr id="3463403" name="Oval 235"/>
              <p:cNvSpPr>
                <a:spLocks noChangeArrowheads="1"/>
              </p:cNvSpPr>
              <p:nvPr/>
            </p:nvSpPr>
            <p:spPr bwMode="auto">
              <a:xfrm>
                <a:off x="4166" y="1452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04" name="Oval 236"/>
              <p:cNvSpPr>
                <a:spLocks noChangeArrowheads="1"/>
              </p:cNvSpPr>
              <p:nvPr/>
            </p:nvSpPr>
            <p:spPr bwMode="auto">
              <a:xfrm>
                <a:off x="4144" y="143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42" name="Group 237"/>
            <p:cNvGrpSpPr>
              <a:grpSpLocks/>
            </p:cNvGrpSpPr>
            <p:nvPr/>
          </p:nvGrpSpPr>
          <p:grpSpPr bwMode="auto">
            <a:xfrm>
              <a:off x="4237" y="1477"/>
              <a:ext cx="67" cy="42"/>
              <a:chOff x="4237" y="1477"/>
              <a:chExt cx="67" cy="42"/>
            </a:xfrm>
          </p:grpSpPr>
          <p:sp>
            <p:nvSpPr>
              <p:cNvPr id="3463406" name="Oval 238"/>
              <p:cNvSpPr>
                <a:spLocks noChangeArrowheads="1"/>
              </p:cNvSpPr>
              <p:nvPr/>
            </p:nvSpPr>
            <p:spPr bwMode="auto">
              <a:xfrm>
                <a:off x="4266" y="148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07" name="Oval 239"/>
              <p:cNvSpPr>
                <a:spLocks noChangeArrowheads="1"/>
              </p:cNvSpPr>
              <p:nvPr/>
            </p:nvSpPr>
            <p:spPr bwMode="auto">
              <a:xfrm>
                <a:off x="4237" y="1477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43" name="Group 240"/>
            <p:cNvGrpSpPr>
              <a:grpSpLocks/>
            </p:cNvGrpSpPr>
            <p:nvPr/>
          </p:nvGrpSpPr>
          <p:grpSpPr bwMode="auto">
            <a:xfrm>
              <a:off x="4360" y="1453"/>
              <a:ext cx="66" cy="50"/>
              <a:chOff x="4360" y="1453"/>
              <a:chExt cx="66" cy="50"/>
            </a:xfrm>
          </p:grpSpPr>
          <p:sp>
            <p:nvSpPr>
              <p:cNvPr id="3463409" name="Oval 241"/>
              <p:cNvSpPr>
                <a:spLocks noChangeArrowheads="1"/>
              </p:cNvSpPr>
              <p:nvPr/>
            </p:nvSpPr>
            <p:spPr bwMode="auto">
              <a:xfrm>
                <a:off x="4390" y="1453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0" name="Oval 242"/>
              <p:cNvSpPr>
                <a:spLocks noChangeArrowheads="1"/>
              </p:cNvSpPr>
              <p:nvPr/>
            </p:nvSpPr>
            <p:spPr bwMode="auto">
              <a:xfrm>
                <a:off x="4356" y="1469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44" name="Group 243"/>
            <p:cNvGrpSpPr>
              <a:grpSpLocks/>
            </p:cNvGrpSpPr>
            <p:nvPr/>
          </p:nvGrpSpPr>
          <p:grpSpPr bwMode="auto">
            <a:xfrm>
              <a:off x="4468" y="1368"/>
              <a:ext cx="60" cy="62"/>
              <a:chOff x="4468" y="1368"/>
              <a:chExt cx="60" cy="62"/>
            </a:xfrm>
          </p:grpSpPr>
          <p:sp>
            <p:nvSpPr>
              <p:cNvPr id="3463412" name="Oval 244"/>
              <p:cNvSpPr>
                <a:spLocks noChangeArrowheads="1"/>
              </p:cNvSpPr>
              <p:nvPr/>
            </p:nvSpPr>
            <p:spPr bwMode="auto">
              <a:xfrm>
                <a:off x="4490" y="136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3" name="Oval 245"/>
              <p:cNvSpPr>
                <a:spLocks noChangeArrowheads="1"/>
              </p:cNvSpPr>
              <p:nvPr/>
            </p:nvSpPr>
            <p:spPr bwMode="auto">
              <a:xfrm>
                <a:off x="4468" y="139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45" name="Group 246"/>
            <p:cNvGrpSpPr>
              <a:grpSpLocks/>
            </p:cNvGrpSpPr>
            <p:nvPr/>
          </p:nvGrpSpPr>
          <p:grpSpPr bwMode="auto">
            <a:xfrm>
              <a:off x="4537" y="1252"/>
              <a:ext cx="41" cy="70"/>
              <a:chOff x="4537" y="1252"/>
              <a:chExt cx="41" cy="70"/>
            </a:xfrm>
          </p:grpSpPr>
          <p:sp>
            <p:nvSpPr>
              <p:cNvPr id="3463415" name="Oval 247"/>
              <p:cNvSpPr>
                <a:spLocks noChangeArrowheads="1"/>
              </p:cNvSpPr>
              <p:nvPr/>
            </p:nvSpPr>
            <p:spPr bwMode="auto">
              <a:xfrm>
                <a:off x="4542" y="125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6" name="Oval 248"/>
              <p:cNvSpPr>
                <a:spLocks noChangeArrowheads="1"/>
              </p:cNvSpPr>
              <p:nvPr/>
            </p:nvSpPr>
            <p:spPr bwMode="auto">
              <a:xfrm>
                <a:off x="4537" y="128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46" name="Group 249"/>
            <p:cNvGrpSpPr>
              <a:grpSpLocks/>
            </p:cNvGrpSpPr>
            <p:nvPr/>
          </p:nvGrpSpPr>
          <p:grpSpPr bwMode="auto">
            <a:xfrm>
              <a:off x="4522" y="1140"/>
              <a:ext cx="44" cy="62"/>
              <a:chOff x="4522" y="1140"/>
              <a:chExt cx="44" cy="62"/>
            </a:xfrm>
          </p:grpSpPr>
          <p:sp>
            <p:nvSpPr>
              <p:cNvPr id="3463418" name="Oval 250"/>
              <p:cNvSpPr>
                <a:spLocks noChangeArrowheads="1"/>
              </p:cNvSpPr>
              <p:nvPr/>
            </p:nvSpPr>
            <p:spPr bwMode="auto">
              <a:xfrm>
                <a:off x="4522" y="114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9" name="Oval 251"/>
              <p:cNvSpPr>
                <a:spLocks noChangeArrowheads="1"/>
              </p:cNvSpPr>
              <p:nvPr/>
            </p:nvSpPr>
            <p:spPr bwMode="auto">
              <a:xfrm>
                <a:off x="4530" y="116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47" name="Group 252"/>
            <p:cNvGrpSpPr>
              <a:grpSpLocks/>
            </p:cNvGrpSpPr>
            <p:nvPr/>
          </p:nvGrpSpPr>
          <p:grpSpPr bwMode="auto">
            <a:xfrm>
              <a:off x="4480" y="1068"/>
              <a:ext cx="49" cy="55"/>
              <a:chOff x="4480" y="1068"/>
              <a:chExt cx="49" cy="55"/>
            </a:xfrm>
          </p:grpSpPr>
          <p:sp>
            <p:nvSpPr>
              <p:cNvPr id="3463421" name="Oval 253"/>
              <p:cNvSpPr>
                <a:spLocks noChangeArrowheads="1"/>
              </p:cNvSpPr>
              <p:nvPr/>
            </p:nvSpPr>
            <p:spPr bwMode="auto">
              <a:xfrm>
                <a:off x="4480" y="1068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22" name="Oval 254"/>
              <p:cNvSpPr>
                <a:spLocks noChangeArrowheads="1"/>
              </p:cNvSpPr>
              <p:nvPr/>
            </p:nvSpPr>
            <p:spPr bwMode="auto">
              <a:xfrm>
                <a:off x="4492" y="108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23" name="Rectangle 255"/>
            <p:cNvSpPr>
              <a:spLocks noChangeArrowheads="1"/>
            </p:cNvSpPr>
            <p:nvPr/>
          </p:nvSpPr>
          <p:spPr bwMode="auto">
            <a:xfrm rot="1920000">
              <a:off x="4417" y="10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4" name="Rectangle 256"/>
            <p:cNvSpPr>
              <a:spLocks noChangeArrowheads="1"/>
            </p:cNvSpPr>
            <p:nvPr/>
          </p:nvSpPr>
          <p:spPr bwMode="auto">
            <a:xfrm rot="1680000">
              <a:off x="4180" y="1392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5" name="Rectangle 257"/>
            <p:cNvSpPr>
              <a:spLocks noChangeArrowheads="1"/>
            </p:cNvSpPr>
            <p:nvPr/>
          </p:nvSpPr>
          <p:spPr bwMode="auto">
            <a:xfrm rot="240000">
              <a:off x="4316" y="987"/>
              <a:ext cx="26" cy="7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6" name="Rectangle 258"/>
            <p:cNvSpPr>
              <a:spLocks noChangeArrowheads="1"/>
            </p:cNvSpPr>
            <p:nvPr/>
          </p:nvSpPr>
          <p:spPr bwMode="auto">
            <a:xfrm rot="6420000">
              <a:off x="4082" y="1141"/>
              <a:ext cx="1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7" name="Rectangle 259"/>
            <p:cNvSpPr>
              <a:spLocks noChangeArrowheads="1"/>
            </p:cNvSpPr>
            <p:nvPr/>
          </p:nvSpPr>
          <p:spPr bwMode="auto">
            <a:xfrm rot="20760000">
              <a:off x="4227" y="991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7053" name="Group 260"/>
            <p:cNvGrpSpPr>
              <a:grpSpLocks/>
            </p:cNvGrpSpPr>
            <p:nvPr/>
          </p:nvGrpSpPr>
          <p:grpSpPr bwMode="auto">
            <a:xfrm>
              <a:off x="4035" y="1274"/>
              <a:ext cx="96" cy="59"/>
              <a:chOff x="4035" y="1274"/>
              <a:chExt cx="96" cy="59"/>
            </a:xfrm>
          </p:grpSpPr>
          <p:grpSp>
            <p:nvGrpSpPr>
              <p:cNvPr id="47065" name="Group 261"/>
              <p:cNvGrpSpPr>
                <a:grpSpLocks/>
              </p:cNvGrpSpPr>
              <p:nvPr/>
            </p:nvGrpSpPr>
            <p:grpSpPr bwMode="auto">
              <a:xfrm>
                <a:off x="4035" y="1274"/>
                <a:ext cx="49" cy="59"/>
                <a:chOff x="4035" y="1274"/>
                <a:chExt cx="49" cy="59"/>
              </a:xfrm>
            </p:grpSpPr>
            <p:sp>
              <p:nvSpPr>
                <p:cNvPr id="3463430" name="Oval 262"/>
                <p:cNvSpPr>
                  <a:spLocks noChangeArrowheads="1"/>
                </p:cNvSpPr>
                <p:nvPr/>
              </p:nvSpPr>
              <p:spPr bwMode="auto">
                <a:xfrm>
                  <a:off x="4035" y="1274"/>
                  <a:ext cx="36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431" name="Oval 263"/>
                <p:cNvSpPr>
                  <a:spLocks noChangeArrowheads="1"/>
                </p:cNvSpPr>
                <p:nvPr/>
              </p:nvSpPr>
              <p:spPr bwMode="auto">
                <a:xfrm>
                  <a:off x="4046" y="1299"/>
                  <a:ext cx="3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432" name="Rectangle 264"/>
              <p:cNvSpPr>
                <a:spLocks noChangeArrowheads="1"/>
              </p:cNvSpPr>
              <p:nvPr/>
            </p:nvSpPr>
            <p:spPr bwMode="auto">
              <a:xfrm rot="4320000">
                <a:off x="4078" y="1255"/>
                <a:ext cx="22" cy="81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54" name="Group 265"/>
            <p:cNvGrpSpPr>
              <a:grpSpLocks/>
            </p:cNvGrpSpPr>
            <p:nvPr/>
          </p:nvGrpSpPr>
          <p:grpSpPr bwMode="auto">
            <a:xfrm>
              <a:off x="4081" y="1365"/>
              <a:ext cx="87" cy="52"/>
              <a:chOff x="4081" y="1365"/>
              <a:chExt cx="87" cy="52"/>
            </a:xfrm>
          </p:grpSpPr>
          <p:grpSp>
            <p:nvGrpSpPr>
              <p:cNvPr id="47061" name="Group 266"/>
              <p:cNvGrpSpPr>
                <a:grpSpLocks/>
              </p:cNvGrpSpPr>
              <p:nvPr/>
            </p:nvGrpSpPr>
            <p:grpSpPr bwMode="auto">
              <a:xfrm>
                <a:off x="4081" y="1365"/>
                <a:ext cx="49" cy="52"/>
                <a:chOff x="4081" y="1365"/>
                <a:chExt cx="49" cy="52"/>
              </a:xfrm>
            </p:grpSpPr>
            <p:sp>
              <p:nvSpPr>
                <p:cNvPr id="3463435" name="Oval 267"/>
                <p:cNvSpPr>
                  <a:spLocks noChangeArrowheads="1"/>
                </p:cNvSpPr>
                <p:nvPr/>
              </p:nvSpPr>
              <p:spPr bwMode="auto">
                <a:xfrm>
                  <a:off x="4088" y="1380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436" name="Oval 268"/>
                <p:cNvSpPr>
                  <a:spLocks noChangeArrowheads="1"/>
                </p:cNvSpPr>
                <p:nvPr/>
              </p:nvSpPr>
              <p:spPr bwMode="auto">
                <a:xfrm>
                  <a:off x="4081" y="1365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437" name="Rectangle 269"/>
              <p:cNvSpPr>
                <a:spLocks noChangeArrowheads="1"/>
              </p:cNvSpPr>
              <p:nvPr/>
            </p:nvSpPr>
            <p:spPr bwMode="auto">
              <a:xfrm rot="3000000">
                <a:off x="4125" y="1333"/>
                <a:ext cx="19" cy="7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38" name="Rectangle 270"/>
            <p:cNvSpPr>
              <a:spLocks noChangeArrowheads="1"/>
            </p:cNvSpPr>
            <p:nvPr/>
          </p:nvSpPr>
          <p:spPr bwMode="auto">
            <a:xfrm rot="660000">
              <a:off x="4270" y="1431"/>
              <a:ext cx="18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39" name="Rectangle 271"/>
            <p:cNvSpPr>
              <a:spLocks noChangeArrowheads="1"/>
            </p:cNvSpPr>
            <p:nvPr/>
          </p:nvSpPr>
          <p:spPr bwMode="auto">
            <a:xfrm rot="2880000">
              <a:off x="4478" y="1067"/>
              <a:ext cx="24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0" name="Rectangle 272"/>
            <p:cNvSpPr>
              <a:spLocks noChangeArrowheads="1"/>
            </p:cNvSpPr>
            <p:nvPr/>
          </p:nvSpPr>
          <p:spPr bwMode="auto">
            <a:xfrm rot="4080000">
              <a:off x="4511" y="1140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1" name="Rectangle 273"/>
            <p:cNvSpPr>
              <a:spLocks noChangeArrowheads="1"/>
            </p:cNvSpPr>
            <p:nvPr/>
          </p:nvSpPr>
          <p:spPr bwMode="auto">
            <a:xfrm rot="20520000">
              <a:off x="4376" y="1409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2" name="Rectangle 274"/>
            <p:cNvSpPr>
              <a:spLocks noChangeArrowheads="1"/>
            </p:cNvSpPr>
            <p:nvPr/>
          </p:nvSpPr>
          <p:spPr bwMode="auto">
            <a:xfrm rot="18720000">
              <a:off x="4462" y="1342"/>
              <a:ext cx="20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3" name="Rectangle 275"/>
            <p:cNvSpPr>
              <a:spLocks noChangeArrowheads="1"/>
            </p:cNvSpPr>
            <p:nvPr/>
          </p:nvSpPr>
          <p:spPr bwMode="auto">
            <a:xfrm rot="5880000">
              <a:off x="4522" y="1236"/>
              <a:ext cx="23" cy="8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091" name="Group 276"/>
          <p:cNvGrpSpPr>
            <a:grpSpLocks/>
          </p:cNvGrpSpPr>
          <p:nvPr/>
        </p:nvGrpSpPr>
        <p:grpSpPr bwMode="auto">
          <a:xfrm>
            <a:off x="2854325" y="1687513"/>
            <a:ext cx="173038" cy="522287"/>
            <a:chOff x="1932" y="1128"/>
            <a:chExt cx="122" cy="394"/>
          </a:xfrm>
        </p:grpSpPr>
        <p:sp>
          <p:nvSpPr>
            <p:cNvPr id="47027" name="Line 277"/>
            <p:cNvSpPr>
              <a:spLocks noChangeShapeType="1"/>
            </p:cNvSpPr>
            <p:nvPr/>
          </p:nvSpPr>
          <p:spPr bwMode="auto">
            <a:xfrm>
              <a:off x="1952" y="1280"/>
              <a:ext cx="27" cy="154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8" name="Line 278"/>
            <p:cNvSpPr>
              <a:spLocks noChangeShapeType="1"/>
            </p:cNvSpPr>
            <p:nvPr/>
          </p:nvSpPr>
          <p:spPr bwMode="auto">
            <a:xfrm flipH="1">
              <a:off x="1963" y="1434"/>
              <a:ext cx="14" cy="32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9" name="Line 279"/>
            <p:cNvSpPr>
              <a:spLocks noChangeShapeType="1"/>
            </p:cNvSpPr>
            <p:nvPr/>
          </p:nvSpPr>
          <p:spPr bwMode="auto">
            <a:xfrm>
              <a:off x="1963" y="1458"/>
              <a:ext cx="8" cy="35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30" name="Arc 280"/>
            <p:cNvSpPr>
              <a:spLocks/>
            </p:cNvSpPr>
            <p:nvPr/>
          </p:nvSpPr>
          <p:spPr bwMode="auto">
            <a:xfrm>
              <a:off x="1957" y="1490"/>
              <a:ext cx="15" cy="32"/>
            </a:xfrm>
            <a:custGeom>
              <a:avLst/>
              <a:gdLst>
                <a:gd name="T0" fmla="*/ 0 w 21590"/>
                <a:gd name="T1" fmla="*/ 0 h 21554"/>
                <a:gd name="T2" fmla="*/ 0 w 21590"/>
                <a:gd name="T3" fmla="*/ 0 h 21554"/>
                <a:gd name="T4" fmla="*/ 0 w 21590"/>
                <a:gd name="T5" fmla="*/ 0 h 215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0" h="21554" fill="none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</a:path>
                <a:path w="21590" h="21554" stroke="0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  <a:lnTo>
                    <a:pt x="21590" y="21554"/>
                  </a:lnTo>
                  <a:lnTo>
                    <a:pt x="0" y="2089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31" name="Arc 281"/>
            <p:cNvSpPr>
              <a:spLocks/>
            </p:cNvSpPr>
            <p:nvPr/>
          </p:nvSpPr>
          <p:spPr bwMode="auto">
            <a:xfrm>
              <a:off x="1932" y="1237"/>
              <a:ext cx="45" cy="49"/>
            </a:xfrm>
            <a:custGeom>
              <a:avLst/>
              <a:gdLst>
                <a:gd name="T0" fmla="*/ 0 w 36115"/>
                <a:gd name="T1" fmla="*/ 0 h 43186"/>
                <a:gd name="T2" fmla="*/ 0 w 36115"/>
                <a:gd name="T3" fmla="*/ 0 h 43186"/>
                <a:gd name="T4" fmla="*/ 0 w 36115"/>
                <a:gd name="T5" fmla="*/ 0 h 431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15" h="43186" fill="none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</a:path>
                <a:path w="36115" h="43186" stroke="0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  <a:lnTo>
                    <a:pt x="14515" y="21586"/>
                  </a:lnTo>
                  <a:lnTo>
                    <a:pt x="152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32" name="Arc 282"/>
            <p:cNvSpPr>
              <a:spLocks/>
            </p:cNvSpPr>
            <p:nvPr/>
          </p:nvSpPr>
          <p:spPr bwMode="auto">
            <a:xfrm>
              <a:off x="1950" y="1197"/>
              <a:ext cx="44" cy="48"/>
            </a:xfrm>
            <a:custGeom>
              <a:avLst/>
              <a:gdLst>
                <a:gd name="T0" fmla="*/ 0 w 36100"/>
                <a:gd name="T1" fmla="*/ 0 h 43185"/>
                <a:gd name="T2" fmla="*/ 0 w 36100"/>
                <a:gd name="T3" fmla="*/ 0 h 43185"/>
                <a:gd name="T4" fmla="*/ 0 w 36100"/>
                <a:gd name="T5" fmla="*/ 0 h 43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00" h="43185" fill="none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</a:path>
                <a:path w="36100" h="43185" stroke="0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  <a:lnTo>
                    <a:pt x="14500" y="21585"/>
                  </a:lnTo>
                  <a:lnTo>
                    <a:pt x="15314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33" name="Arc 283"/>
            <p:cNvSpPr>
              <a:spLocks/>
            </p:cNvSpPr>
            <p:nvPr/>
          </p:nvSpPr>
          <p:spPr bwMode="auto">
            <a:xfrm>
              <a:off x="1964" y="1158"/>
              <a:ext cx="44" cy="47"/>
            </a:xfrm>
            <a:custGeom>
              <a:avLst/>
              <a:gdLst>
                <a:gd name="T0" fmla="*/ 0 w 36263"/>
                <a:gd name="T1" fmla="*/ 0 h 41355"/>
                <a:gd name="T2" fmla="*/ 0 w 36263"/>
                <a:gd name="T3" fmla="*/ 0 h 41355"/>
                <a:gd name="T4" fmla="*/ 0 w 36263"/>
                <a:gd name="T5" fmla="*/ 0 h 4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63" h="41355" fill="none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</a:path>
                <a:path w="36263" h="41355" stroke="0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  <a:lnTo>
                    <a:pt x="14663" y="19755"/>
                  </a:lnTo>
                  <a:lnTo>
                    <a:pt x="233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34" name="Arc 284"/>
            <p:cNvSpPr>
              <a:spLocks/>
            </p:cNvSpPr>
            <p:nvPr/>
          </p:nvSpPr>
          <p:spPr bwMode="auto">
            <a:xfrm>
              <a:off x="1990" y="1128"/>
              <a:ext cx="64" cy="46"/>
            </a:xfrm>
            <a:custGeom>
              <a:avLst/>
              <a:gdLst>
                <a:gd name="T0" fmla="*/ 0 w 40969"/>
                <a:gd name="T1" fmla="*/ 0 h 24899"/>
                <a:gd name="T2" fmla="*/ 0 w 40969"/>
                <a:gd name="T3" fmla="*/ 0 h 24899"/>
                <a:gd name="T4" fmla="*/ 0 w 40969"/>
                <a:gd name="T5" fmla="*/ 0 h 248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969" h="24899" fill="none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</a:path>
                <a:path w="40969" h="24899" stroke="0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  <a:lnTo>
                    <a:pt x="19369" y="3299"/>
                  </a:lnTo>
                  <a:lnTo>
                    <a:pt x="40715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092" name="Group 285"/>
          <p:cNvGrpSpPr>
            <a:grpSpLocks/>
          </p:cNvGrpSpPr>
          <p:nvPr/>
        </p:nvGrpSpPr>
        <p:grpSpPr bwMode="auto">
          <a:xfrm>
            <a:off x="2486025" y="1968500"/>
            <a:ext cx="341313" cy="273050"/>
            <a:chOff x="1671" y="1340"/>
            <a:chExt cx="241" cy="206"/>
          </a:xfrm>
        </p:grpSpPr>
        <p:sp>
          <p:nvSpPr>
            <p:cNvPr id="47013" name="Arc 286"/>
            <p:cNvSpPr>
              <a:spLocks/>
            </p:cNvSpPr>
            <p:nvPr/>
          </p:nvSpPr>
          <p:spPr bwMode="auto">
            <a:xfrm rot="-840000">
              <a:off x="1679" y="1444"/>
              <a:ext cx="19" cy="102"/>
            </a:xfrm>
            <a:custGeom>
              <a:avLst/>
              <a:gdLst>
                <a:gd name="T0" fmla="*/ 0 w 21600"/>
                <a:gd name="T1" fmla="*/ 0 h 20444"/>
                <a:gd name="T2" fmla="*/ 0 w 21600"/>
                <a:gd name="T3" fmla="*/ 0 h 20444"/>
                <a:gd name="T4" fmla="*/ 0 w 21600"/>
                <a:gd name="T5" fmla="*/ 0 h 204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444" fill="none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</a:path>
                <a:path w="21600" h="20444" stroke="0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14" name="Arc 287"/>
            <p:cNvSpPr>
              <a:spLocks/>
            </p:cNvSpPr>
            <p:nvPr/>
          </p:nvSpPr>
          <p:spPr bwMode="auto">
            <a:xfrm rot="-840000">
              <a:off x="1671" y="1383"/>
              <a:ext cx="16" cy="59"/>
            </a:xfrm>
            <a:custGeom>
              <a:avLst/>
              <a:gdLst>
                <a:gd name="T0" fmla="*/ 0 w 21600"/>
                <a:gd name="T1" fmla="*/ 0 h 21555"/>
                <a:gd name="T2" fmla="*/ 0 w 21600"/>
                <a:gd name="T3" fmla="*/ 0 h 21555"/>
                <a:gd name="T4" fmla="*/ 0 w 21600"/>
                <a:gd name="T5" fmla="*/ 0 h 215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55" fill="none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</a:path>
                <a:path w="21600" h="21555" stroke="0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  <a:lnTo>
                    <a:pt x="21600" y="21555"/>
                  </a:lnTo>
                  <a:lnTo>
                    <a:pt x="-1" y="2155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15" name="Arc 288"/>
            <p:cNvSpPr>
              <a:spLocks/>
            </p:cNvSpPr>
            <p:nvPr/>
          </p:nvSpPr>
          <p:spPr bwMode="auto">
            <a:xfrm rot="-840000">
              <a:off x="1690" y="1380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16" name="Arc 289"/>
            <p:cNvSpPr>
              <a:spLocks/>
            </p:cNvSpPr>
            <p:nvPr/>
          </p:nvSpPr>
          <p:spPr bwMode="auto">
            <a:xfrm rot="-840000">
              <a:off x="1725" y="1445"/>
              <a:ext cx="23" cy="93"/>
            </a:xfrm>
            <a:custGeom>
              <a:avLst/>
              <a:gdLst>
                <a:gd name="T0" fmla="*/ 0 w 27621"/>
                <a:gd name="T1" fmla="*/ 0 h 21600"/>
                <a:gd name="T2" fmla="*/ 0 w 27621"/>
                <a:gd name="T3" fmla="*/ 0 h 21600"/>
                <a:gd name="T4" fmla="*/ 0 w 276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21" h="21600" fill="none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</a:path>
                <a:path w="27621" h="21600" stroke="0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7620" y="20743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17" name="Arc 290"/>
            <p:cNvSpPr>
              <a:spLocks/>
            </p:cNvSpPr>
            <p:nvPr/>
          </p:nvSpPr>
          <p:spPr bwMode="auto">
            <a:xfrm rot="9960000">
              <a:off x="1802" y="1359"/>
              <a:ext cx="19" cy="103"/>
            </a:xfrm>
            <a:custGeom>
              <a:avLst/>
              <a:gdLst>
                <a:gd name="T0" fmla="*/ 0 w 21600"/>
                <a:gd name="T1" fmla="*/ 0 h 20580"/>
                <a:gd name="T2" fmla="*/ 0 w 21600"/>
                <a:gd name="T3" fmla="*/ 0 h 20580"/>
                <a:gd name="T4" fmla="*/ 0 w 21600"/>
                <a:gd name="T5" fmla="*/ 0 h 205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580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</a:path>
                <a:path w="21600" h="20580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  <a:lnTo>
                    <a:pt x="0" y="205"/>
                  </a:lnTo>
                  <a:lnTo>
                    <a:pt x="21599" y="-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18" name="Arc 291"/>
            <p:cNvSpPr>
              <a:spLocks/>
            </p:cNvSpPr>
            <p:nvPr/>
          </p:nvSpPr>
          <p:spPr bwMode="auto">
            <a:xfrm rot="9960000">
              <a:off x="1816" y="1464"/>
              <a:ext cx="16" cy="58"/>
            </a:xfrm>
            <a:custGeom>
              <a:avLst/>
              <a:gdLst>
                <a:gd name="T0" fmla="*/ 0 w 21600"/>
                <a:gd name="T1" fmla="*/ 0 h 21558"/>
                <a:gd name="T2" fmla="*/ 0 w 21600"/>
                <a:gd name="T3" fmla="*/ 0 h 21558"/>
                <a:gd name="T4" fmla="*/ 0 w 21600"/>
                <a:gd name="T5" fmla="*/ 0 h 215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58" fill="none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</a:path>
                <a:path w="21600" h="21558" stroke="0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  <a:lnTo>
                    <a:pt x="21600" y="21558"/>
                  </a:lnTo>
                  <a:lnTo>
                    <a:pt x="-1" y="21557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19" name="Arc 292"/>
            <p:cNvSpPr>
              <a:spLocks/>
            </p:cNvSpPr>
            <p:nvPr/>
          </p:nvSpPr>
          <p:spPr bwMode="auto">
            <a:xfrm rot="9960000">
              <a:off x="1790" y="1433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0" name="Arc 293"/>
            <p:cNvSpPr>
              <a:spLocks/>
            </p:cNvSpPr>
            <p:nvPr/>
          </p:nvSpPr>
          <p:spPr bwMode="auto">
            <a:xfrm rot="9960000">
              <a:off x="1745" y="1435"/>
              <a:ext cx="19" cy="98"/>
            </a:xfrm>
            <a:custGeom>
              <a:avLst/>
              <a:gdLst>
                <a:gd name="T0" fmla="*/ 0 w 21600"/>
                <a:gd name="T1" fmla="*/ 0 h 19605"/>
                <a:gd name="T2" fmla="*/ 0 w 21600"/>
                <a:gd name="T3" fmla="*/ 0 h 19605"/>
                <a:gd name="T4" fmla="*/ 0 w 21600"/>
                <a:gd name="T5" fmla="*/ 0 h 196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605" fill="none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</a:path>
                <a:path w="21600" h="19605" stroke="0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  <a:lnTo>
                    <a:pt x="21600" y="19605"/>
                  </a:lnTo>
                  <a:lnTo>
                    <a:pt x="-1" y="1960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1" name="Arc 294"/>
            <p:cNvSpPr>
              <a:spLocks/>
            </p:cNvSpPr>
            <p:nvPr/>
          </p:nvSpPr>
          <p:spPr bwMode="auto">
            <a:xfrm rot="9960000">
              <a:off x="1737" y="1369"/>
              <a:ext cx="17" cy="60"/>
            </a:xfrm>
            <a:custGeom>
              <a:avLst/>
              <a:gdLst>
                <a:gd name="T0" fmla="*/ 0 w 23027"/>
                <a:gd name="T1" fmla="*/ 0 h 21981"/>
                <a:gd name="T2" fmla="*/ 0 w 23027"/>
                <a:gd name="T3" fmla="*/ 0 h 21981"/>
                <a:gd name="T4" fmla="*/ 0 w 23027"/>
                <a:gd name="T5" fmla="*/ 0 h 219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027" h="21981" fill="none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</a:path>
                <a:path w="23027" h="21981" stroke="0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  <a:lnTo>
                    <a:pt x="1427" y="381"/>
                  </a:lnTo>
                  <a:lnTo>
                    <a:pt x="23023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2" name="Arc 295"/>
            <p:cNvSpPr>
              <a:spLocks/>
            </p:cNvSpPr>
            <p:nvPr/>
          </p:nvSpPr>
          <p:spPr bwMode="auto">
            <a:xfrm rot="9960000">
              <a:off x="1754" y="1366"/>
              <a:ext cx="24" cy="93"/>
            </a:xfrm>
            <a:custGeom>
              <a:avLst/>
              <a:gdLst>
                <a:gd name="T0" fmla="*/ 0 w 27359"/>
                <a:gd name="T1" fmla="*/ 0 h 21833"/>
                <a:gd name="T2" fmla="*/ 0 w 27359"/>
                <a:gd name="T3" fmla="*/ 0 h 21833"/>
                <a:gd name="T4" fmla="*/ 0 w 27359"/>
                <a:gd name="T5" fmla="*/ 0 h 218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359" h="21833" fill="none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</a:path>
                <a:path w="27359" h="21833" stroke="0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  <a:lnTo>
                    <a:pt x="21600" y="233"/>
                  </a:lnTo>
                  <a:lnTo>
                    <a:pt x="27359" y="2105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3" name="Arc 296"/>
            <p:cNvSpPr>
              <a:spLocks/>
            </p:cNvSpPr>
            <p:nvPr/>
          </p:nvSpPr>
          <p:spPr bwMode="auto">
            <a:xfrm rot="-840000">
              <a:off x="1816" y="1352"/>
              <a:ext cx="24" cy="93"/>
            </a:xfrm>
            <a:custGeom>
              <a:avLst/>
              <a:gdLst>
                <a:gd name="T0" fmla="*/ 0 w 28430"/>
                <a:gd name="T1" fmla="*/ 0 h 21600"/>
                <a:gd name="T2" fmla="*/ 0 w 28430"/>
                <a:gd name="T3" fmla="*/ 0 h 21600"/>
                <a:gd name="T4" fmla="*/ 0 w 284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430" h="21600" fill="none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</a:path>
                <a:path w="28430" h="21600" stroke="0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  <a:lnTo>
                    <a:pt x="6831" y="21600"/>
                  </a:lnTo>
                  <a:lnTo>
                    <a:pt x="0" y="110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4" name="Arc 297"/>
            <p:cNvSpPr>
              <a:spLocks/>
            </p:cNvSpPr>
            <p:nvPr/>
          </p:nvSpPr>
          <p:spPr bwMode="auto">
            <a:xfrm rot="-840000">
              <a:off x="1851" y="1418"/>
              <a:ext cx="23" cy="92"/>
            </a:xfrm>
            <a:custGeom>
              <a:avLst/>
              <a:gdLst>
                <a:gd name="T0" fmla="*/ 0 w 27657"/>
                <a:gd name="T1" fmla="*/ 0 h 21836"/>
                <a:gd name="T2" fmla="*/ 0 w 27657"/>
                <a:gd name="T3" fmla="*/ 0 h 21836"/>
                <a:gd name="T4" fmla="*/ 0 w 27657"/>
                <a:gd name="T5" fmla="*/ 0 h 218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57" h="21836" fill="none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</a:path>
                <a:path w="27657" h="21836" stroke="0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  <a:lnTo>
                    <a:pt x="21600" y="236"/>
                  </a:lnTo>
                  <a:lnTo>
                    <a:pt x="27657" y="20969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5" name="Arc 298"/>
            <p:cNvSpPr>
              <a:spLocks/>
            </p:cNvSpPr>
            <p:nvPr/>
          </p:nvSpPr>
          <p:spPr bwMode="auto">
            <a:xfrm rot="9960000">
              <a:off x="1872" y="1407"/>
              <a:ext cx="18" cy="99"/>
            </a:xfrm>
            <a:custGeom>
              <a:avLst/>
              <a:gdLst>
                <a:gd name="T0" fmla="*/ 0 w 21599"/>
                <a:gd name="T1" fmla="*/ 0 h 19623"/>
                <a:gd name="T2" fmla="*/ 0 w 21599"/>
                <a:gd name="T3" fmla="*/ 0 h 19623"/>
                <a:gd name="T4" fmla="*/ 0 w 21599"/>
                <a:gd name="T5" fmla="*/ 0 h 196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9" h="19623" fill="none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</a:path>
                <a:path w="21599" h="19623" stroke="0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  <a:lnTo>
                    <a:pt x="21599" y="19623"/>
                  </a:lnTo>
                  <a:lnTo>
                    <a:pt x="-1" y="1942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6" name="Arc 299"/>
            <p:cNvSpPr>
              <a:spLocks/>
            </p:cNvSpPr>
            <p:nvPr/>
          </p:nvSpPr>
          <p:spPr bwMode="auto">
            <a:xfrm rot="9960000">
              <a:off x="1863" y="1340"/>
              <a:ext cx="49" cy="59"/>
            </a:xfrm>
            <a:custGeom>
              <a:avLst/>
              <a:gdLst>
                <a:gd name="T0" fmla="*/ 0 w 40443"/>
                <a:gd name="T1" fmla="*/ 0 h 21969"/>
                <a:gd name="T2" fmla="*/ 0 w 40443"/>
                <a:gd name="T3" fmla="*/ 0 h 21969"/>
                <a:gd name="T4" fmla="*/ 0 w 40443"/>
                <a:gd name="T5" fmla="*/ 0 h 219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443" h="21969" fill="none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</a:path>
                <a:path w="40443" h="21969" stroke="0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  <a:lnTo>
                    <a:pt x="18843" y="369"/>
                  </a:lnTo>
                  <a:lnTo>
                    <a:pt x="40439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3468" name="Oval 300"/>
          <p:cNvSpPr>
            <a:spLocks noChangeArrowheads="1"/>
          </p:cNvSpPr>
          <p:nvPr/>
        </p:nvSpPr>
        <p:spPr bwMode="auto">
          <a:xfrm>
            <a:off x="1670050" y="2093913"/>
            <a:ext cx="839788" cy="758825"/>
          </a:xfrm>
          <a:prstGeom prst="ellipse">
            <a:avLst/>
          </a:prstGeom>
          <a:solidFill>
            <a:srgbClr val="3A006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094" name="Group 301"/>
          <p:cNvGrpSpPr>
            <a:grpSpLocks/>
          </p:cNvGrpSpPr>
          <p:nvPr/>
        </p:nvGrpSpPr>
        <p:grpSpPr bwMode="auto">
          <a:xfrm>
            <a:off x="1787525" y="2220913"/>
            <a:ext cx="576263" cy="520700"/>
            <a:chOff x="1535" y="671"/>
            <a:chExt cx="409" cy="393"/>
          </a:xfrm>
        </p:grpSpPr>
        <p:sp>
          <p:nvSpPr>
            <p:cNvPr id="3463470" name="Oval 302"/>
            <p:cNvSpPr>
              <a:spLocks noChangeArrowheads="1"/>
            </p:cNvSpPr>
            <p:nvPr/>
          </p:nvSpPr>
          <p:spPr bwMode="auto">
            <a:xfrm>
              <a:off x="1535" y="671"/>
              <a:ext cx="409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 useBgFill="1">
          <p:nvSpPr>
            <p:cNvPr id="3463471" name="Oval 303"/>
            <p:cNvSpPr>
              <a:spLocks noChangeArrowheads="1"/>
            </p:cNvSpPr>
            <p:nvPr/>
          </p:nvSpPr>
          <p:spPr bwMode="auto">
            <a:xfrm>
              <a:off x="1550" y="688"/>
              <a:ext cx="377" cy="361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095" name="Group 304"/>
          <p:cNvGrpSpPr>
            <a:grpSpLocks/>
          </p:cNvGrpSpPr>
          <p:nvPr/>
        </p:nvGrpSpPr>
        <p:grpSpPr bwMode="auto">
          <a:xfrm>
            <a:off x="1693863" y="2122488"/>
            <a:ext cx="765175" cy="704850"/>
            <a:chOff x="1109" y="1456"/>
            <a:chExt cx="543" cy="533"/>
          </a:xfrm>
        </p:grpSpPr>
        <p:grpSp>
          <p:nvGrpSpPr>
            <p:cNvPr id="46953" name="Group 305"/>
            <p:cNvGrpSpPr>
              <a:grpSpLocks/>
            </p:cNvGrpSpPr>
            <p:nvPr/>
          </p:nvGrpSpPr>
          <p:grpSpPr bwMode="auto">
            <a:xfrm>
              <a:off x="1179" y="1511"/>
              <a:ext cx="56" cy="82"/>
              <a:chOff x="1179" y="1511"/>
              <a:chExt cx="56" cy="82"/>
            </a:xfrm>
          </p:grpSpPr>
          <p:grpSp>
            <p:nvGrpSpPr>
              <p:cNvPr id="47007" name="Group 306"/>
              <p:cNvGrpSpPr>
                <a:grpSpLocks/>
              </p:cNvGrpSpPr>
              <p:nvPr/>
            </p:nvGrpSpPr>
            <p:grpSpPr bwMode="auto">
              <a:xfrm>
                <a:off x="1179" y="1511"/>
                <a:ext cx="50" cy="51"/>
                <a:chOff x="1179" y="1511"/>
                <a:chExt cx="50" cy="51"/>
              </a:xfrm>
            </p:grpSpPr>
            <p:sp>
              <p:nvSpPr>
                <p:cNvPr id="3463475" name="Oval 307"/>
                <p:cNvSpPr>
                  <a:spLocks noChangeArrowheads="1"/>
                </p:cNvSpPr>
                <p:nvPr/>
              </p:nvSpPr>
              <p:spPr bwMode="auto">
                <a:xfrm>
                  <a:off x="1191" y="151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476" name="Oval 308"/>
                <p:cNvSpPr>
                  <a:spLocks noChangeArrowheads="1"/>
                </p:cNvSpPr>
                <p:nvPr/>
              </p:nvSpPr>
              <p:spPr bwMode="auto">
                <a:xfrm>
                  <a:off x="1179" y="152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477" name="Rectangle 309"/>
              <p:cNvSpPr>
                <a:spLocks noChangeArrowheads="1"/>
              </p:cNvSpPr>
              <p:nvPr/>
            </p:nvSpPr>
            <p:spPr bwMode="auto">
              <a:xfrm rot="19380000">
                <a:off x="1214" y="1518"/>
                <a:ext cx="21" cy="7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54" name="Group 310"/>
            <p:cNvGrpSpPr>
              <a:grpSpLocks/>
            </p:cNvGrpSpPr>
            <p:nvPr/>
          </p:nvGrpSpPr>
          <p:grpSpPr bwMode="auto">
            <a:xfrm>
              <a:off x="1274" y="1456"/>
              <a:ext cx="63" cy="41"/>
              <a:chOff x="1274" y="1456"/>
              <a:chExt cx="63" cy="41"/>
            </a:xfrm>
          </p:grpSpPr>
          <p:sp>
            <p:nvSpPr>
              <p:cNvPr id="3463479" name="Oval 311"/>
              <p:cNvSpPr>
                <a:spLocks noChangeArrowheads="1"/>
              </p:cNvSpPr>
              <p:nvPr/>
            </p:nvSpPr>
            <p:spPr bwMode="auto">
              <a:xfrm>
                <a:off x="1296" y="145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80" name="Oval 312"/>
              <p:cNvSpPr>
                <a:spLocks noChangeArrowheads="1"/>
              </p:cNvSpPr>
              <p:nvPr/>
            </p:nvSpPr>
            <p:spPr bwMode="auto">
              <a:xfrm>
                <a:off x="1270" y="146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55" name="Group 313"/>
            <p:cNvGrpSpPr>
              <a:grpSpLocks/>
            </p:cNvGrpSpPr>
            <p:nvPr/>
          </p:nvGrpSpPr>
          <p:grpSpPr bwMode="auto">
            <a:xfrm>
              <a:off x="1368" y="1456"/>
              <a:ext cx="65" cy="34"/>
              <a:chOff x="1368" y="1456"/>
              <a:chExt cx="65" cy="34"/>
            </a:xfrm>
          </p:grpSpPr>
          <p:sp>
            <p:nvSpPr>
              <p:cNvPr id="3463482" name="Oval 314"/>
              <p:cNvSpPr>
                <a:spLocks noChangeArrowheads="1"/>
              </p:cNvSpPr>
              <p:nvPr/>
            </p:nvSpPr>
            <p:spPr bwMode="auto">
              <a:xfrm>
                <a:off x="1394" y="1456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83" name="Oval 315"/>
              <p:cNvSpPr>
                <a:spLocks noChangeArrowheads="1"/>
              </p:cNvSpPr>
              <p:nvPr/>
            </p:nvSpPr>
            <p:spPr bwMode="auto">
              <a:xfrm>
                <a:off x="1368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56" name="Group 316"/>
            <p:cNvGrpSpPr>
              <a:grpSpLocks/>
            </p:cNvGrpSpPr>
            <p:nvPr/>
          </p:nvGrpSpPr>
          <p:grpSpPr bwMode="auto">
            <a:xfrm>
              <a:off x="1479" y="1478"/>
              <a:ext cx="58" cy="48"/>
              <a:chOff x="1479" y="1478"/>
              <a:chExt cx="58" cy="48"/>
            </a:xfrm>
          </p:grpSpPr>
          <p:sp>
            <p:nvSpPr>
              <p:cNvPr id="3463485" name="Oval 317"/>
              <p:cNvSpPr>
                <a:spLocks noChangeArrowheads="1"/>
              </p:cNvSpPr>
              <p:nvPr/>
            </p:nvSpPr>
            <p:spPr bwMode="auto">
              <a:xfrm>
                <a:off x="1499" y="149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86" name="Oval 318"/>
              <p:cNvSpPr>
                <a:spLocks noChangeArrowheads="1"/>
              </p:cNvSpPr>
              <p:nvPr/>
            </p:nvSpPr>
            <p:spPr bwMode="auto">
              <a:xfrm>
                <a:off x="1479" y="147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87" name="Oval 319"/>
            <p:cNvSpPr>
              <a:spLocks noChangeArrowheads="1"/>
            </p:cNvSpPr>
            <p:nvPr/>
          </p:nvSpPr>
          <p:spPr bwMode="auto">
            <a:xfrm>
              <a:off x="1123" y="161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88" name="Oval 320"/>
            <p:cNvSpPr>
              <a:spLocks noChangeArrowheads="1"/>
            </p:cNvSpPr>
            <p:nvPr/>
          </p:nvSpPr>
          <p:spPr bwMode="auto">
            <a:xfrm>
              <a:off x="1118" y="163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6959" name="Group 321"/>
            <p:cNvGrpSpPr>
              <a:grpSpLocks/>
            </p:cNvGrpSpPr>
            <p:nvPr/>
          </p:nvGrpSpPr>
          <p:grpSpPr bwMode="auto">
            <a:xfrm>
              <a:off x="1218" y="1906"/>
              <a:ext cx="59" cy="49"/>
              <a:chOff x="1218" y="1906"/>
              <a:chExt cx="59" cy="49"/>
            </a:xfrm>
          </p:grpSpPr>
          <p:sp>
            <p:nvSpPr>
              <p:cNvPr id="3463490" name="Oval 322"/>
              <p:cNvSpPr>
                <a:spLocks noChangeArrowheads="1"/>
              </p:cNvSpPr>
              <p:nvPr/>
            </p:nvSpPr>
            <p:spPr bwMode="auto">
              <a:xfrm>
                <a:off x="1240" y="1922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91" name="Oval 323"/>
              <p:cNvSpPr>
                <a:spLocks noChangeArrowheads="1"/>
              </p:cNvSpPr>
              <p:nvPr/>
            </p:nvSpPr>
            <p:spPr bwMode="auto">
              <a:xfrm>
                <a:off x="1218" y="190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60" name="Group 324"/>
            <p:cNvGrpSpPr>
              <a:grpSpLocks/>
            </p:cNvGrpSpPr>
            <p:nvPr/>
          </p:nvGrpSpPr>
          <p:grpSpPr bwMode="auto">
            <a:xfrm>
              <a:off x="1311" y="1947"/>
              <a:ext cx="67" cy="42"/>
              <a:chOff x="1311" y="1947"/>
              <a:chExt cx="67" cy="42"/>
            </a:xfrm>
          </p:grpSpPr>
          <p:sp>
            <p:nvSpPr>
              <p:cNvPr id="3463493" name="Oval 325"/>
              <p:cNvSpPr>
                <a:spLocks noChangeArrowheads="1"/>
              </p:cNvSpPr>
              <p:nvPr/>
            </p:nvSpPr>
            <p:spPr bwMode="auto">
              <a:xfrm>
                <a:off x="1340" y="195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94" name="Oval 326"/>
              <p:cNvSpPr>
                <a:spLocks noChangeArrowheads="1"/>
              </p:cNvSpPr>
              <p:nvPr/>
            </p:nvSpPr>
            <p:spPr bwMode="auto">
              <a:xfrm>
                <a:off x="1311" y="1947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61" name="Group 327"/>
            <p:cNvGrpSpPr>
              <a:grpSpLocks/>
            </p:cNvGrpSpPr>
            <p:nvPr/>
          </p:nvGrpSpPr>
          <p:grpSpPr bwMode="auto">
            <a:xfrm>
              <a:off x="1434" y="1923"/>
              <a:ext cx="65" cy="50"/>
              <a:chOff x="1434" y="1923"/>
              <a:chExt cx="65" cy="50"/>
            </a:xfrm>
          </p:grpSpPr>
          <p:sp>
            <p:nvSpPr>
              <p:cNvPr id="3463496" name="Oval 328"/>
              <p:cNvSpPr>
                <a:spLocks noChangeArrowheads="1"/>
              </p:cNvSpPr>
              <p:nvPr/>
            </p:nvSpPr>
            <p:spPr bwMode="auto">
              <a:xfrm>
                <a:off x="1464" y="1923"/>
                <a:ext cx="35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97" name="Oval 329"/>
              <p:cNvSpPr>
                <a:spLocks noChangeArrowheads="1"/>
              </p:cNvSpPr>
              <p:nvPr/>
            </p:nvSpPr>
            <p:spPr bwMode="auto">
              <a:xfrm>
                <a:off x="1430" y="1939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62" name="Group 330"/>
            <p:cNvGrpSpPr>
              <a:grpSpLocks/>
            </p:cNvGrpSpPr>
            <p:nvPr/>
          </p:nvGrpSpPr>
          <p:grpSpPr bwMode="auto">
            <a:xfrm>
              <a:off x="1542" y="1838"/>
              <a:ext cx="60" cy="62"/>
              <a:chOff x="1542" y="1838"/>
              <a:chExt cx="60" cy="62"/>
            </a:xfrm>
          </p:grpSpPr>
          <p:sp>
            <p:nvSpPr>
              <p:cNvPr id="3463499" name="Oval 331"/>
              <p:cNvSpPr>
                <a:spLocks noChangeArrowheads="1"/>
              </p:cNvSpPr>
              <p:nvPr/>
            </p:nvSpPr>
            <p:spPr bwMode="auto">
              <a:xfrm>
                <a:off x="1564" y="183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0" name="Oval 332"/>
              <p:cNvSpPr>
                <a:spLocks noChangeArrowheads="1"/>
              </p:cNvSpPr>
              <p:nvPr/>
            </p:nvSpPr>
            <p:spPr bwMode="auto">
              <a:xfrm>
                <a:off x="1542" y="186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63" name="Group 333"/>
            <p:cNvGrpSpPr>
              <a:grpSpLocks/>
            </p:cNvGrpSpPr>
            <p:nvPr/>
          </p:nvGrpSpPr>
          <p:grpSpPr bwMode="auto">
            <a:xfrm>
              <a:off x="1611" y="1722"/>
              <a:ext cx="41" cy="70"/>
              <a:chOff x="1611" y="1722"/>
              <a:chExt cx="41" cy="70"/>
            </a:xfrm>
          </p:grpSpPr>
          <p:sp>
            <p:nvSpPr>
              <p:cNvPr id="3463502" name="Oval 334"/>
              <p:cNvSpPr>
                <a:spLocks noChangeArrowheads="1"/>
              </p:cNvSpPr>
              <p:nvPr/>
            </p:nvSpPr>
            <p:spPr bwMode="auto">
              <a:xfrm>
                <a:off x="1616" y="1722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3" name="Oval 335"/>
              <p:cNvSpPr>
                <a:spLocks noChangeArrowheads="1"/>
              </p:cNvSpPr>
              <p:nvPr/>
            </p:nvSpPr>
            <p:spPr bwMode="auto">
              <a:xfrm>
                <a:off x="1611" y="175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64" name="Group 336"/>
            <p:cNvGrpSpPr>
              <a:grpSpLocks/>
            </p:cNvGrpSpPr>
            <p:nvPr/>
          </p:nvGrpSpPr>
          <p:grpSpPr bwMode="auto">
            <a:xfrm>
              <a:off x="1596" y="1610"/>
              <a:ext cx="44" cy="62"/>
              <a:chOff x="1596" y="1610"/>
              <a:chExt cx="44" cy="62"/>
            </a:xfrm>
          </p:grpSpPr>
          <p:sp>
            <p:nvSpPr>
              <p:cNvPr id="3463505" name="Oval 337"/>
              <p:cNvSpPr>
                <a:spLocks noChangeArrowheads="1"/>
              </p:cNvSpPr>
              <p:nvPr/>
            </p:nvSpPr>
            <p:spPr bwMode="auto">
              <a:xfrm>
                <a:off x="1596" y="161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6" name="Oval 338"/>
              <p:cNvSpPr>
                <a:spLocks noChangeArrowheads="1"/>
              </p:cNvSpPr>
              <p:nvPr/>
            </p:nvSpPr>
            <p:spPr bwMode="auto">
              <a:xfrm>
                <a:off x="1604" y="163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65" name="Group 339"/>
            <p:cNvGrpSpPr>
              <a:grpSpLocks/>
            </p:cNvGrpSpPr>
            <p:nvPr/>
          </p:nvGrpSpPr>
          <p:grpSpPr bwMode="auto">
            <a:xfrm>
              <a:off x="1554" y="1539"/>
              <a:ext cx="49" cy="54"/>
              <a:chOff x="1554" y="1539"/>
              <a:chExt cx="49" cy="54"/>
            </a:xfrm>
          </p:grpSpPr>
          <p:sp>
            <p:nvSpPr>
              <p:cNvPr id="3463508" name="Oval 340"/>
              <p:cNvSpPr>
                <a:spLocks noChangeArrowheads="1"/>
              </p:cNvSpPr>
              <p:nvPr/>
            </p:nvSpPr>
            <p:spPr bwMode="auto">
              <a:xfrm>
                <a:off x="1554" y="153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9" name="Oval 341"/>
              <p:cNvSpPr>
                <a:spLocks noChangeArrowheads="1"/>
              </p:cNvSpPr>
              <p:nvPr/>
            </p:nvSpPr>
            <p:spPr bwMode="auto">
              <a:xfrm>
                <a:off x="1566" y="155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510" name="Rectangle 342"/>
            <p:cNvSpPr>
              <a:spLocks noChangeArrowheads="1"/>
            </p:cNvSpPr>
            <p:nvPr/>
          </p:nvSpPr>
          <p:spPr bwMode="auto">
            <a:xfrm rot="1920000">
              <a:off x="1491" y="148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1" name="Rectangle 343"/>
            <p:cNvSpPr>
              <a:spLocks noChangeArrowheads="1"/>
            </p:cNvSpPr>
            <p:nvPr/>
          </p:nvSpPr>
          <p:spPr bwMode="auto">
            <a:xfrm rot="1680000">
              <a:off x="1254" y="1862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2" name="Rectangle 344"/>
            <p:cNvSpPr>
              <a:spLocks noChangeArrowheads="1"/>
            </p:cNvSpPr>
            <p:nvPr/>
          </p:nvSpPr>
          <p:spPr bwMode="auto">
            <a:xfrm rot="240000">
              <a:off x="1390" y="1457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3" name="Rectangle 345"/>
            <p:cNvSpPr>
              <a:spLocks noChangeArrowheads="1"/>
            </p:cNvSpPr>
            <p:nvPr/>
          </p:nvSpPr>
          <p:spPr bwMode="auto">
            <a:xfrm rot="6420000">
              <a:off x="1156" y="1611"/>
              <a:ext cx="1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4" name="Rectangle 346"/>
            <p:cNvSpPr>
              <a:spLocks noChangeArrowheads="1"/>
            </p:cNvSpPr>
            <p:nvPr/>
          </p:nvSpPr>
          <p:spPr bwMode="auto">
            <a:xfrm rot="20760000">
              <a:off x="1301" y="1461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6971" name="Group 347"/>
            <p:cNvGrpSpPr>
              <a:grpSpLocks/>
            </p:cNvGrpSpPr>
            <p:nvPr/>
          </p:nvGrpSpPr>
          <p:grpSpPr bwMode="auto">
            <a:xfrm>
              <a:off x="1109" y="1744"/>
              <a:ext cx="96" cy="59"/>
              <a:chOff x="1109" y="1744"/>
              <a:chExt cx="96" cy="59"/>
            </a:xfrm>
          </p:grpSpPr>
          <p:grpSp>
            <p:nvGrpSpPr>
              <p:cNvPr id="46983" name="Group 348"/>
              <p:cNvGrpSpPr>
                <a:grpSpLocks/>
              </p:cNvGrpSpPr>
              <p:nvPr/>
            </p:nvGrpSpPr>
            <p:grpSpPr bwMode="auto">
              <a:xfrm>
                <a:off x="1109" y="1744"/>
                <a:ext cx="49" cy="59"/>
                <a:chOff x="1109" y="1744"/>
                <a:chExt cx="49" cy="59"/>
              </a:xfrm>
            </p:grpSpPr>
            <p:sp>
              <p:nvSpPr>
                <p:cNvPr id="3463517" name="Oval 349"/>
                <p:cNvSpPr>
                  <a:spLocks noChangeArrowheads="1"/>
                </p:cNvSpPr>
                <p:nvPr/>
              </p:nvSpPr>
              <p:spPr bwMode="auto">
                <a:xfrm>
                  <a:off x="1109" y="1744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518" name="Oval 350"/>
                <p:cNvSpPr>
                  <a:spLocks noChangeArrowheads="1"/>
                </p:cNvSpPr>
                <p:nvPr/>
              </p:nvSpPr>
              <p:spPr bwMode="auto">
                <a:xfrm>
                  <a:off x="1120" y="1771"/>
                  <a:ext cx="34" cy="3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519" name="Rectangle 351"/>
              <p:cNvSpPr>
                <a:spLocks noChangeArrowheads="1"/>
              </p:cNvSpPr>
              <p:nvPr/>
            </p:nvSpPr>
            <p:spPr bwMode="auto">
              <a:xfrm rot="4320000">
                <a:off x="1152" y="1726"/>
                <a:ext cx="22" cy="8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72" name="Group 352"/>
            <p:cNvGrpSpPr>
              <a:grpSpLocks/>
            </p:cNvGrpSpPr>
            <p:nvPr/>
          </p:nvGrpSpPr>
          <p:grpSpPr bwMode="auto">
            <a:xfrm>
              <a:off x="1155" y="1835"/>
              <a:ext cx="87" cy="52"/>
              <a:chOff x="1155" y="1835"/>
              <a:chExt cx="87" cy="52"/>
            </a:xfrm>
          </p:grpSpPr>
          <p:grpSp>
            <p:nvGrpSpPr>
              <p:cNvPr id="46979" name="Group 353"/>
              <p:cNvGrpSpPr>
                <a:grpSpLocks/>
              </p:cNvGrpSpPr>
              <p:nvPr/>
            </p:nvGrpSpPr>
            <p:grpSpPr bwMode="auto">
              <a:xfrm>
                <a:off x="1155" y="1835"/>
                <a:ext cx="49" cy="52"/>
                <a:chOff x="1155" y="1835"/>
                <a:chExt cx="49" cy="52"/>
              </a:xfrm>
            </p:grpSpPr>
            <p:sp>
              <p:nvSpPr>
                <p:cNvPr id="3463522" name="Oval 354"/>
                <p:cNvSpPr>
                  <a:spLocks noChangeArrowheads="1"/>
                </p:cNvSpPr>
                <p:nvPr/>
              </p:nvSpPr>
              <p:spPr bwMode="auto">
                <a:xfrm>
                  <a:off x="1162" y="1850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523" name="Oval 355"/>
                <p:cNvSpPr>
                  <a:spLocks noChangeArrowheads="1"/>
                </p:cNvSpPr>
                <p:nvPr/>
              </p:nvSpPr>
              <p:spPr bwMode="auto">
                <a:xfrm>
                  <a:off x="1155" y="1835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524" name="Rectangle 356"/>
              <p:cNvSpPr>
                <a:spLocks noChangeArrowheads="1"/>
              </p:cNvSpPr>
              <p:nvPr/>
            </p:nvSpPr>
            <p:spPr bwMode="auto">
              <a:xfrm rot="3000000">
                <a:off x="1193" y="1801"/>
                <a:ext cx="18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525" name="Rectangle 357"/>
            <p:cNvSpPr>
              <a:spLocks noChangeArrowheads="1"/>
            </p:cNvSpPr>
            <p:nvPr/>
          </p:nvSpPr>
          <p:spPr bwMode="auto">
            <a:xfrm rot="660000">
              <a:off x="1344" y="1901"/>
              <a:ext cx="18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6" name="Rectangle 358"/>
            <p:cNvSpPr>
              <a:spLocks noChangeArrowheads="1"/>
            </p:cNvSpPr>
            <p:nvPr/>
          </p:nvSpPr>
          <p:spPr bwMode="auto">
            <a:xfrm rot="2880000">
              <a:off x="1552" y="1537"/>
              <a:ext cx="24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7" name="Rectangle 359"/>
            <p:cNvSpPr>
              <a:spLocks noChangeArrowheads="1"/>
            </p:cNvSpPr>
            <p:nvPr/>
          </p:nvSpPr>
          <p:spPr bwMode="auto">
            <a:xfrm rot="4080000">
              <a:off x="1585" y="1617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8" name="Rectangle 360"/>
            <p:cNvSpPr>
              <a:spLocks noChangeArrowheads="1"/>
            </p:cNvSpPr>
            <p:nvPr/>
          </p:nvSpPr>
          <p:spPr bwMode="auto">
            <a:xfrm rot="20520000">
              <a:off x="1450" y="1879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9" name="Rectangle 361"/>
            <p:cNvSpPr>
              <a:spLocks noChangeArrowheads="1"/>
            </p:cNvSpPr>
            <p:nvPr/>
          </p:nvSpPr>
          <p:spPr bwMode="auto">
            <a:xfrm rot="18720000">
              <a:off x="1544" y="1813"/>
              <a:ext cx="20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30" name="Rectangle 362"/>
            <p:cNvSpPr>
              <a:spLocks noChangeArrowheads="1"/>
            </p:cNvSpPr>
            <p:nvPr/>
          </p:nvSpPr>
          <p:spPr bwMode="auto">
            <a:xfrm rot="5880000">
              <a:off x="1596" y="1712"/>
              <a:ext cx="23" cy="8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3531" name="AutoShape 363"/>
          <p:cNvSpPr>
            <a:spLocks noChangeArrowheads="1"/>
          </p:cNvSpPr>
          <p:nvPr/>
        </p:nvSpPr>
        <p:spPr bwMode="auto">
          <a:xfrm rot="4800000" flipH="1" flipV="1">
            <a:off x="1933575" y="2278063"/>
            <a:ext cx="312737" cy="369888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097" name="Group 364"/>
          <p:cNvGrpSpPr>
            <a:grpSpLocks/>
          </p:cNvGrpSpPr>
          <p:nvPr/>
        </p:nvGrpSpPr>
        <p:grpSpPr bwMode="auto">
          <a:xfrm>
            <a:off x="1933575" y="2368550"/>
            <a:ext cx="236538" cy="157163"/>
            <a:chOff x="1279" y="1642"/>
            <a:chExt cx="168" cy="119"/>
          </a:xfrm>
        </p:grpSpPr>
        <p:sp>
          <p:nvSpPr>
            <p:cNvPr id="46941" name="Arc 365"/>
            <p:cNvSpPr>
              <a:spLocks/>
            </p:cNvSpPr>
            <p:nvPr/>
          </p:nvSpPr>
          <p:spPr bwMode="auto">
            <a:xfrm>
              <a:off x="1335" y="1670"/>
              <a:ext cx="25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2" name="Arc 366"/>
            <p:cNvSpPr>
              <a:spLocks/>
            </p:cNvSpPr>
            <p:nvPr/>
          </p:nvSpPr>
          <p:spPr bwMode="auto">
            <a:xfrm>
              <a:off x="1407" y="1669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3" name="Arc 367"/>
            <p:cNvSpPr>
              <a:spLocks/>
            </p:cNvSpPr>
            <p:nvPr/>
          </p:nvSpPr>
          <p:spPr bwMode="auto">
            <a:xfrm>
              <a:off x="1378" y="1642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4" name="Arc 368"/>
            <p:cNvSpPr>
              <a:spLocks/>
            </p:cNvSpPr>
            <p:nvPr/>
          </p:nvSpPr>
          <p:spPr bwMode="auto">
            <a:xfrm>
              <a:off x="1359" y="164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5" name="Arc 369"/>
            <p:cNvSpPr>
              <a:spLocks/>
            </p:cNvSpPr>
            <p:nvPr/>
          </p:nvSpPr>
          <p:spPr bwMode="auto">
            <a:xfrm>
              <a:off x="1307" y="1669"/>
              <a:ext cx="33" cy="27"/>
            </a:xfrm>
            <a:custGeom>
              <a:avLst/>
              <a:gdLst>
                <a:gd name="T0" fmla="*/ 0 w 21600"/>
                <a:gd name="T1" fmla="*/ 0 h 21590"/>
                <a:gd name="T2" fmla="*/ 0 w 21600"/>
                <a:gd name="T3" fmla="*/ 0 h 21590"/>
                <a:gd name="T4" fmla="*/ 0 w 21600"/>
                <a:gd name="T5" fmla="*/ 0 h 21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0" fill="none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</a:path>
                <a:path w="21600" h="21590" stroke="0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  <a:lnTo>
                    <a:pt x="21600" y="0"/>
                  </a:lnTo>
                  <a:lnTo>
                    <a:pt x="20936" y="2158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6" name="Arc 370"/>
            <p:cNvSpPr>
              <a:spLocks/>
            </p:cNvSpPr>
            <p:nvPr/>
          </p:nvSpPr>
          <p:spPr bwMode="auto">
            <a:xfrm>
              <a:off x="1279" y="1643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7" name="Arc 371"/>
            <p:cNvSpPr>
              <a:spLocks/>
            </p:cNvSpPr>
            <p:nvPr/>
          </p:nvSpPr>
          <p:spPr bwMode="auto">
            <a:xfrm>
              <a:off x="1413" y="1733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8" name="Arc 372"/>
            <p:cNvSpPr>
              <a:spLocks/>
            </p:cNvSpPr>
            <p:nvPr/>
          </p:nvSpPr>
          <p:spPr bwMode="auto">
            <a:xfrm>
              <a:off x="1384" y="1706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9" name="Arc 373"/>
            <p:cNvSpPr>
              <a:spLocks/>
            </p:cNvSpPr>
            <p:nvPr/>
          </p:nvSpPr>
          <p:spPr bwMode="auto">
            <a:xfrm>
              <a:off x="1342" y="1733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50" name="Arc 374"/>
            <p:cNvSpPr>
              <a:spLocks/>
            </p:cNvSpPr>
            <p:nvPr/>
          </p:nvSpPr>
          <p:spPr bwMode="auto">
            <a:xfrm>
              <a:off x="1361" y="1707"/>
              <a:ext cx="25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6" h="21583" fill="none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</a:path>
                <a:path w="21586" h="21583" stroke="0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  <a:lnTo>
                    <a:pt x="21586" y="21583"/>
                  </a:lnTo>
                  <a:lnTo>
                    <a:pt x="0" y="2079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51" name="Arc 375"/>
            <p:cNvSpPr>
              <a:spLocks/>
            </p:cNvSpPr>
            <p:nvPr/>
          </p:nvSpPr>
          <p:spPr bwMode="auto">
            <a:xfrm>
              <a:off x="1313" y="1733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52" name="Arc 376"/>
            <p:cNvSpPr>
              <a:spLocks/>
            </p:cNvSpPr>
            <p:nvPr/>
          </p:nvSpPr>
          <p:spPr bwMode="auto">
            <a:xfrm>
              <a:off x="1286" y="1706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3545" name="AutoShape 377"/>
          <p:cNvSpPr>
            <a:spLocks noChangeArrowheads="1"/>
          </p:cNvSpPr>
          <p:nvPr/>
        </p:nvSpPr>
        <p:spPr bwMode="auto">
          <a:xfrm rot="4800000" flipH="1" flipV="1">
            <a:off x="1357313" y="2727325"/>
            <a:ext cx="312738" cy="369887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099" name="Group 378"/>
          <p:cNvGrpSpPr>
            <a:grpSpLocks/>
          </p:cNvGrpSpPr>
          <p:nvPr/>
        </p:nvGrpSpPr>
        <p:grpSpPr bwMode="auto">
          <a:xfrm>
            <a:off x="1357313" y="2819400"/>
            <a:ext cx="238125" cy="157163"/>
            <a:chOff x="871" y="1983"/>
            <a:chExt cx="168" cy="119"/>
          </a:xfrm>
        </p:grpSpPr>
        <p:sp>
          <p:nvSpPr>
            <p:cNvPr id="46929" name="Arc 379"/>
            <p:cNvSpPr>
              <a:spLocks/>
            </p:cNvSpPr>
            <p:nvPr/>
          </p:nvSpPr>
          <p:spPr bwMode="auto">
            <a:xfrm>
              <a:off x="927" y="2011"/>
              <a:ext cx="25" cy="27"/>
            </a:xfrm>
            <a:custGeom>
              <a:avLst/>
              <a:gdLst>
                <a:gd name="T0" fmla="*/ 0 w 21600"/>
                <a:gd name="T1" fmla="*/ 0 h 22415"/>
                <a:gd name="T2" fmla="*/ 0 w 21600"/>
                <a:gd name="T3" fmla="*/ 0 h 22415"/>
                <a:gd name="T4" fmla="*/ 0 w 21600"/>
                <a:gd name="T5" fmla="*/ 0 h 224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415" fill="none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</a:path>
                <a:path w="21600" h="22415" stroke="0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  <a:lnTo>
                    <a:pt x="0" y="815"/>
                  </a:lnTo>
                  <a:lnTo>
                    <a:pt x="21584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0" name="Arc 380"/>
            <p:cNvSpPr>
              <a:spLocks/>
            </p:cNvSpPr>
            <p:nvPr/>
          </p:nvSpPr>
          <p:spPr bwMode="auto">
            <a:xfrm>
              <a:off x="998" y="2010"/>
              <a:ext cx="35" cy="28"/>
            </a:xfrm>
            <a:custGeom>
              <a:avLst/>
              <a:gdLst>
                <a:gd name="T0" fmla="*/ 0 w 21600"/>
                <a:gd name="T1" fmla="*/ 0 h 22365"/>
                <a:gd name="T2" fmla="*/ 0 w 21600"/>
                <a:gd name="T3" fmla="*/ 0 h 22365"/>
                <a:gd name="T4" fmla="*/ 0 w 21600"/>
                <a:gd name="T5" fmla="*/ 0 h 223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5" fill="none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5" stroke="0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4"/>
                  </a:lnTo>
                  <a:lnTo>
                    <a:pt x="20963" y="2236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1" name="Arc 381"/>
            <p:cNvSpPr>
              <a:spLocks/>
            </p:cNvSpPr>
            <p:nvPr/>
          </p:nvSpPr>
          <p:spPr bwMode="auto">
            <a:xfrm>
              <a:off x="970" y="1983"/>
              <a:ext cx="35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2" name="Arc 382"/>
            <p:cNvSpPr>
              <a:spLocks/>
            </p:cNvSpPr>
            <p:nvPr/>
          </p:nvSpPr>
          <p:spPr bwMode="auto">
            <a:xfrm>
              <a:off x="951" y="198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3" name="Arc 383"/>
            <p:cNvSpPr>
              <a:spLocks/>
            </p:cNvSpPr>
            <p:nvPr/>
          </p:nvSpPr>
          <p:spPr bwMode="auto">
            <a:xfrm>
              <a:off x="899" y="2010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4" name="Arc 384"/>
            <p:cNvSpPr>
              <a:spLocks/>
            </p:cNvSpPr>
            <p:nvPr/>
          </p:nvSpPr>
          <p:spPr bwMode="auto">
            <a:xfrm>
              <a:off x="871" y="1983"/>
              <a:ext cx="33" cy="27"/>
            </a:xfrm>
            <a:custGeom>
              <a:avLst/>
              <a:gdLst>
                <a:gd name="T0" fmla="*/ 0 w 22236"/>
                <a:gd name="T1" fmla="*/ 0 h 21600"/>
                <a:gd name="T2" fmla="*/ 0 w 22236"/>
                <a:gd name="T3" fmla="*/ 0 h 21600"/>
                <a:gd name="T4" fmla="*/ 0 w 2223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6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</a:path>
                <a:path w="22236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5" name="Arc 385"/>
            <p:cNvSpPr>
              <a:spLocks/>
            </p:cNvSpPr>
            <p:nvPr/>
          </p:nvSpPr>
          <p:spPr bwMode="auto">
            <a:xfrm>
              <a:off x="1005" y="207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6" name="Arc 386"/>
            <p:cNvSpPr>
              <a:spLocks/>
            </p:cNvSpPr>
            <p:nvPr/>
          </p:nvSpPr>
          <p:spPr bwMode="auto">
            <a:xfrm>
              <a:off x="975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7" name="Arc 387"/>
            <p:cNvSpPr>
              <a:spLocks/>
            </p:cNvSpPr>
            <p:nvPr/>
          </p:nvSpPr>
          <p:spPr bwMode="auto">
            <a:xfrm>
              <a:off x="934" y="207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8" name="Arc 388"/>
            <p:cNvSpPr>
              <a:spLocks/>
            </p:cNvSpPr>
            <p:nvPr/>
          </p:nvSpPr>
          <p:spPr bwMode="auto">
            <a:xfrm>
              <a:off x="953" y="2047"/>
              <a:ext cx="25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9" name="Arc 389"/>
            <p:cNvSpPr>
              <a:spLocks/>
            </p:cNvSpPr>
            <p:nvPr/>
          </p:nvSpPr>
          <p:spPr bwMode="auto">
            <a:xfrm>
              <a:off x="905" y="2074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0" name="Arc 390"/>
            <p:cNvSpPr>
              <a:spLocks/>
            </p:cNvSpPr>
            <p:nvPr/>
          </p:nvSpPr>
          <p:spPr bwMode="auto">
            <a:xfrm>
              <a:off x="877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6100" name="AutoShape 391"/>
          <p:cNvSpPr>
            <a:spLocks noChangeArrowheads="1"/>
          </p:cNvSpPr>
          <p:nvPr/>
        </p:nvSpPr>
        <p:spPr bwMode="auto">
          <a:xfrm rot="1920000">
            <a:off x="793750" y="4749800"/>
            <a:ext cx="71438" cy="48895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01" name="AutoShape 392"/>
          <p:cNvSpPr>
            <a:spLocks noChangeArrowheads="1"/>
          </p:cNvSpPr>
          <p:nvPr/>
        </p:nvSpPr>
        <p:spPr bwMode="auto">
          <a:xfrm rot="3540000">
            <a:off x="1554957" y="4139406"/>
            <a:ext cx="82550" cy="522287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02" name="AutoShape 393"/>
          <p:cNvSpPr>
            <a:spLocks noChangeArrowheads="1"/>
          </p:cNvSpPr>
          <p:nvPr/>
        </p:nvSpPr>
        <p:spPr bwMode="auto">
          <a:xfrm rot="4320000">
            <a:off x="2477295" y="3755231"/>
            <a:ext cx="87312" cy="5238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03" name="AutoShape 394"/>
          <p:cNvSpPr>
            <a:spLocks noChangeArrowheads="1"/>
          </p:cNvSpPr>
          <p:nvPr/>
        </p:nvSpPr>
        <p:spPr bwMode="auto">
          <a:xfrm rot="4860000">
            <a:off x="3457575" y="3543301"/>
            <a:ext cx="73025" cy="52070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04" name="AutoShape 395"/>
          <p:cNvSpPr>
            <a:spLocks noChangeArrowheads="1"/>
          </p:cNvSpPr>
          <p:nvPr/>
        </p:nvSpPr>
        <p:spPr bwMode="auto">
          <a:xfrm rot="-120000">
            <a:off x="4286250" y="3703638"/>
            <a:ext cx="598488" cy="8731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05" name="AutoShape 396"/>
          <p:cNvSpPr>
            <a:spLocks noChangeArrowheads="1"/>
          </p:cNvSpPr>
          <p:nvPr/>
        </p:nvSpPr>
        <p:spPr bwMode="auto">
          <a:xfrm rot="5700000">
            <a:off x="5513387" y="3516313"/>
            <a:ext cx="74613" cy="5222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06" name="AutoShape 397"/>
          <p:cNvSpPr>
            <a:spLocks noChangeArrowheads="1"/>
          </p:cNvSpPr>
          <p:nvPr/>
        </p:nvSpPr>
        <p:spPr bwMode="auto">
          <a:xfrm rot="6180000">
            <a:off x="6559551" y="3738562"/>
            <a:ext cx="101600" cy="5238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07" name="AutoShape 398"/>
          <p:cNvSpPr>
            <a:spLocks noChangeArrowheads="1"/>
          </p:cNvSpPr>
          <p:nvPr/>
        </p:nvSpPr>
        <p:spPr bwMode="auto">
          <a:xfrm rot="6900000">
            <a:off x="7703344" y="4126707"/>
            <a:ext cx="66675" cy="522287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08" name="AutoShape 399"/>
          <p:cNvSpPr>
            <a:spLocks noChangeArrowheads="1"/>
          </p:cNvSpPr>
          <p:nvPr/>
        </p:nvSpPr>
        <p:spPr bwMode="auto">
          <a:xfrm rot="8880000">
            <a:off x="8577263" y="4910138"/>
            <a:ext cx="96837" cy="48895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6109" name="Group 400"/>
          <p:cNvGrpSpPr>
            <a:grpSpLocks/>
          </p:cNvGrpSpPr>
          <p:nvPr/>
        </p:nvGrpSpPr>
        <p:grpSpPr bwMode="auto">
          <a:xfrm>
            <a:off x="6242050" y="3227388"/>
            <a:ext cx="360363" cy="322262"/>
            <a:chOff x="4332" y="2291"/>
            <a:chExt cx="256" cy="244"/>
          </a:xfrm>
        </p:grpSpPr>
        <p:sp>
          <p:nvSpPr>
            <p:cNvPr id="46926" name="Line 401"/>
            <p:cNvSpPr>
              <a:spLocks noChangeShapeType="1"/>
            </p:cNvSpPr>
            <p:nvPr/>
          </p:nvSpPr>
          <p:spPr bwMode="auto">
            <a:xfrm>
              <a:off x="4332" y="2291"/>
              <a:ext cx="77" cy="7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27" name="Arc 402"/>
            <p:cNvSpPr>
              <a:spLocks/>
            </p:cNvSpPr>
            <p:nvPr/>
          </p:nvSpPr>
          <p:spPr bwMode="auto">
            <a:xfrm>
              <a:off x="4404" y="2306"/>
              <a:ext cx="66" cy="83"/>
            </a:xfrm>
            <a:custGeom>
              <a:avLst/>
              <a:gdLst>
                <a:gd name="T0" fmla="*/ 0 w 19729"/>
                <a:gd name="T1" fmla="*/ 0 h 21600"/>
                <a:gd name="T2" fmla="*/ 0 w 19729"/>
                <a:gd name="T3" fmla="*/ 0 h 21600"/>
                <a:gd name="T4" fmla="*/ 0 w 19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29" h="21600" fill="none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</a:path>
                <a:path w="19729" h="21600" stroke="0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  <a:lnTo>
                    <a:pt x="16095" y="0"/>
                  </a:lnTo>
                  <a:lnTo>
                    <a:pt x="19729" y="21292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28" name="Arc 403"/>
            <p:cNvSpPr>
              <a:spLocks/>
            </p:cNvSpPr>
            <p:nvPr/>
          </p:nvSpPr>
          <p:spPr bwMode="auto">
            <a:xfrm>
              <a:off x="4467" y="2384"/>
              <a:ext cx="121" cy="151"/>
            </a:xfrm>
            <a:custGeom>
              <a:avLst/>
              <a:gdLst>
                <a:gd name="T0" fmla="*/ 0 w 19511"/>
                <a:gd name="T1" fmla="*/ 0 h 21600"/>
                <a:gd name="T2" fmla="*/ 0 w 19511"/>
                <a:gd name="T3" fmla="*/ 0 h 21600"/>
                <a:gd name="T4" fmla="*/ 0 w 1951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11" h="21600" fill="none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</a:path>
                <a:path w="19511" h="21600" stroke="0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  <a:lnTo>
                    <a:pt x="3859" y="21600"/>
                  </a:lnTo>
                  <a:lnTo>
                    <a:pt x="-1" y="347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6110" name="Oval 404"/>
          <p:cNvSpPr>
            <a:spLocks noChangeArrowheads="1"/>
          </p:cNvSpPr>
          <p:nvPr/>
        </p:nvSpPr>
        <p:spPr bwMode="auto">
          <a:xfrm>
            <a:off x="6577013" y="3403600"/>
            <a:ext cx="68262" cy="55563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7C80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11" name="Oval 405"/>
          <p:cNvSpPr>
            <a:spLocks noChangeArrowheads="1"/>
          </p:cNvSpPr>
          <p:nvPr/>
        </p:nvSpPr>
        <p:spPr bwMode="auto">
          <a:xfrm>
            <a:off x="6210300" y="3195638"/>
            <a:ext cx="68263" cy="55562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7C80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6112" name="Group 406"/>
          <p:cNvGrpSpPr>
            <a:grpSpLocks/>
          </p:cNvGrpSpPr>
          <p:nvPr/>
        </p:nvGrpSpPr>
        <p:grpSpPr bwMode="auto">
          <a:xfrm>
            <a:off x="5599113" y="4237038"/>
            <a:ext cx="576262" cy="55562"/>
            <a:chOff x="3877" y="3055"/>
            <a:chExt cx="408" cy="42"/>
          </a:xfrm>
        </p:grpSpPr>
        <p:sp>
          <p:nvSpPr>
            <p:cNvPr id="46923" name="Line 407"/>
            <p:cNvSpPr>
              <a:spLocks noChangeShapeType="1"/>
            </p:cNvSpPr>
            <p:nvPr/>
          </p:nvSpPr>
          <p:spPr bwMode="auto">
            <a:xfrm>
              <a:off x="3909" y="3077"/>
              <a:ext cx="337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24" name="Oval 408"/>
            <p:cNvSpPr>
              <a:spLocks noChangeArrowheads="1"/>
            </p:cNvSpPr>
            <p:nvPr/>
          </p:nvSpPr>
          <p:spPr bwMode="auto">
            <a:xfrm>
              <a:off x="423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6925" name="Oval 409"/>
            <p:cNvSpPr>
              <a:spLocks noChangeArrowheads="1"/>
            </p:cNvSpPr>
            <p:nvPr/>
          </p:nvSpPr>
          <p:spPr bwMode="auto">
            <a:xfrm>
              <a:off x="387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46113" name="Group 410"/>
          <p:cNvGrpSpPr>
            <a:grpSpLocks/>
          </p:cNvGrpSpPr>
          <p:nvPr/>
        </p:nvGrpSpPr>
        <p:grpSpPr bwMode="auto">
          <a:xfrm>
            <a:off x="7786688" y="3863975"/>
            <a:ext cx="481012" cy="142875"/>
            <a:chOff x="5427" y="2773"/>
            <a:chExt cx="341" cy="108"/>
          </a:xfrm>
        </p:grpSpPr>
        <p:sp>
          <p:nvSpPr>
            <p:cNvPr id="46917" name="Line 411"/>
            <p:cNvSpPr>
              <a:spLocks noChangeShapeType="1"/>
            </p:cNvSpPr>
            <p:nvPr/>
          </p:nvSpPr>
          <p:spPr bwMode="auto">
            <a:xfrm>
              <a:off x="5558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18" name="Line 412"/>
            <p:cNvSpPr>
              <a:spLocks noChangeShapeType="1"/>
            </p:cNvSpPr>
            <p:nvPr/>
          </p:nvSpPr>
          <p:spPr bwMode="auto">
            <a:xfrm flipH="1">
              <a:off x="5591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19" name="Line 413"/>
            <p:cNvSpPr>
              <a:spLocks noChangeShapeType="1"/>
            </p:cNvSpPr>
            <p:nvPr/>
          </p:nvSpPr>
          <p:spPr bwMode="auto">
            <a:xfrm>
              <a:off x="5624" y="2794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20" name="Line 414"/>
            <p:cNvSpPr>
              <a:spLocks noChangeShapeType="1"/>
            </p:cNvSpPr>
            <p:nvPr/>
          </p:nvSpPr>
          <p:spPr bwMode="auto">
            <a:xfrm>
              <a:off x="5458" y="2800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21" name="Oval 415"/>
            <p:cNvSpPr>
              <a:spLocks noChangeArrowheads="1"/>
            </p:cNvSpPr>
            <p:nvPr/>
          </p:nvSpPr>
          <p:spPr bwMode="auto">
            <a:xfrm>
              <a:off x="5427" y="2778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6922" name="Oval 416"/>
            <p:cNvSpPr>
              <a:spLocks noChangeArrowheads="1"/>
            </p:cNvSpPr>
            <p:nvPr/>
          </p:nvSpPr>
          <p:spPr bwMode="auto">
            <a:xfrm>
              <a:off x="5720" y="2773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46114" name="Group 417"/>
          <p:cNvGrpSpPr>
            <a:grpSpLocks/>
          </p:cNvGrpSpPr>
          <p:nvPr/>
        </p:nvGrpSpPr>
        <p:grpSpPr bwMode="auto">
          <a:xfrm>
            <a:off x="7137400" y="3600450"/>
            <a:ext cx="760413" cy="65088"/>
            <a:chOff x="4967" y="2574"/>
            <a:chExt cx="539" cy="49"/>
          </a:xfrm>
        </p:grpSpPr>
        <p:sp>
          <p:nvSpPr>
            <p:cNvPr id="46914" name="Line 418"/>
            <p:cNvSpPr>
              <a:spLocks noChangeShapeType="1"/>
            </p:cNvSpPr>
            <p:nvPr/>
          </p:nvSpPr>
          <p:spPr bwMode="auto">
            <a:xfrm>
              <a:off x="5009" y="2600"/>
              <a:ext cx="446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15" name="Oval 419"/>
            <p:cNvSpPr>
              <a:spLocks noChangeArrowheads="1"/>
            </p:cNvSpPr>
            <p:nvPr/>
          </p:nvSpPr>
          <p:spPr bwMode="auto">
            <a:xfrm>
              <a:off x="5443" y="2574"/>
              <a:ext cx="63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6916" name="Oval 420"/>
            <p:cNvSpPr>
              <a:spLocks noChangeArrowheads="1"/>
            </p:cNvSpPr>
            <p:nvPr/>
          </p:nvSpPr>
          <p:spPr bwMode="auto">
            <a:xfrm>
              <a:off x="4967" y="2574"/>
              <a:ext cx="64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sp>
        <p:nvSpPr>
          <p:cNvPr id="3463589" name="Arc 421"/>
          <p:cNvSpPr>
            <a:spLocks/>
          </p:cNvSpPr>
          <p:nvPr/>
        </p:nvSpPr>
        <p:spPr bwMode="auto">
          <a:xfrm>
            <a:off x="6534150" y="2070100"/>
            <a:ext cx="555625" cy="777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0" name="Arc 422"/>
          <p:cNvSpPr>
            <a:spLocks/>
          </p:cNvSpPr>
          <p:nvPr/>
        </p:nvSpPr>
        <p:spPr bwMode="auto">
          <a:xfrm rot="2700000">
            <a:off x="7639844" y="2553494"/>
            <a:ext cx="438150" cy="7778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535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</a:path>
              <a:path w="21600" h="21600" stroke="0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1" name="Arc 423"/>
          <p:cNvSpPr>
            <a:spLocks/>
          </p:cNvSpPr>
          <p:nvPr/>
        </p:nvSpPr>
        <p:spPr bwMode="auto">
          <a:xfrm rot="12840000">
            <a:off x="7018338" y="2035175"/>
            <a:ext cx="546100" cy="233363"/>
          </a:xfrm>
          <a:custGeom>
            <a:avLst/>
            <a:gdLst>
              <a:gd name="G0" fmla="+- 0 0 0"/>
              <a:gd name="G1" fmla="+- 117 0 0"/>
              <a:gd name="G2" fmla="+- 21600 0 0"/>
              <a:gd name="T0" fmla="*/ 21600 w 21600"/>
              <a:gd name="T1" fmla="*/ 0 h 20745"/>
              <a:gd name="T2" fmla="*/ 6406 w 21600"/>
              <a:gd name="T3" fmla="*/ 20745 h 20745"/>
              <a:gd name="T4" fmla="*/ 0 w 21600"/>
              <a:gd name="T5" fmla="*/ 117 h 20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45" fill="none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</a:path>
              <a:path w="21600" h="20745" stroke="0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  <a:lnTo>
                  <a:pt x="0" y="117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2" name="Arc 424"/>
          <p:cNvSpPr>
            <a:spLocks/>
          </p:cNvSpPr>
          <p:nvPr/>
        </p:nvSpPr>
        <p:spPr bwMode="auto">
          <a:xfrm rot="2040000">
            <a:off x="7310438" y="2171700"/>
            <a:ext cx="498475" cy="227013"/>
          </a:xfrm>
          <a:custGeom>
            <a:avLst/>
            <a:gdLst>
              <a:gd name="G0" fmla="+- 58 0 0"/>
              <a:gd name="G1" fmla="+- 21600 0 0"/>
              <a:gd name="G2" fmla="+- 21600 0 0"/>
              <a:gd name="T0" fmla="*/ 0 w 20633"/>
              <a:gd name="T1" fmla="*/ 0 h 21600"/>
              <a:gd name="T2" fmla="*/ 20633 w 20633"/>
              <a:gd name="T3" fmla="*/ 15024 h 21600"/>
              <a:gd name="T4" fmla="*/ 58 w 206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33" h="21600" fill="none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</a:path>
              <a:path w="20633" h="21600" stroke="0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  <a:lnTo>
                  <a:pt x="58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3" name="Rectangle 425"/>
          <p:cNvSpPr>
            <a:spLocks noChangeArrowheads="1"/>
          </p:cNvSpPr>
          <p:nvPr/>
        </p:nvSpPr>
        <p:spPr bwMode="auto">
          <a:xfrm>
            <a:off x="6630988" y="2109788"/>
            <a:ext cx="657225" cy="357187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4" name="Rectangle 426"/>
          <p:cNvSpPr>
            <a:spLocks noChangeArrowheads="1"/>
          </p:cNvSpPr>
          <p:nvPr/>
        </p:nvSpPr>
        <p:spPr bwMode="auto">
          <a:xfrm rot="1560000">
            <a:off x="7202488" y="2335213"/>
            <a:ext cx="477837" cy="358775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5" name="Oval 427"/>
          <p:cNvSpPr>
            <a:spLocks noChangeArrowheads="1"/>
          </p:cNvSpPr>
          <p:nvPr/>
        </p:nvSpPr>
        <p:spPr bwMode="auto">
          <a:xfrm>
            <a:off x="7188200" y="205105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6" name="Oval 428"/>
          <p:cNvSpPr>
            <a:spLocks noChangeArrowheads="1"/>
          </p:cNvSpPr>
          <p:nvPr/>
        </p:nvSpPr>
        <p:spPr bwMode="auto">
          <a:xfrm>
            <a:off x="7092950" y="2219325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7" name="Oval 429"/>
          <p:cNvSpPr>
            <a:spLocks noChangeArrowheads="1"/>
          </p:cNvSpPr>
          <p:nvPr/>
        </p:nvSpPr>
        <p:spPr bwMode="auto">
          <a:xfrm>
            <a:off x="7265988" y="2078038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8" name="Oval 430"/>
          <p:cNvSpPr>
            <a:spLocks noChangeArrowheads="1"/>
          </p:cNvSpPr>
          <p:nvPr/>
        </p:nvSpPr>
        <p:spPr bwMode="auto">
          <a:xfrm>
            <a:off x="7245350" y="2159000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9" name="Oval 431"/>
          <p:cNvSpPr>
            <a:spLocks noChangeArrowheads="1"/>
          </p:cNvSpPr>
          <p:nvPr/>
        </p:nvSpPr>
        <p:spPr bwMode="auto">
          <a:xfrm>
            <a:off x="7150100" y="21494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0" name="Oval 432"/>
          <p:cNvSpPr>
            <a:spLocks noChangeArrowheads="1"/>
          </p:cNvSpPr>
          <p:nvPr/>
        </p:nvSpPr>
        <p:spPr bwMode="auto">
          <a:xfrm>
            <a:off x="7200900" y="2265363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1" name="Oval 433"/>
          <p:cNvSpPr>
            <a:spLocks noChangeArrowheads="1"/>
          </p:cNvSpPr>
          <p:nvPr/>
        </p:nvSpPr>
        <p:spPr bwMode="auto">
          <a:xfrm>
            <a:off x="7156450" y="23463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2" name="Oval 434"/>
          <p:cNvSpPr>
            <a:spLocks noChangeArrowheads="1"/>
          </p:cNvSpPr>
          <p:nvPr/>
        </p:nvSpPr>
        <p:spPr bwMode="auto">
          <a:xfrm>
            <a:off x="7108825" y="24257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3" name="Oval 435"/>
          <p:cNvSpPr>
            <a:spLocks noChangeArrowheads="1"/>
          </p:cNvSpPr>
          <p:nvPr/>
        </p:nvSpPr>
        <p:spPr bwMode="auto">
          <a:xfrm>
            <a:off x="7062788" y="2528888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4" name="Oval 436"/>
          <p:cNvSpPr>
            <a:spLocks noChangeArrowheads="1"/>
          </p:cNvSpPr>
          <p:nvPr/>
        </p:nvSpPr>
        <p:spPr bwMode="auto">
          <a:xfrm>
            <a:off x="7005638" y="26225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5" name="Oval 437"/>
          <p:cNvSpPr>
            <a:spLocks noChangeArrowheads="1"/>
          </p:cNvSpPr>
          <p:nvPr/>
        </p:nvSpPr>
        <p:spPr bwMode="auto">
          <a:xfrm>
            <a:off x="7337425" y="207645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6" name="Oval 438"/>
          <p:cNvSpPr>
            <a:spLocks noChangeArrowheads="1"/>
          </p:cNvSpPr>
          <p:nvPr/>
        </p:nvSpPr>
        <p:spPr bwMode="auto">
          <a:xfrm>
            <a:off x="7339013" y="21701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7" name="Oval 439"/>
          <p:cNvSpPr>
            <a:spLocks noChangeArrowheads="1"/>
          </p:cNvSpPr>
          <p:nvPr/>
        </p:nvSpPr>
        <p:spPr bwMode="auto">
          <a:xfrm>
            <a:off x="7331075" y="227330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8" name="Oval 440"/>
          <p:cNvSpPr>
            <a:spLocks noChangeArrowheads="1"/>
          </p:cNvSpPr>
          <p:nvPr/>
        </p:nvSpPr>
        <p:spPr bwMode="auto">
          <a:xfrm>
            <a:off x="7321550" y="23764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9" name="Oval 441"/>
          <p:cNvSpPr>
            <a:spLocks noChangeArrowheads="1"/>
          </p:cNvSpPr>
          <p:nvPr/>
        </p:nvSpPr>
        <p:spPr bwMode="auto">
          <a:xfrm>
            <a:off x="7299325" y="24574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0" name="Oval 442"/>
          <p:cNvSpPr>
            <a:spLocks noChangeArrowheads="1"/>
          </p:cNvSpPr>
          <p:nvPr/>
        </p:nvSpPr>
        <p:spPr bwMode="auto">
          <a:xfrm>
            <a:off x="7240588" y="253841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1" name="Oval 443"/>
          <p:cNvSpPr>
            <a:spLocks noChangeArrowheads="1"/>
          </p:cNvSpPr>
          <p:nvPr/>
        </p:nvSpPr>
        <p:spPr bwMode="auto">
          <a:xfrm>
            <a:off x="7183438" y="26416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2" name="Oval 444"/>
          <p:cNvSpPr>
            <a:spLocks noChangeArrowheads="1"/>
          </p:cNvSpPr>
          <p:nvPr/>
        </p:nvSpPr>
        <p:spPr bwMode="auto">
          <a:xfrm>
            <a:off x="7113588" y="2711450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3" name="Oval 445"/>
          <p:cNvSpPr>
            <a:spLocks noChangeArrowheads="1"/>
          </p:cNvSpPr>
          <p:nvPr/>
        </p:nvSpPr>
        <p:spPr bwMode="auto">
          <a:xfrm>
            <a:off x="7518400" y="2703513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4" name="Oval 446"/>
          <p:cNvSpPr>
            <a:spLocks noChangeArrowheads="1"/>
          </p:cNvSpPr>
          <p:nvPr/>
        </p:nvSpPr>
        <p:spPr bwMode="auto">
          <a:xfrm>
            <a:off x="7558088" y="277336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5" name="Oval 447"/>
          <p:cNvSpPr>
            <a:spLocks noChangeArrowheads="1"/>
          </p:cNvSpPr>
          <p:nvPr/>
        </p:nvSpPr>
        <p:spPr bwMode="auto">
          <a:xfrm>
            <a:off x="7621588" y="283210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6" name="Oval 448"/>
          <p:cNvSpPr>
            <a:spLocks noChangeArrowheads="1"/>
          </p:cNvSpPr>
          <p:nvPr/>
        </p:nvSpPr>
        <p:spPr bwMode="auto">
          <a:xfrm>
            <a:off x="7419975" y="3513138"/>
            <a:ext cx="119063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7" name="Oval 449"/>
          <p:cNvSpPr>
            <a:spLocks noChangeArrowheads="1"/>
          </p:cNvSpPr>
          <p:nvPr/>
        </p:nvSpPr>
        <p:spPr bwMode="auto">
          <a:xfrm>
            <a:off x="7653338" y="3463925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8" name="Oval 450"/>
          <p:cNvSpPr>
            <a:spLocks noChangeArrowheads="1"/>
          </p:cNvSpPr>
          <p:nvPr/>
        </p:nvSpPr>
        <p:spPr bwMode="auto">
          <a:xfrm>
            <a:off x="7424738" y="211296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9" name="Oval 451"/>
          <p:cNvSpPr>
            <a:spLocks noChangeArrowheads="1"/>
          </p:cNvSpPr>
          <p:nvPr/>
        </p:nvSpPr>
        <p:spPr bwMode="auto">
          <a:xfrm>
            <a:off x="7426325" y="220345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0" name="Oval 452"/>
          <p:cNvSpPr>
            <a:spLocks noChangeArrowheads="1"/>
          </p:cNvSpPr>
          <p:nvPr/>
        </p:nvSpPr>
        <p:spPr bwMode="auto">
          <a:xfrm>
            <a:off x="7442200" y="23082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1" name="Oval 453"/>
          <p:cNvSpPr>
            <a:spLocks noChangeArrowheads="1"/>
          </p:cNvSpPr>
          <p:nvPr/>
        </p:nvSpPr>
        <p:spPr bwMode="auto">
          <a:xfrm>
            <a:off x="7445375" y="243363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2" name="Oval 454"/>
          <p:cNvSpPr>
            <a:spLocks noChangeArrowheads="1"/>
          </p:cNvSpPr>
          <p:nvPr/>
        </p:nvSpPr>
        <p:spPr bwMode="auto">
          <a:xfrm>
            <a:off x="7437438" y="2527300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3" name="Oval 455"/>
          <p:cNvSpPr>
            <a:spLocks noChangeArrowheads="1"/>
          </p:cNvSpPr>
          <p:nvPr/>
        </p:nvSpPr>
        <p:spPr bwMode="auto">
          <a:xfrm>
            <a:off x="7475538" y="26289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4" name="Oval 456"/>
          <p:cNvSpPr>
            <a:spLocks noChangeArrowheads="1"/>
          </p:cNvSpPr>
          <p:nvPr/>
        </p:nvSpPr>
        <p:spPr bwMode="auto">
          <a:xfrm>
            <a:off x="7419975" y="34940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5" name="Oval 457"/>
          <p:cNvSpPr>
            <a:spLocks noChangeArrowheads="1"/>
          </p:cNvSpPr>
          <p:nvPr/>
        </p:nvSpPr>
        <p:spPr bwMode="auto">
          <a:xfrm>
            <a:off x="7385050" y="34067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6" name="Oval 458"/>
          <p:cNvSpPr>
            <a:spLocks noChangeArrowheads="1"/>
          </p:cNvSpPr>
          <p:nvPr/>
        </p:nvSpPr>
        <p:spPr bwMode="auto">
          <a:xfrm>
            <a:off x="7640638" y="3514725"/>
            <a:ext cx="120650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7" name="Oval 459"/>
          <p:cNvSpPr>
            <a:spLocks noChangeArrowheads="1"/>
          </p:cNvSpPr>
          <p:nvPr/>
        </p:nvSpPr>
        <p:spPr bwMode="auto">
          <a:xfrm>
            <a:off x="7021513" y="3140075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8" name="Oval 460"/>
          <p:cNvSpPr>
            <a:spLocks noChangeArrowheads="1"/>
          </p:cNvSpPr>
          <p:nvPr/>
        </p:nvSpPr>
        <p:spPr bwMode="auto">
          <a:xfrm>
            <a:off x="7194550" y="323373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9" name="Oval 461"/>
          <p:cNvSpPr>
            <a:spLocks noChangeArrowheads="1"/>
          </p:cNvSpPr>
          <p:nvPr/>
        </p:nvSpPr>
        <p:spPr bwMode="auto">
          <a:xfrm>
            <a:off x="7259638" y="327977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0" name="Oval 462"/>
          <p:cNvSpPr>
            <a:spLocks noChangeArrowheads="1"/>
          </p:cNvSpPr>
          <p:nvPr/>
        </p:nvSpPr>
        <p:spPr bwMode="auto">
          <a:xfrm>
            <a:off x="7335838" y="333851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1" name="Oval 463"/>
          <p:cNvSpPr>
            <a:spLocks noChangeArrowheads="1"/>
          </p:cNvSpPr>
          <p:nvPr/>
        </p:nvSpPr>
        <p:spPr bwMode="auto">
          <a:xfrm>
            <a:off x="7119938" y="318452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2" name="Oval 464"/>
          <p:cNvSpPr>
            <a:spLocks noChangeArrowheads="1"/>
          </p:cNvSpPr>
          <p:nvPr/>
        </p:nvSpPr>
        <p:spPr bwMode="auto">
          <a:xfrm>
            <a:off x="6327775" y="1822450"/>
            <a:ext cx="82550" cy="77788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3" name="Oval 465"/>
          <p:cNvSpPr>
            <a:spLocks noChangeArrowheads="1"/>
          </p:cNvSpPr>
          <p:nvPr/>
        </p:nvSpPr>
        <p:spPr bwMode="auto">
          <a:xfrm>
            <a:off x="6346825" y="17637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4" name="Oval 466"/>
          <p:cNvSpPr>
            <a:spLocks noChangeArrowheads="1"/>
          </p:cNvSpPr>
          <p:nvPr/>
        </p:nvSpPr>
        <p:spPr bwMode="auto">
          <a:xfrm>
            <a:off x="8069263" y="323215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5" name="Oval 467"/>
          <p:cNvSpPr>
            <a:spLocks noChangeArrowheads="1"/>
          </p:cNvSpPr>
          <p:nvPr/>
        </p:nvSpPr>
        <p:spPr bwMode="auto">
          <a:xfrm>
            <a:off x="8023225" y="33131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6" name="Oval 468"/>
          <p:cNvSpPr>
            <a:spLocks noChangeArrowheads="1"/>
          </p:cNvSpPr>
          <p:nvPr/>
        </p:nvSpPr>
        <p:spPr bwMode="auto">
          <a:xfrm>
            <a:off x="8075613" y="360680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7" name="Oval 469"/>
          <p:cNvSpPr>
            <a:spLocks noChangeArrowheads="1"/>
          </p:cNvSpPr>
          <p:nvPr/>
        </p:nvSpPr>
        <p:spPr bwMode="auto">
          <a:xfrm>
            <a:off x="8091488" y="370046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8" name="Oval 470"/>
          <p:cNvSpPr>
            <a:spLocks noChangeArrowheads="1"/>
          </p:cNvSpPr>
          <p:nvPr/>
        </p:nvSpPr>
        <p:spPr bwMode="auto">
          <a:xfrm>
            <a:off x="6169025" y="1711325"/>
            <a:ext cx="73025" cy="635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9" name="Oval 471"/>
          <p:cNvSpPr>
            <a:spLocks noChangeArrowheads="1"/>
          </p:cNvSpPr>
          <p:nvPr/>
        </p:nvSpPr>
        <p:spPr bwMode="auto">
          <a:xfrm>
            <a:off x="6318250" y="1893888"/>
            <a:ext cx="71438" cy="635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0" name="Oval 472"/>
          <p:cNvSpPr>
            <a:spLocks noChangeArrowheads="1"/>
          </p:cNvSpPr>
          <p:nvPr/>
        </p:nvSpPr>
        <p:spPr bwMode="auto">
          <a:xfrm>
            <a:off x="8174038" y="304800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1" name="Oval 473"/>
          <p:cNvSpPr>
            <a:spLocks noChangeArrowheads="1"/>
          </p:cNvSpPr>
          <p:nvPr/>
        </p:nvSpPr>
        <p:spPr bwMode="auto">
          <a:xfrm>
            <a:off x="8128000" y="31400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2" name="Oval 474"/>
          <p:cNvSpPr>
            <a:spLocks noChangeArrowheads="1"/>
          </p:cNvSpPr>
          <p:nvPr/>
        </p:nvSpPr>
        <p:spPr bwMode="auto">
          <a:xfrm>
            <a:off x="8021638" y="340995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3" name="Oval 475"/>
          <p:cNvSpPr>
            <a:spLocks noChangeArrowheads="1"/>
          </p:cNvSpPr>
          <p:nvPr/>
        </p:nvSpPr>
        <p:spPr bwMode="auto">
          <a:xfrm>
            <a:off x="8047038" y="35036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4" name="Oval 476"/>
          <p:cNvSpPr>
            <a:spLocks noChangeArrowheads="1"/>
          </p:cNvSpPr>
          <p:nvPr/>
        </p:nvSpPr>
        <p:spPr bwMode="auto">
          <a:xfrm>
            <a:off x="6164263" y="1616075"/>
            <a:ext cx="82550" cy="762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5" name="Oval 477"/>
          <p:cNvSpPr>
            <a:spLocks noChangeArrowheads="1"/>
          </p:cNvSpPr>
          <p:nvPr/>
        </p:nvSpPr>
        <p:spPr bwMode="auto">
          <a:xfrm>
            <a:off x="5995988" y="1752600"/>
            <a:ext cx="82550" cy="762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6" name="Oval 478"/>
          <p:cNvSpPr>
            <a:spLocks noChangeArrowheads="1"/>
          </p:cNvSpPr>
          <p:nvPr/>
        </p:nvSpPr>
        <p:spPr bwMode="auto">
          <a:xfrm>
            <a:off x="6003925" y="18272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7" name="Oval 479"/>
          <p:cNvSpPr>
            <a:spLocks noChangeArrowheads="1"/>
          </p:cNvSpPr>
          <p:nvPr/>
        </p:nvSpPr>
        <p:spPr bwMode="auto">
          <a:xfrm>
            <a:off x="5970588" y="189547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8" name="Oval 480"/>
          <p:cNvSpPr>
            <a:spLocks noChangeArrowheads="1"/>
          </p:cNvSpPr>
          <p:nvPr/>
        </p:nvSpPr>
        <p:spPr bwMode="auto">
          <a:xfrm>
            <a:off x="7583488" y="3265488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9" name="Oval 481"/>
          <p:cNvSpPr>
            <a:spLocks noChangeArrowheads="1"/>
          </p:cNvSpPr>
          <p:nvPr/>
        </p:nvSpPr>
        <p:spPr bwMode="auto">
          <a:xfrm>
            <a:off x="7610475" y="3355975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0" name="Oval 482"/>
          <p:cNvSpPr>
            <a:spLocks noChangeArrowheads="1"/>
          </p:cNvSpPr>
          <p:nvPr/>
        </p:nvSpPr>
        <p:spPr bwMode="auto">
          <a:xfrm>
            <a:off x="6296025" y="168116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1" name="Oval 483"/>
          <p:cNvSpPr>
            <a:spLocks noChangeArrowheads="1"/>
          </p:cNvSpPr>
          <p:nvPr/>
        </p:nvSpPr>
        <p:spPr bwMode="auto">
          <a:xfrm>
            <a:off x="6251575" y="16398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2" name="Oval 484"/>
          <p:cNvSpPr>
            <a:spLocks noChangeArrowheads="1"/>
          </p:cNvSpPr>
          <p:nvPr/>
        </p:nvSpPr>
        <p:spPr bwMode="auto">
          <a:xfrm>
            <a:off x="6096000" y="1608138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3" name="Oval 485"/>
          <p:cNvSpPr>
            <a:spLocks noChangeArrowheads="1"/>
          </p:cNvSpPr>
          <p:nvPr/>
        </p:nvSpPr>
        <p:spPr bwMode="auto">
          <a:xfrm>
            <a:off x="6038850" y="170180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4" name="Oval 486"/>
          <p:cNvSpPr>
            <a:spLocks noChangeArrowheads="1"/>
          </p:cNvSpPr>
          <p:nvPr/>
        </p:nvSpPr>
        <p:spPr bwMode="auto">
          <a:xfrm>
            <a:off x="6929438" y="310356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5" name="Oval 487"/>
          <p:cNvSpPr>
            <a:spLocks noChangeArrowheads="1"/>
          </p:cNvSpPr>
          <p:nvPr/>
        </p:nvSpPr>
        <p:spPr bwMode="auto">
          <a:xfrm>
            <a:off x="7580313" y="3184525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6" name="Oval 488"/>
          <p:cNvSpPr>
            <a:spLocks noChangeArrowheads="1"/>
          </p:cNvSpPr>
          <p:nvPr/>
        </p:nvSpPr>
        <p:spPr bwMode="auto">
          <a:xfrm>
            <a:off x="8070850" y="3798888"/>
            <a:ext cx="119063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183" name="Group 489"/>
          <p:cNvGrpSpPr>
            <a:grpSpLocks/>
          </p:cNvGrpSpPr>
          <p:nvPr/>
        </p:nvGrpSpPr>
        <p:grpSpPr bwMode="auto">
          <a:xfrm>
            <a:off x="6586538" y="2409825"/>
            <a:ext cx="371475" cy="261938"/>
            <a:chOff x="4577" y="1673"/>
            <a:chExt cx="263" cy="199"/>
          </a:xfrm>
        </p:grpSpPr>
        <p:sp>
          <p:nvSpPr>
            <p:cNvPr id="46902" name="Arc 490"/>
            <p:cNvSpPr>
              <a:spLocks/>
            </p:cNvSpPr>
            <p:nvPr/>
          </p:nvSpPr>
          <p:spPr bwMode="auto">
            <a:xfrm>
              <a:off x="4671" y="1720"/>
              <a:ext cx="39" cy="43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3" name="Arc 491"/>
            <p:cNvSpPr>
              <a:spLocks/>
            </p:cNvSpPr>
            <p:nvPr/>
          </p:nvSpPr>
          <p:spPr bwMode="auto">
            <a:xfrm>
              <a:off x="4778" y="1719"/>
              <a:ext cx="53" cy="45"/>
            </a:xfrm>
            <a:custGeom>
              <a:avLst/>
              <a:gdLst>
                <a:gd name="T0" fmla="*/ 0 w 21600"/>
                <a:gd name="T1" fmla="*/ 0 h 22077"/>
                <a:gd name="T2" fmla="*/ 0 w 21600"/>
                <a:gd name="T3" fmla="*/ 0 h 22077"/>
                <a:gd name="T4" fmla="*/ 0 w 21600"/>
                <a:gd name="T5" fmla="*/ 0 h 220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77" fill="none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</a:path>
                <a:path w="21600" h="22077" stroke="0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  <a:lnTo>
                    <a:pt x="21600" y="481"/>
                  </a:lnTo>
                  <a:lnTo>
                    <a:pt x="21184" y="22076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4" name="Arc 492"/>
            <p:cNvSpPr>
              <a:spLocks/>
            </p:cNvSpPr>
            <p:nvPr/>
          </p:nvSpPr>
          <p:spPr bwMode="auto">
            <a:xfrm>
              <a:off x="4736" y="1673"/>
              <a:ext cx="53" cy="44"/>
            </a:xfrm>
            <a:custGeom>
              <a:avLst/>
              <a:gdLst>
                <a:gd name="T0" fmla="*/ 0 w 22011"/>
                <a:gd name="T1" fmla="*/ 0 h 21600"/>
                <a:gd name="T2" fmla="*/ 0 w 22011"/>
                <a:gd name="T3" fmla="*/ 0 h 21600"/>
                <a:gd name="T4" fmla="*/ 0 w 2201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11" h="21600" fill="none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</a:path>
                <a:path w="22011" h="21600" stroke="0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  <a:lnTo>
                    <a:pt x="411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5" name="Arc 493"/>
            <p:cNvSpPr>
              <a:spLocks/>
            </p:cNvSpPr>
            <p:nvPr/>
          </p:nvSpPr>
          <p:spPr bwMode="auto">
            <a:xfrm>
              <a:off x="4705" y="1675"/>
              <a:ext cx="39" cy="43"/>
            </a:xfrm>
            <a:custGeom>
              <a:avLst/>
              <a:gdLst>
                <a:gd name="T0" fmla="*/ 0 w 21600"/>
                <a:gd name="T1" fmla="*/ 0 h 21593"/>
                <a:gd name="T2" fmla="*/ 0 w 21600"/>
                <a:gd name="T3" fmla="*/ 0 h 21593"/>
                <a:gd name="T4" fmla="*/ 0 w 21600"/>
                <a:gd name="T5" fmla="*/ 0 h 215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3" fill="none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</a:path>
                <a:path w="21600" h="21593" stroke="0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  <a:lnTo>
                    <a:pt x="21600" y="21593"/>
                  </a:lnTo>
                  <a:lnTo>
                    <a:pt x="-1" y="2159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6" name="Arc 494"/>
            <p:cNvSpPr>
              <a:spLocks/>
            </p:cNvSpPr>
            <p:nvPr/>
          </p:nvSpPr>
          <p:spPr bwMode="auto">
            <a:xfrm>
              <a:off x="4627" y="1719"/>
              <a:ext cx="50" cy="45"/>
            </a:xfrm>
            <a:custGeom>
              <a:avLst/>
              <a:gdLst>
                <a:gd name="T0" fmla="*/ 0 w 21600"/>
                <a:gd name="T1" fmla="*/ 0 h 22085"/>
                <a:gd name="T2" fmla="*/ 0 w 21600"/>
                <a:gd name="T3" fmla="*/ 0 h 22085"/>
                <a:gd name="T4" fmla="*/ 0 w 21600"/>
                <a:gd name="T5" fmla="*/ 0 h 220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85" fill="none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</a:path>
                <a:path w="21600" h="22085" stroke="0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  <a:lnTo>
                    <a:pt x="21600" y="485"/>
                  </a:lnTo>
                  <a:lnTo>
                    <a:pt x="21600" y="220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7" name="Arc 495"/>
            <p:cNvSpPr>
              <a:spLocks/>
            </p:cNvSpPr>
            <p:nvPr/>
          </p:nvSpPr>
          <p:spPr bwMode="auto">
            <a:xfrm>
              <a:off x="4577" y="1675"/>
              <a:ext cx="50" cy="43"/>
            </a:xfrm>
            <a:custGeom>
              <a:avLst/>
              <a:gdLst>
                <a:gd name="T0" fmla="*/ 0 w 22041"/>
                <a:gd name="T1" fmla="*/ 0 h 21600"/>
                <a:gd name="T2" fmla="*/ 0 w 22041"/>
                <a:gd name="T3" fmla="*/ 0 h 21600"/>
                <a:gd name="T4" fmla="*/ 0 w 2204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41" h="21600" fill="none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</a:path>
                <a:path w="22041" h="21600" stroke="0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  <a:lnTo>
                    <a:pt x="441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8" name="Arc 496"/>
            <p:cNvSpPr>
              <a:spLocks/>
            </p:cNvSpPr>
            <p:nvPr/>
          </p:nvSpPr>
          <p:spPr bwMode="auto">
            <a:xfrm>
              <a:off x="4789" y="1826"/>
              <a:ext cx="51" cy="46"/>
            </a:xfrm>
            <a:custGeom>
              <a:avLst/>
              <a:gdLst>
                <a:gd name="T0" fmla="*/ 0 w 21600"/>
                <a:gd name="T1" fmla="*/ 0 h 22066"/>
                <a:gd name="T2" fmla="*/ 0 w 21600"/>
                <a:gd name="T3" fmla="*/ 0 h 22066"/>
                <a:gd name="T4" fmla="*/ 0 w 21600"/>
                <a:gd name="T5" fmla="*/ 0 h 220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66" fill="none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</a:path>
                <a:path w="21600" h="22066" stroke="0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  <a:lnTo>
                    <a:pt x="21600" y="470"/>
                  </a:lnTo>
                  <a:lnTo>
                    <a:pt x="21168" y="22065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9" name="Arc 497"/>
            <p:cNvSpPr>
              <a:spLocks/>
            </p:cNvSpPr>
            <p:nvPr/>
          </p:nvSpPr>
          <p:spPr bwMode="auto">
            <a:xfrm>
              <a:off x="4744" y="1781"/>
              <a:ext cx="51" cy="45"/>
            </a:xfrm>
            <a:custGeom>
              <a:avLst/>
              <a:gdLst>
                <a:gd name="T0" fmla="*/ 0 w 22032"/>
                <a:gd name="T1" fmla="*/ 0 h 21600"/>
                <a:gd name="T2" fmla="*/ 0 w 22032"/>
                <a:gd name="T3" fmla="*/ 0 h 21600"/>
                <a:gd name="T4" fmla="*/ 0 w 220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32" h="21600" fill="none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</a:path>
                <a:path w="22032" h="21600" stroke="0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  <a:lnTo>
                    <a:pt x="432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10" name="Arc 498"/>
            <p:cNvSpPr>
              <a:spLocks/>
            </p:cNvSpPr>
            <p:nvPr/>
          </p:nvSpPr>
          <p:spPr bwMode="auto">
            <a:xfrm>
              <a:off x="4681" y="1826"/>
              <a:ext cx="39" cy="45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11" name="Arc 499"/>
            <p:cNvSpPr>
              <a:spLocks/>
            </p:cNvSpPr>
            <p:nvPr/>
          </p:nvSpPr>
          <p:spPr bwMode="auto">
            <a:xfrm>
              <a:off x="4710" y="1781"/>
              <a:ext cx="38" cy="45"/>
            </a:xfrm>
            <a:custGeom>
              <a:avLst/>
              <a:gdLst>
                <a:gd name="T0" fmla="*/ 0 w 21600"/>
                <a:gd name="T1" fmla="*/ 0 h 21592"/>
                <a:gd name="T2" fmla="*/ 0 w 21600"/>
                <a:gd name="T3" fmla="*/ 0 h 21592"/>
                <a:gd name="T4" fmla="*/ 0 w 21600"/>
                <a:gd name="T5" fmla="*/ 0 h 215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</a:path>
                <a:path w="21600" h="21592" stroke="0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  <a:lnTo>
                    <a:pt x="21600" y="21592"/>
                  </a:lnTo>
                  <a:lnTo>
                    <a:pt x="-1" y="21591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12" name="Arc 500"/>
            <p:cNvSpPr>
              <a:spLocks/>
            </p:cNvSpPr>
            <p:nvPr/>
          </p:nvSpPr>
          <p:spPr bwMode="auto">
            <a:xfrm>
              <a:off x="4638" y="1825"/>
              <a:ext cx="49" cy="47"/>
            </a:xfrm>
            <a:custGeom>
              <a:avLst/>
              <a:gdLst>
                <a:gd name="T0" fmla="*/ 0 w 21600"/>
                <a:gd name="T1" fmla="*/ 0 h 22075"/>
                <a:gd name="T2" fmla="*/ 0 w 21600"/>
                <a:gd name="T3" fmla="*/ 0 h 22075"/>
                <a:gd name="T4" fmla="*/ 0 w 21600"/>
                <a:gd name="T5" fmla="*/ 0 h 220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75" fill="none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</a:path>
                <a:path w="21600" h="22075" stroke="0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  <a:lnTo>
                    <a:pt x="21600" y="475"/>
                  </a:lnTo>
                  <a:lnTo>
                    <a:pt x="21600" y="2207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13" name="Arc 501"/>
            <p:cNvSpPr>
              <a:spLocks/>
            </p:cNvSpPr>
            <p:nvPr/>
          </p:nvSpPr>
          <p:spPr bwMode="auto">
            <a:xfrm>
              <a:off x="4581" y="1781"/>
              <a:ext cx="50" cy="45"/>
            </a:xfrm>
            <a:custGeom>
              <a:avLst/>
              <a:gdLst>
                <a:gd name="T0" fmla="*/ 0 w 22036"/>
                <a:gd name="T1" fmla="*/ 0 h 21600"/>
                <a:gd name="T2" fmla="*/ 0 w 22036"/>
                <a:gd name="T3" fmla="*/ 0 h 21600"/>
                <a:gd name="T4" fmla="*/ 0 w 2203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36" h="21600" fill="none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</a:path>
                <a:path w="22036" h="21600" stroke="0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  <a:lnTo>
                    <a:pt x="436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184" name="Group 502"/>
          <p:cNvGrpSpPr>
            <a:grpSpLocks/>
          </p:cNvGrpSpPr>
          <p:nvPr/>
        </p:nvGrpSpPr>
        <p:grpSpPr bwMode="auto">
          <a:xfrm>
            <a:off x="6075363" y="1879600"/>
            <a:ext cx="236537" cy="157163"/>
            <a:chOff x="4214" y="1273"/>
            <a:chExt cx="168" cy="119"/>
          </a:xfrm>
        </p:grpSpPr>
        <p:sp>
          <p:nvSpPr>
            <p:cNvPr id="46890" name="Arc 503"/>
            <p:cNvSpPr>
              <a:spLocks/>
            </p:cNvSpPr>
            <p:nvPr/>
          </p:nvSpPr>
          <p:spPr bwMode="auto">
            <a:xfrm>
              <a:off x="4271" y="1301"/>
              <a:ext cx="26" cy="26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1" name="Arc 504"/>
            <p:cNvSpPr>
              <a:spLocks/>
            </p:cNvSpPr>
            <p:nvPr/>
          </p:nvSpPr>
          <p:spPr bwMode="auto">
            <a:xfrm>
              <a:off x="4342" y="1300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2" name="Arc 505"/>
            <p:cNvSpPr>
              <a:spLocks/>
            </p:cNvSpPr>
            <p:nvPr/>
          </p:nvSpPr>
          <p:spPr bwMode="auto">
            <a:xfrm>
              <a:off x="4313" y="1273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3" name="Arc 506"/>
            <p:cNvSpPr>
              <a:spLocks/>
            </p:cNvSpPr>
            <p:nvPr/>
          </p:nvSpPr>
          <p:spPr bwMode="auto">
            <a:xfrm>
              <a:off x="4293" y="1275"/>
              <a:ext cx="26" cy="26"/>
            </a:xfrm>
            <a:custGeom>
              <a:avLst/>
              <a:gdLst>
                <a:gd name="T0" fmla="*/ 0 w 21585"/>
                <a:gd name="T1" fmla="*/ 0 h 21585"/>
                <a:gd name="T2" fmla="*/ 0 w 21585"/>
                <a:gd name="T3" fmla="*/ 0 h 21585"/>
                <a:gd name="T4" fmla="*/ 0 w 21585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5" fill="none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</a:path>
                <a:path w="21585" h="21585" stroke="0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  <a:lnTo>
                    <a:pt x="21585" y="21585"/>
                  </a:lnTo>
                  <a:lnTo>
                    <a:pt x="0" y="2077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4" name="Arc 507"/>
            <p:cNvSpPr>
              <a:spLocks/>
            </p:cNvSpPr>
            <p:nvPr/>
          </p:nvSpPr>
          <p:spPr bwMode="auto">
            <a:xfrm>
              <a:off x="4242" y="1300"/>
              <a:ext cx="33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5" name="Arc 508"/>
            <p:cNvSpPr>
              <a:spLocks/>
            </p:cNvSpPr>
            <p:nvPr/>
          </p:nvSpPr>
          <p:spPr bwMode="auto">
            <a:xfrm>
              <a:off x="4214" y="1274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6" name="Arc 509"/>
            <p:cNvSpPr>
              <a:spLocks/>
            </p:cNvSpPr>
            <p:nvPr/>
          </p:nvSpPr>
          <p:spPr bwMode="auto">
            <a:xfrm>
              <a:off x="4348" y="136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7" name="Arc 510"/>
            <p:cNvSpPr>
              <a:spLocks/>
            </p:cNvSpPr>
            <p:nvPr/>
          </p:nvSpPr>
          <p:spPr bwMode="auto">
            <a:xfrm>
              <a:off x="4319" y="1337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8" name="Arc 511"/>
            <p:cNvSpPr>
              <a:spLocks/>
            </p:cNvSpPr>
            <p:nvPr/>
          </p:nvSpPr>
          <p:spPr bwMode="auto">
            <a:xfrm>
              <a:off x="4277" y="136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9" name="Arc 512"/>
            <p:cNvSpPr>
              <a:spLocks/>
            </p:cNvSpPr>
            <p:nvPr/>
          </p:nvSpPr>
          <p:spPr bwMode="auto">
            <a:xfrm>
              <a:off x="4298" y="1338"/>
              <a:ext cx="24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6" h="21583" fill="none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</a:path>
                <a:path w="21586" h="21583" stroke="0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  <a:lnTo>
                    <a:pt x="21586" y="21583"/>
                  </a:lnTo>
                  <a:lnTo>
                    <a:pt x="-1" y="2081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0" name="Arc 513"/>
            <p:cNvSpPr>
              <a:spLocks/>
            </p:cNvSpPr>
            <p:nvPr/>
          </p:nvSpPr>
          <p:spPr bwMode="auto">
            <a:xfrm>
              <a:off x="4249" y="1364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1" name="Arc 514"/>
            <p:cNvSpPr>
              <a:spLocks/>
            </p:cNvSpPr>
            <p:nvPr/>
          </p:nvSpPr>
          <p:spPr bwMode="auto">
            <a:xfrm>
              <a:off x="4221" y="1337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185" name="Group 515"/>
          <p:cNvGrpSpPr>
            <a:grpSpLocks/>
          </p:cNvGrpSpPr>
          <p:nvPr/>
        </p:nvGrpSpPr>
        <p:grpSpPr bwMode="auto">
          <a:xfrm>
            <a:off x="4384675" y="1073150"/>
            <a:ext cx="766763" cy="706438"/>
            <a:chOff x="2681" y="529"/>
            <a:chExt cx="483" cy="534"/>
          </a:xfrm>
        </p:grpSpPr>
        <p:sp>
          <p:nvSpPr>
            <p:cNvPr id="3463684" name="Oval 516"/>
            <p:cNvSpPr>
              <a:spLocks noChangeArrowheads="1"/>
            </p:cNvSpPr>
            <p:nvPr/>
          </p:nvSpPr>
          <p:spPr bwMode="auto">
            <a:xfrm>
              <a:off x="2740" y="588"/>
              <a:ext cx="363" cy="395"/>
            </a:xfrm>
            <a:prstGeom prst="ellipse">
              <a:avLst/>
            </a:prstGeom>
            <a:solidFill>
              <a:srgbClr val="430059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6796" name="Group 517"/>
            <p:cNvGrpSpPr>
              <a:grpSpLocks/>
            </p:cNvGrpSpPr>
            <p:nvPr/>
          </p:nvGrpSpPr>
          <p:grpSpPr bwMode="auto">
            <a:xfrm>
              <a:off x="2743" y="585"/>
              <a:ext cx="50" cy="82"/>
              <a:chOff x="3086" y="719"/>
              <a:chExt cx="56" cy="82"/>
            </a:xfrm>
          </p:grpSpPr>
          <p:grpSp>
            <p:nvGrpSpPr>
              <p:cNvPr id="46886" name="Group 518"/>
              <p:cNvGrpSpPr>
                <a:grpSpLocks/>
              </p:cNvGrpSpPr>
              <p:nvPr/>
            </p:nvGrpSpPr>
            <p:grpSpPr bwMode="auto">
              <a:xfrm>
                <a:off x="3086" y="719"/>
                <a:ext cx="50" cy="51"/>
                <a:chOff x="3086" y="719"/>
                <a:chExt cx="50" cy="51"/>
              </a:xfrm>
            </p:grpSpPr>
            <p:sp>
              <p:nvSpPr>
                <p:cNvPr id="3463687" name="Oval 519"/>
                <p:cNvSpPr>
                  <a:spLocks noChangeArrowheads="1"/>
                </p:cNvSpPr>
                <p:nvPr/>
              </p:nvSpPr>
              <p:spPr bwMode="auto">
                <a:xfrm>
                  <a:off x="3098" y="719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688" name="Oval 520"/>
                <p:cNvSpPr>
                  <a:spLocks noChangeArrowheads="1"/>
                </p:cNvSpPr>
                <p:nvPr/>
              </p:nvSpPr>
              <p:spPr bwMode="auto">
                <a:xfrm>
                  <a:off x="3086" y="734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689" name="Rectangle 521"/>
              <p:cNvSpPr>
                <a:spLocks noChangeArrowheads="1"/>
              </p:cNvSpPr>
              <p:nvPr/>
            </p:nvSpPr>
            <p:spPr bwMode="auto">
              <a:xfrm rot="19380000">
                <a:off x="3121" y="728"/>
                <a:ext cx="21" cy="7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797" name="Group 522"/>
            <p:cNvGrpSpPr>
              <a:grpSpLocks/>
            </p:cNvGrpSpPr>
            <p:nvPr/>
          </p:nvGrpSpPr>
          <p:grpSpPr bwMode="auto">
            <a:xfrm>
              <a:off x="2828" y="529"/>
              <a:ext cx="56" cy="42"/>
              <a:chOff x="3181" y="663"/>
              <a:chExt cx="63" cy="42"/>
            </a:xfrm>
          </p:grpSpPr>
          <p:sp>
            <p:nvSpPr>
              <p:cNvPr id="3463691" name="Oval 523"/>
              <p:cNvSpPr>
                <a:spLocks noChangeArrowheads="1"/>
              </p:cNvSpPr>
              <p:nvPr/>
            </p:nvSpPr>
            <p:spPr bwMode="auto">
              <a:xfrm>
                <a:off x="3206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692" name="Oval 524"/>
              <p:cNvSpPr>
                <a:spLocks noChangeArrowheads="1"/>
              </p:cNvSpPr>
              <p:nvPr/>
            </p:nvSpPr>
            <p:spPr bwMode="auto">
              <a:xfrm>
                <a:off x="3181" y="671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798" name="Group 525"/>
            <p:cNvGrpSpPr>
              <a:grpSpLocks/>
            </p:cNvGrpSpPr>
            <p:nvPr/>
          </p:nvGrpSpPr>
          <p:grpSpPr bwMode="auto">
            <a:xfrm>
              <a:off x="2911" y="529"/>
              <a:ext cx="58" cy="35"/>
              <a:chOff x="3275" y="663"/>
              <a:chExt cx="65" cy="35"/>
            </a:xfrm>
          </p:grpSpPr>
          <p:sp>
            <p:nvSpPr>
              <p:cNvPr id="3463694" name="Oval 526"/>
              <p:cNvSpPr>
                <a:spLocks noChangeArrowheads="1"/>
              </p:cNvSpPr>
              <p:nvPr/>
            </p:nvSpPr>
            <p:spPr bwMode="auto">
              <a:xfrm>
                <a:off x="3302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695" name="Oval 527"/>
              <p:cNvSpPr>
                <a:spLocks noChangeArrowheads="1"/>
              </p:cNvSpPr>
              <p:nvPr/>
            </p:nvSpPr>
            <p:spPr bwMode="auto">
              <a:xfrm>
                <a:off x="3275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799" name="Group 528"/>
            <p:cNvGrpSpPr>
              <a:grpSpLocks/>
            </p:cNvGrpSpPr>
            <p:nvPr/>
          </p:nvGrpSpPr>
          <p:grpSpPr bwMode="auto">
            <a:xfrm>
              <a:off x="3010" y="552"/>
              <a:ext cx="51" cy="48"/>
              <a:chOff x="3386" y="686"/>
              <a:chExt cx="58" cy="48"/>
            </a:xfrm>
          </p:grpSpPr>
          <p:sp>
            <p:nvSpPr>
              <p:cNvPr id="3463697" name="Oval 529"/>
              <p:cNvSpPr>
                <a:spLocks noChangeArrowheads="1"/>
              </p:cNvSpPr>
              <p:nvPr/>
            </p:nvSpPr>
            <p:spPr bwMode="auto">
              <a:xfrm>
                <a:off x="3413" y="698"/>
                <a:ext cx="31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698" name="Oval 530"/>
              <p:cNvSpPr>
                <a:spLocks noChangeArrowheads="1"/>
              </p:cNvSpPr>
              <p:nvPr/>
            </p:nvSpPr>
            <p:spPr bwMode="auto">
              <a:xfrm>
                <a:off x="3386" y="686"/>
                <a:ext cx="30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699" name="Oval 531"/>
            <p:cNvSpPr>
              <a:spLocks noChangeArrowheads="1"/>
            </p:cNvSpPr>
            <p:nvPr/>
          </p:nvSpPr>
          <p:spPr bwMode="auto">
            <a:xfrm>
              <a:off x="2692" y="689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00" name="Oval 532"/>
            <p:cNvSpPr>
              <a:spLocks noChangeArrowheads="1"/>
            </p:cNvSpPr>
            <p:nvPr/>
          </p:nvSpPr>
          <p:spPr bwMode="auto">
            <a:xfrm>
              <a:off x="2689" y="708"/>
              <a:ext cx="33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6802" name="Group 533"/>
            <p:cNvGrpSpPr>
              <a:grpSpLocks/>
            </p:cNvGrpSpPr>
            <p:nvPr/>
          </p:nvGrpSpPr>
          <p:grpSpPr bwMode="auto">
            <a:xfrm>
              <a:off x="2778" y="980"/>
              <a:ext cx="52" cy="49"/>
              <a:chOff x="3125" y="1114"/>
              <a:chExt cx="59" cy="49"/>
            </a:xfrm>
          </p:grpSpPr>
          <p:sp>
            <p:nvSpPr>
              <p:cNvPr id="3463702" name="Oval 534"/>
              <p:cNvSpPr>
                <a:spLocks noChangeArrowheads="1"/>
              </p:cNvSpPr>
              <p:nvPr/>
            </p:nvSpPr>
            <p:spPr bwMode="auto">
              <a:xfrm>
                <a:off x="3147" y="1130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03" name="Oval 535"/>
              <p:cNvSpPr>
                <a:spLocks noChangeArrowheads="1"/>
              </p:cNvSpPr>
              <p:nvPr/>
            </p:nvSpPr>
            <p:spPr bwMode="auto">
              <a:xfrm>
                <a:off x="3125" y="1114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03" name="Group 536"/>
            <p:cNvGrpSpPr>
              <a:grpSpLocks/>
            </p:cNvGrpSpPr>
            <p:nvPr/>
          </p:nvGrpSpPr>
          <p:grpSpPr bwMode="auto">
            <a:xfrm>
              <a:off x="2970" y="997"/>
              <a:ext cx="58" cy="50"/>
              <a:chOff x="3341" y="1131"/>
              <a:chExt cx="66" cy="50"/>
            </a:xfrm>
          </p:grpSpPr>
          <p:sp>
            <p:nvSpPr>
              <p:cNvPr id="3463705" name="Oval 537"/>
              <p:cNvSpPr>
                <a:spLocks noChangeArrowheads="1"/>
              </p:cNvSpPr>
              <p:nvPr/>
            </p:nvSpPr>
            <p:spPr bwMode="auto">
              <a:xfrm>
                <a:off x="3371" y="1131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06" name="Oval 538"/>
              <p:cNvSpPr>
                <a:spLocks noChangeArrowheads="1"/>
              </p:cNvSpPr>
              <p:nvPr/>
            </p:nvSpPr>
            <p:spPr bwMode="auto">
              <a:xfrm>
                <a:off x="3334" y="1147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04" name="Group 539"/>
            <p:cNvGrpSpPr>
              <a:grpSpLocks/>
            </p:cNvGrpSpPr>
            <p:nvPr/>
          </p:nvGrpSpPr>
          <p:grpSpPr bwMode="auto">
            <a:xfrm>
              <a:off x="3066" y="912"/>
              <a:ext cx="53" cy="62"/>
              <a:chOff x="3449" y="1046"/>
              <a:chExt cx="60" cy="62"/>
            </a:xfrm>
          </p:grpSpPr>
          <p:sp>
            <p:nvSpPr>
              <p:cNvPr id="3463708" name="Oval 540"/>
              <p:cNvSpPr>
                <a:spLocks noChangeArrowheads="1"/>
              </p:cNvSpPr>
              <p:nvPr/>
            </p:nvSpPr>
            <p:spPr bwMode="auto">
              <a:xfrm>
                <a:off x="3471" y="1046"/>
                <a:ext cx="34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09" name="Oval 541"/>
              <p:cNvSpPr>
                <a:spLocks noChangeArrowheads="1"/>
              </p:cNvSpPr>
              <p:nvPr/>
            </p:nvSpPr>
            <p:spPr bwMode="auto">
              <a:xfrm>
                <a:off x="3449" y="1073"/>
                <a:ext cx="31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05" name="Group 542"/>
            <p:cNvGrpSpPr>
              <a:grpSpLocks/>
            </p:cNvGrpSpPr>
            <p:nvPr/>
          </p:nvGrpSpPr>
          <p:grpSpPr bwMode="auto">
            <a:xfrm>
              <a:off x="3127" y="796"/>
              <a:ext cx="37" cy="70"/>
              <a:chOff x="3518" y="930"/>
              <a:chExt cx="41" cy="70"/>
            </a:xfrm>
          </p:grpSpPr>
          <p:sp>
            <p:nvSpPr>
              <p:cNvPr id="3463711" name="Oval 543"/>
              <p:cNvSpPr>
                <a:spLocks noChangeArrowheads="1"/>
              </p:cNvSpPr>
              <p:nvPr/>
            </p:nvSpPr>
            <p:spPr bwMode="auto">
              <a:xfrm>
                <a:off x="3521" y="93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12" name="Oval 544"/>
              <p:cNvSpPr>
                <a:spLocks noChangeArrowheads="1"/>
              </p:cNvSpPr>
              <p:nvPr/>
            </p:nvSpPr>
            <p:spPr bwMode="auto">
              <a:xfrm>
                <a:off x="3518" y="963"/>
                <a:ext cx="35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06" name="Group 545"/>
            <p:cNvGrpSpPr>
              <a:grpSpLocks/>
            </p:cNvGrpSpPr>
            <p:nvPr/>
          </p:nvGrpSpPr>
          <p:grpSpPr bwMode="auto">
            <a:xfrm>
              <a:off x="3114" y="684"/>
              <a:ext cx="40" cy="62"/>
              <a:chOff x="3503" y="818"/>
              <a:chExt cx="45" cy="62"/>
            </a:xfrm>
          </p:grpSpPr>
          <p:sp>
            <p:nvSpPr>
              <p:cNvPr id="3463714" name="Oval 546"/>
              <p:cNvSpPr>
                <a:spLocks noChangeArrowheads="1"/>
              </p:cNvSpPr>
              <p:nvPr/>
            </p:nvSpPr>
            <p:spPr bwMode="auto">
              <a:xfrm>
                <a:off x="3503" y="818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15" name="Oval 547"/>
              <p:cNvSpPr>
                <a:spLocks noChangeArrowheads="1"/>
              </p:cNvSpPr>
              <p:nvPr/>
            </p:nvSpPr>
            <p:spPr bwMode="auto">
              <a:xfrm>
                <a:off x="3511" y="844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716" name="Rectangle 548"/>
            <p:cNvSpPr>
              <a:spLocks noChangeArrowheads="1"/>
            </p:cNvSpPr>
            <p:nvPr/>
          </p:nvSpPr>
          <p:spPr bwMode="auto">
            <a:xfrm rot="1920000">
              <a:off x="3020" y="55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17" name="Rectangle 549"/>
            <p:cNvSpPr>
              <a:spLocks noChangeArrowheads="1"/>
            </p:cNvSpPr>
            <p:nvPr/>
          </p:nvSpPr>
          <p:spPr bwMode="auto">
            <a:xfrm rot="1680000">
              <a:off x="2810" y="936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18" name="Rectangle 550"/>
            <p:cNvSpPr>
              <a:spLocks noChangeArrowheads="1"/>
            </p:cNvSpPr>
            <p:nvPr/>
          </p:nvSpPr>
          <p:spPr bwMode="auto">
            <a:xfrm rot="240000">
              <a:off x="2931" y="531"/>
              <a:ext cx="19" cy="7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19" name="Rectangle 551"/>
            <p:cNvSpPr>
              <a:spLocks noChangeArrowheads="1"/>
            </p:cNvSpPr>
            <p:nvPr/>
          </p:nvSpPr>
          <p:spPr bwMode="auto">
            <a:xfrm rot="6420000">
              <a:off x="2722" y="689"/>
              <a:ext cx="20" cy="7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20" name="Rectangle 552"/>
            <p:cNvSpPr>
              <a:spLocks noChangeArrowheads="1"/>
            </p:cNvSpPr>
            <p:nvPr/>
          </p:nvSpPr>
          <p:spPr bwMode="auto">
            <a:xfrm rot="20760000">
              <a:off x="2852" y="53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6812" name="Group 553"/>
            <p:cNvGrpSpPr>
              <a:grpSpLocks/>
            </p:cNvGrpSpPr>
            <p:nvPr/>
          </p:nvGrpSpPr>
          <p:grpSpPr bwMode="auto">
            <a:xfrm>
              <a:off x="2681" y="818"/>
              <a:ext cx="85" cy="59"/>
              <a:chOff x="3016" y="952"/>
              <a:chExt cx="96" cy="59"/>
            </a:xfrm>
          </p:grpSpPr>
          <p:grpSp>
            <p:nvGrpSpPr>
              <p:cNvPr id="46866" name="Group 554"/>
              <p:cNvGrpSpPr>
                <a:grpSpLocks/>
              </p:cNvGrpSpPr>
              <p:nvPr/>
            </p:nvGrpSpPr>
            <p:grpSpPr bwMode="auto">
              <a:xfrm>
                <a:off x="3016" y="952"/>
                <a:ext cx="49" cy="59"/>
                <a:chOff x="3016" y="952"/>
                <a:chExt cx="49" cy="59"/>
              </a:xfrm>
            </p:grpSpPr>
            <p:sp>
              <p:nvSpPr>
                <p:cNvPr id="3463723" name="Oval 555"/>
                <p:cNvSpPr>
                  <a:spLocks noChangeArrowheads="1"/>
                </p:cNvSpPr>
                <p:nvPr/>
              </p:nvSpPr>
              <p:spPr bwMode="auto">
                <a:xfrm>
                  <a:off x="3016" y="952"/>
                  <a:ext cx="36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24" name="Oval 556"/>
                <p:cNvSpPr>
                  <a:spLocks noChangeArrowheads="1"/>
                </p:cNvSpPr>
                <p:nvPr/>
              </p:nvSpPr>
              <p:spPr bwMode="auto">
                <a:xfrm>
                  <a:off x="3027" y="977"/>
                  <a:ext cx="3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25" name="Rectangle 557"/>
              <p:cNvSpPr>
                <a:spLocks noChangeArrowheads="1"/>
              </p:cNvSpPr>
              <p:nvPr/>
            </p:nvSpPr>
            <p:spPr bwMode="auto">
              <a:xfrm rot="4320000">
                <a:off x="3059" y="931"/>
                <a:ext cx="22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13" name="Group 558"/>
            <p:cNvGrpSpPr>
              <a:grpSpLocks/>
            </p:cNvGrpSpPr>
            <p:nvPr/>
          </p:nvGrpSpPr>
          <p:grpSpPr bwMode="auto">
            <a:xfrm>
              <a:off x="2722" y="909"/>
              <a:ext cx="77" cy="52"/>
              <a:chOff x="3062" y="1043"/>
              <a:chExt cx="87" cy="52"/>
            </a:xfrm>
          </p:grpSpPr>
          <p:grpSp>
            <p:nvGrpSpPr>
              <p:cNvPr id="46862" name="Group 559"/>
              <p:cNvGrpSpPr>
                <a:grpSpLocks/>
              </p:cNvGrpSpPr>
              <p:nvPr/>
            </p:nvGrpSpPr>
            <p:grpSpPr bwMode="auto">
              <a:xfrm>
                <a:off x="3062" y="1043"/>
                <a:ext cx="49" cy="52"/>
                <a:chOff x="3062" y="1043"/>
                <a:chExt cx="49" cy="52"/>
              </a:xfrm>
            </p:grpSpPr>
            <p:sp>
              <p:nvSpPr>
                <p:cNvPr id="3463728" name="Oval 560"/>
                <p:cNvSpPr>
                  <a:spLocks noChangeArrowheads="1"/>
                </p:cNvSpPr>
                <p:nvPr/>
              </p:nvSpPr>
              <p:spPr bwMode="auto">
                <a:xfrm>
                  <a:off x="3069" y="1058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29" name="Oval 561"/>
                <p:cNvSpPr>
                  <a:spLocks noChangeArrowheads="1"/>
                </p:cNvSpPr>
                <p:nvPr/>
              </p:nvSpPr>
              <p:spPr bwMode="auto">
                <a:xfrm>
                  <a:off x="3062" y="1043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30" name="Rectangle 562"/>
              <p:cNvSpPr>
                <a:spLocks noChangeArrowheads="1"/>
              </p:cNvSpPr>
              <p:nvPr/>
            </p:nvSpPr>
            <p:spPr bwMode="auto">
              <a:xfrm rot="3000000">
                <a:off x="3099" y="1009"/>
                <a:ext cx="18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14" name="Group 563"/>
            <p:cNvGrpSpPr>
              <a:grpSpLocks/>
            </p:cNvGrpSpPr>
            <p:nvPr/>
          </p:nvGrpSpPr>
          <p:grpSpPr bwMode="auto">
            <a:xfrm>
              <a:off x="2860" y="975"/>
              <a:ext cx="60" cy="88"/>
              <a:chOff x="3218" y="1109"/>
              <a:chExt cx="67" cy="88"/>
            </a:xfrm>
          </p:grpSpPr>
          <p:grpSp>
            <p:nvGrpSpPr>
              <p:cNvPr id="46858" name="Group 564"/>
              <p:cNvGrpSpPr>
                <a:grpSpLocks/>
              </p:cNvGrpSpPr>
              <p:nvPr/>
            </p:nvGrpSpPr>
            <p:grpSpPr bwMode="auto">
              <a:xfrm>
                <a:off x="3218" y="1155"/>
                <a:ext cx="67" cy="42"/>
                <a:chOff x="3218" y="1155"/>
                <a:chExt cx="67" cy="42"/>
              </a:xfrm>
            </p:grpSpPr>
            <p:sp>
              <p:nvSpPr>
                <p:cNvPr id="3463733" name="Oval 565"/>
                <p:cNvSpPr>
                  <a:spLocks noChangeArrowheads="1"/>
                </p:cNvSpPr>
                <p:nvPr/>
              </p:nvSpPr>
              <p:spPr bwMode="auto">
                <a:xfrm>
                  <a:off x="3247" y="1162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34" name="Oval 566"/>
                <p:cNvSpPr>
                  <a:spLocks noChangeArrowheads="1"/>
                </p:cNvSpPr>
                <p:nvPr/>
              </p:nvSpPr>
              <p:spPr bwMode="auto">
                <a:xfrm>
                  <a:off x="3218" y="1155"/>
                  <a:ext cx="37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35" name="Rectangle 567"/>
              <p:cNvSpPr>
                <a:spLocks noChangeArrowheads="1"/>
              </p:cNvSpPr>
              <p:nvPr/>
            </p:nvSpPr>
            <p:spPr bwMode="auto">
              <a:xfrm rot="660000">
                <a:off x="3252" y="1109"/>
                <a:ext cx="20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15" name="Group 568"/>
            <p:cNvGrpSpPr>
              <a:grpSpLocks/>
            </p:cNvGrpSpPr>
            <p:nvPr/>
          </p:nvGrpSpPr>
          <p:grpSpPr bwMode="auto">
            <a:xfrm>
              <a:off x="3049" y="612"/>
              <a:ext cx="74" cy="55"/>
              <a:chOff x="3430" y="746"/>
              <a:chExt cx="83" cy="55"/>
            </a:xfrm>
          </p:grpSpPr>
          <p:grpSp>
            <p:nvGrpSpPr>
              <p:cNvPr id="46854" name="Group 569"/>
              <p:cNvGrpSpPr>
                <a:grpSpLocks/>
              </p:cNvGrpSpPr>
              <p:nvPr/>
            </p:nvGrpSpPr>
            <p:grpSpPr bwMode="auto">
              <a:xfrm>
                <a:off x="3461" y="746"/>
                <a:ext cx="49" cy="55"/>
                <a:chOff x="3461" y="746"/>
                <a:chExt cx="49" cy="55"/>
              </a:xfrm>
            </p:grpSpPr>
            <p:sp>
              <p:nvSpPr>
                <p:cNvPr id="3463738" name="Oval 570"/>
                <p:cNvSpPr>
                  <a:spLocks noChangeArrowheads="1"/>
                </p:cNvSpPr>
                <p:nvPr/>
              </p:nvSpPr>
              <p:spPr bwMode="auto">
                <a:xfrm>
                  <a:off x="3457" y="746"/>
                  <a:ext cx="42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39" name="Oval 571"/>
                <p:cNvSpPr>
                  <a:spLocks noChangeArrowheads="1"/>
                </p:cNvSpPr>
                <p:nvPr/>
              </p:nvSpPr>
              <p:spPr bwMode="auto">
                <a:xfrm>
                  <a:off x="3466" y="767"/>
                  <a:ext cx="4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40" name="Rectangle 572"/>
              <p:cNvSpPr>
                <a:spLocks noChangeArrowheads="1"/>
              </p:cNvSpPr>
              <p:nvPr/>
            </p:nvSpPr>
            <p:spPr bwMode="auto">
              <a:xfrm rot="2880000">
                <a:off x="3461" y="741"/>
                <a:ext cx="22" cy="9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741" name="Rectangle 573"/>
            <p:cNvSpPr>
              <a:spLocks noChangeArrowheads="1"/>
            </p:cNvSpPr>
            <p:nvPr/>
          </p:nvSpPr>
          <p:spPr bwMode="auto">
            <a:xfrm rot="4080000">
              <a:off x="3108" y="699"/>
              <a:ext cx="23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2" name="Rectangle 574"/>
            <p:cNvSpPr>
              <a:spLocks noChangeArrowheads="1"/>
            </p:cNvSpPr>
            <p:nvPr/>
          </p:nvSpPr>
          <p:spPr bwMode="auto">
            <a:xfrm rot="20520000">
              <a:off x="2984" y="953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3" name="Rectangle 575"/>
            <p:cNvSpPr>
              <a:spLocks noChangeArrowheads="1"/>
            </p:cNvSpPr>
            <p:nvPr/>
          </p:nvSpPr>
          <p:spPr bwMode="auto">
            <a:xfrm rot="18720000">
              <a:off x="3063" y="893"/>
              <a:ext cx="20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4" name="Rectangle 576"/>
            <p:cNvSpPr>
              <a:spLocks noChangeArrowheads="1"/>
            </p:cNvSpPr>
            <p:nvPr/>
          </p:nvSpPr>
          <p:spPr bwMode="auto">
            <a:xfrm rot="5880000">
              <a:off x="3109" y="797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5" name="AutoShape 577"/>
            <p:cNvSpPr>
              <a:spLocks noChangeArrowheads="1"/>
            </p:cNvSpPr>
            <p:nvPr/>
          </p:nvSpPr>
          <p:spPr bwMode="auto">
            <a:xfrm rot="4800000" flipH="1" flipV="1">
              <a:off x="2812" y="672"/>
              <a:ext cx="235" cy="233"/>
            </a:xfrm>
            <a:custGeom>
              <a:avLst/>
              <a:gdLst>
                <a:gd name="G0" fmla="+- 5398 0 0"/>
                <a:gd name="G1" fmla="+- 21600 0 5398"/>
                <a:gd name="G2" fmla="*/ 5398 1 2"/>
                <a:gd name="G3" fmla="+- 21600 0 G2"/>
                <a:gd name="G4" fmla="+/ 5398 21600 2"/>
                <a:gd name="G5" fmla="+/ G1 0 2"/>
                <a:gd name="G6" fmla="*/ 21600 21600 5398"/>
                <a:gd name="G7" fmla="*/ G6 1 2"/>
                <a:gd name="G8" fmla="+- 21600 0 G7"/>
                <a:gd name="G9" fmla="*/ 21600 1 2"/>
                <a:gd name="G10" fmla="+- 5398 0 G9"/>
                <a:gd name="G11" fmla="?: G10 G8 0"/>
                <a:gd name="G12" fmla="?: G10 G7 21600"/>
                <a:gd name="T0" fmla="*/ 18901 w 21600"/>
                <a:gd name="T1" fmla="*/ 10800 h 21600"/>
                <a:gd name="T2" fmla="*/ 10800 w 21600"/>
                <a:gd name="T3" fmla="*/ 21600 h 21600"/>
                <a:gd name="T4" fmla="*/ 2699 w 21600"/>
                <a:gd name="T5" fmla="*/ 10800 h 21600"/>
                <a:gd name="T6" fmla="*/ 10800 w 21600"/>
                <a:gd name="T7" fmla="*/ 0 h 21600"/>
                <a:gd name="T8" fmla="*/ 4499 w 21600"/>
                <a:gd name="T9" fmla="*/ 4499 h 21600"/>
                <a:gd name="T10" fmla="*/ 17101 w 21600"/>
                <a:gd name="T11" fmla="*/ 1710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8" y="21600"/>
                  </a:lnTo>
                  <a:lnTo>
                    <a:pt x="162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00BC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6" name="Arc 578"/>
            <p:cNvSpPr>
              <a:spLocks/>
            </p:cNvSpPr>
            <p:nvPr/>
          </p:nvSpPr>
          <p:spPr bwMode="auto">
            <a:xfrm>
              <a:off x="2882" y="744"/>
              <a:ext cx="22" cy="2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7" name="Arc 579"/>
            <p:cNvSpPr>
              <a:spLocks/>
            </p:cNvSpPr>
            <p:nvPr/>
          </p:nvSpPr>
          <p:spPr bwMode="auto">
            <a:xfrm>
              <a:off x="2946" y="743"/>
              <a:ext cx="31" cy="3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974 w 21600"/>
                <a:gd name="T1" fmla="*/ 21591 h 21591"/>
                <a:gd name="T2" fmla="*/ 0 w 21600"/>
                <a:gd name="T3" fmla="*/ 0 h 21591"/>
                <a:gd name="T4" fmla="*/ 21600 w 21600"/>
                <a:gd name="T5" fmla="*/ 0 h 2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8" name="Arc 580"/>
            <p:cNvSpPr>
              <a:spLocks/>
            </p:cNvSpPr>
            <p:nvPr/>
          </p:nvSpPr>
          <p:spPr bwMode="auto">
            <a:xfrm>
              <a:off x="2920" y="716"/>
              <a:ext cx="31" cy="26"/>
            </a:xfrm>
            <a:custGeom>
              <a:avLst/>
              <a:gdLst>
                <a:gd name="G0" fmla="+- 623 0 0"/>
                <a:gd name="G1" fmla="+- 21600 0 0"/>
                <a:gd name="G2" fmla="+- 21600 0 0"/>
                <a:gd name="T0" fmla="*/ 0 w 22208"/>
                <a:gd name="T1" fmla="*/ 9 h 21600"/>
                <a:gd name="T2" fmla="*/ 22208 w 22208"/>
                <a:gd name="T3" fmla="*/ 20785 h 21600"/>
                <a:gd name="T4" fmla="*/ 623 w 2220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9" name="Arc 581"/>
            <p:cNvSpPr>
              <a:spLocks/>
            </p:cNvSpPr>
            <p:nvPr/>
          </p:nvSpPr>
          <p:spPr bwMode="auto">
            <a:xfrm>
              <a:off x="2902" y="717"/>
              <a:ext cx="23" cy="25"/>
            </a:xfrm>
            <a:custGeom>
              <a:avLst/>
              <a:gdLst>
                <a:gd name="G0" fmla="+- 21600 0 0"/>
                <a:gd name="G1" fmla="+- 21583 0 0"/>
                <a:gd name="G2" fmla="+- 21600 0 0"/>
                <a:gd name="T0" fmla="*/ 0 w 21600"/>
                <a:gd name="T1" fmla="*/ 21583 h 21583"/>
                <a:gd name="T2" fmla="*/ 20754 w 21600"/>
                <a:gd name="T3" fmla="*/ 0 h 21583"/>
                <a:gd name="T4" fmla="*/ 21600 w 21600"/>
                <a:gd name="T5" fmla="*/ 21583 h 2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  <a:lnTo>
                    <a:pt x="21600" y="2158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0" name="Arc 582"/>
            <p:cNvSpPr>
              <a:spLocks/>
            </p:cNvSpPr>
            <p:nvPr/>
          </p:nvSpPr>
          <p:spPr bwMode="auto">
            <a:xfrm>
              <a:off x="2857" y="743"/>
              <a:ext cx="29" cy="3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1" name="Arc 583"/>
            <p:cNvSpPr>
              <a:spLocks/>
            </p:cNvSpPr>
            <p:nvPr/>
          </p:nvSpPr>
          <p:spPr bwMode="auto">
            <a:xfrm>
              <a:off x="2832" y="717"/>
              <a:ext cx="30" cy="25"/>
            </a:xfrm>
            <a:custGeom>
              <a:avLst/>
              <a:gdLst>
                <a:gd name="G0" fmla="+- 654 0 0"/>
                <a:gd name="G1" fmla="+- 21600 0 0"/>
                <a:gd name="G2" fmla="+- 21600 0 0"/>
                <a:gd name="T0" fmla="*/ 0 w 22254"/>
                <a:gd name="T1" fmla="*/ 10 h 21600"/>
                <a:gd name="T2" fmla="*/ 22254 w 22254"/>
                <a:gd name="T3" fmla="*/ 21600 h 21600"/>
                <a:gd name="T4" fmla="*/ 654 w 222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2" name="Arc 584"/>
            <p:cNvSpPr>
              <a:spLocks/>
            </p:cNvSpPr>
            <p:nvPr/>
          </p:nvSpPr>
          <p:spPr bwMode="auto">
            <a:xfrm>
              <a:off x="2951" y="807"/>
              <a:ext cx="30" cy="28"/>
            </a:xfrm>
            <a:custGeom>
              <a:avLst/>
              <a:gdLst>
                <a:gd name="G0" fmla="+- 21600 0 0"/>
                <a:gd name="G1" fmla="+- 773 0 0"/>
                <a:gd name="G2" fmla="+- 21600 0 0"/>
                <a:gd name="T0" fmla="*/ 20944 w 21600"/>
                <a:gd name="T1" fmla="*/ 22363 h 22363"/>
                <a:gd name="T2" fmla="*/ 14 w 21600"/>
                <a:gd name="T3" fmla="*/ 0 h 22363"/>
                <a:gd name="T4" fmla="*/ 21600 w 21600"/>
                <a:gd name="T5" fmla="*/ 773 h 2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3" name="Arc 585"/>
            <p:cNvSpPr>
              <a:spLocks/>
            </p:cNvSpPr>
            <p:nvPr/>
          </p:nvSpPr>
          <p:spPr bwMode="auto">
            <a:xfrm>
              <a:off x="2925" y="780"/>
              <a:ext cx="31" cy="29"/>
            </a:xfrm>
            <a:custGeom>
              <a:avLst/>
              <a:gdLst>
                <a:gd name="G0" fmla="+- 644 0 0"/>
                <a:gd name="G1" fmla="+- 21600 0 0"/>
                <a:gd name="G2" fmla="+- 21600 0 0"/>
                <a:gd name="T0" fmla="*/ 0 w 22244"/>
                <a:gd name="T1" fmla="*/ 10 h 21600"/>
                <a:gd name="T2" fmla="*/ 22244 w 22244"/>
                <a:gd name="T3" fmla="*/ 21600 h 21600"/>
                <a:gd name="T4" fmla="*/ 644 w 222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44" h="21600" fill="none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</a:path>
                <a:path w="22244" h="21600" stroke="0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  <a:lnTo>
                    <a:pt x="64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4" name="Arc 586"/>
            <p:cNvSpPr>
              <a:spLocks/>
            </p:cNvSpPr>
            <p:nvPr/>
          </p:nvSpPr>
          <p:spPr bwMode="auto">
            <a:xfrm>
              <a:off x="2888" y="807"/>
              <a:ext cx="23" cy="25"/>
            </a:xfrm>
            <a:custGeom>
              <a:avLst/>
              <a:gdLst>
                <a:gd name="G0" fmla="+- 846 0 0"/>
                <a:gd name="G1" fmla="+- 0 0 0"/>
                <a:gd name="G2" fmla="+- 21600 0 0"/>
                <a:gd name="T0" fmla="*/ 22446 w 22446"/>
                <a:gd name="T1" fmla="*/ 0 h 21600"/>
                <a:gd name="T2" fmla="*/ 0 w 22446"/>
                <a:gd name="T3" fmla="*/ 21583 h 21600"/>
                <a:gd name="T4" fmla="*/ 846 w 2244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5" name="Arc 587"/>
            <p:cNvSpPr>
              <a:spLocks/>
            </p:cNvSpPr>
            <p:nvPr/>
          </p:nvSpPr>
          <p:spPr bwMode="auto">
            <a:xfrm>
              <a:off x="2905" y="780"/>
              <a:ext cx="22" cy="29"/>
            </a:xfrm>
            <a:custGeom>
              <a:avLst/>
              <a:gdLst>
                <a:gd name="G0" fmla="+- 21600 0 0"/>
                <a:gd name="G1" fmla="+- 21583 0 0"/>
                <a:gd name="G2" fmla="+- 21600 0 0"/>
                <a:gd name="T0" fmla="*/ 0 w 21600"/>
                <a:gd name="T1" fmla="*/ 21583 h 21583"/>
                <a:gd name="T2" fmla="*/ 20737 w 21600"/>
                <a:gd name="T3" fmla="*/ 0 h 21583"/>
                <a:gd name="T4" fmla="*/ 21600 w 21600"/>
                <a:gd name="T5" fmla="*/ 21583 h 2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6" name="Arc 588"/>
            <p:cNvSpPr>
              <a:spLocks/>
            </p:cNvSpPr>
            <p:nvPr/>
          </p:nvSpPr>
          <p:spPr bwMode="auto">
            <a:xfrm>
              <a:off x="2863" y="807"/>
              <a:ext cx="29" cy="28"/>
            </a:xfrm>
            <a:custGeom>
              <a:avLst/>
              <a:gdLst>
                <a:gd name="G0" fmla="+- 21600 0 0"/>
                <a:gd name="G1" fmla="+- 773 0 0"/>
                <a:gd name="G2" fmla="+- 21600 0 0"/>
                <a:gd name="T0" fmla="*/ 20923 w 21600"/>
                <a:gd name="T1" fmla="*/ 22362 h 22362"/>
                <a:gd name="T2" fmla="*/ 14 w 21600"/>
                <a:gd name="T3" fmla="*/ 0 h 22362"/>
                <a:gd name="T4" fmla="*/ 21600 w 21600"/>
                <a:gd name="T5" fmla="*/ 773 h 2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7" name="Arc 589"/>
            <p:cNvSpPr>
              <a:spLocks/>
            </p:cNvSpPr>
            <p:nvPr/>
          </p:nvSpPr>
          <p:spPr bwMode="auto">
            <a:xfrm>
              <a:off x="2838" y="780"/>
              <a:ext cx="30" cy="29"/>
            </a:xfrm>
            <a:custGeom>
              <a:avLst/>
              <a:gdLst>
                <a:gd name="G0" fmla="+- 664 0 0"/>
                <a:gd name="G1" fmla="+- 21600 0 0"/>
                <a:gd name="G2" fmla="+- 21600 0 0"/>
                <a:gd name="T0" fmla="*/ 0 w 22264"/>
                <a:gd name="T1" fmla="*/ 10 h 21600"/>
                <a:gd name="T2" fmla="*/ 22264 w 22264"/>
                <a:gd name="T3" fmla="*/ 21600 h 21600"/>
                <a:gd name="T4" fmla="*/ 664 w 222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64" h="21600" fill="none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</a:path>
                <a:path w="22264" h="21600" stroke="0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  <a:lnTo>
                    <a:pt x="66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8" name="Oval 590"/>
            <p:cNvSpPr>
              <a:spLocks noChangeArrowheads="1"/>
            </p:cNvSpPr>
            <p:nvPr/>
          </p:nvSpPr>
          <p:spPr bwMode="auto">
            <a:xfrm>
              <a:off x="2754" y="605"/>
              <a:ext cx="337" cy="361"/>
            </a:xfrm>
            <a:prstGeom prst="ellipse">
              <a:avLst/>
            </a:prstGeom>
            <a:solidFill>
              <a:srgbClr val="82008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6834" name="Group 591"/>
            <p:cNvGrpSpPr>
              <a:grpSpLocks/>
            </p:cNvGrpSpPr>
            <p:nvPr/>
          </p:nvGrpSpPr>
          <p:grpSpPr bwMode="auto">
            <a:xfrm>
              <a:off x="2987" y="810"/>
              <a:ext cx="26" cy="63"/>
              <a:chOff x="3360" y="944"/>
              <a:chExt cx="30" cy="63"/>
            </a:xfrm>
          </p:grpSpPr>
          <p:grpSp>
            <p:nvGrpSpPr>
              <p:cNvPr id="46850" name="Group 592"/>
              <p:cNvGrpSpPr>
                <a:grpSpLocks/>
              </p:cNvGrpSpPr>
              <p:nvPr/>
            </p:nvGrpSpPr>
            <p:grpSpPr bwMode="auto">
              <a:xfrm>
                <a:off x="3360" y="974"/>
                <a:ext cx="30" cy="33"/>
                <a:chOff x="3360" y="974"/>
                <a:chExt cx="30" cy="33"/>
              </a:xfrm>
            </p:grpSpPr>
            <p:sp>
              <p:nvSpPr>
                <p:cNvPr id="3463761" name="Oval 593"/>
                <p:cNvSpPr>
                  <a:spLocks noChangeArrowheads="1"/>
                </p:cNvSpPr>
                <p:nvPr/>
              </p:nvSpPr>
              <p:spPr bwMode="auto">
                <a:xfrm>
                  <a:off x="3376" y="974"/>
                  <a:ext cx="14" cy="2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62" name="Oval 594"/>
                <p:cNvSpPr>
                  <a:spLocks noChangeArrowheads="1"/>
                </p:cNvSpPr>
                <p:nvPr/>
              </p:nvSpPr>
              <p:spPr bwMode="auto">
                <a:xfrm>
                  <a:off x="3360" y="985"/>
                  <a:ext cx="15" cy="2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63" name="Rectangle 595"/>
              <p:cNvSpPr>
                <a:spLocks noChangeArrowheads="1"/>
              </p:cNvSpPr>
              <p:nvPr/>
            </p:nvSpPr>
            <p:spPr bwMode="auto">
              <a:xfrm rot="20520000">
                <a:off x="3374" y="944"/>
                <a:ext cx="9" cy="5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35" name="Group 596"/>
            <p:cNvGrpSpPr>
              <a:grpSpLocks/>
            </p:cNvGrpSpPr>
            <p:nvPr/>
          </p:nvGrpSpPr>
          <p:grpSpPr bwMode="auto">
            <a:xfrm>
              <a:off x="2844" y="825"/>
              <a:ext cx="48" cy="73"/>
              <a:chOff x="3200" y="959"/>
              <a:chExt cx="53" cy="73"/>
            </a:xfrm>
          </p:grpSpPr>
          <p:grpSp>
            <p:nvGrpSpPr>
              <p:cNvPr id="46846" name="Group 597"/>
              <p:cNvGrpSpPr>
                <a:grpSpLocks/>
              </p:cNvGrpSpPr>
              <p:nvPr/>
            </p:nvGrpSpPr>
            <p:grpSpPr bwMode="auto">
              <a:xfrm>
                <a:off x="3200" y="998"/>
                <a:ext cx="53" cy="34"/>
                <a:chOff x="3200" y="998"/>
                <a:chExt cx="53" cy="34"/>
              </a:xfrm>
            </p:grpSpPr>
            <p:sp>
              <p:nvSpPr>
                <p:cNvPr id="3463766" name="Oval 598"/>
                <p:cNvSpPr>
                  <a:spLocks noChangeArrowheads="1"/>
                </p:cNvSpPr>
                <p:nvPr/>
              </p:nvSpPr>
              <p:spPr bwMode="auto">
                <a:xfrm>
                  <a:off x="3223" y="1007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67" name="Oval 599"/>
                <p:cNvSpPr>
                  <a:spLocks noChangeArrowheads="1"/>
                </p:cNvSpPr>
                <p:nvPr/>
              </p:nvSpPr>
              <p:spPr bwMode="auto">
                <a:xfrm>
                  <a:off x="3200" y="1001"/>
                  <a:ext cx="30" cy="2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68" name="Rectangle 600"/>
              <p:cNvSpPr>
                <a:spLocks noChangeArrowheads="1"/>
              </p:cNvSpPr>
              <p:nvPr/>
            </p:nvSpPr>
            <p:spPr bwMode="auto">
              <a:xfrm rot="660000">
                <a:off x="3227" y="959"/>
                <a:ext cx="23" cy="7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36" name="Group 601"/>
            <p:cNvGrpSpPr>
              <a:grpSpLocks/>
            </p:cNvGrpSpPr>
            <p:nvPr/>
          </p:nvGrpSpPr>
          <p:grpSpPr bwMode="auto">
            <a:xfrm>
              <a:off x="2799" y="612"/>
              <a:ext cx="50" cy="82"/>
              <a:chOff x="3149" y="746"/>
              <a:chExt cx="56" cy="82"/>
            </a:xfrm>
          </p:grpSpPr>
          <p:grpSp>
            <p:nvGrpSpPr>
              <p:cNvPr id="46842" name="Group 602"/>
              <p:cNvGrpSpPr>
                <a:grpSpLocks/>
              </p:cNvGrpSpPr>
              <p:nvPr/>
            </p:nvGrpSpPr>
            <p:grpSpPr bwMode="auto">
              <a:xfrm>
                <a:off x="3149" y="746"/>
                <a:ext cx="49" cy="51"/>
                <a:chOff x="3149" y="746"/>
                <a:chExt cx="49" cy="51"/>
              </a:xfrm>
            </p:grpSpPr>
            <p:sp>
              <p:nvSpPr>
                <p:cNvPr id="3463771" name="Oval 603"/>
                <p:cNvSpPr>
                  <a:spLocks noChangeArrowheads="1"/>
                </p:cNvSpPr>
                <p:nvPr/>
              </p:nvSpPr>
              <p:spPr bwMode="auto">
                <a:xfrm>
                  <a:off x="3161" y="746"/>
                  <a:ext cx="37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72" name="Oval 604"/>
                <p:cNvSpPr>
                  <a:spLocks noChangeArrowheads="1"/>
                </p:cNvSpPr>
                <p:nvPr/>
              </p:nvSpPr>
              <p:spPr bwMode="auto">
                <a:xfrm>
                  <a:off x="3149" y="761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73" name="Rectangle 605"/>
              <p:cNvSpPr>
                <a:spLocks noChangeArrowheads="1"/>
              </p:cNvSpPr>
              <p:nvPr/>
            </p:nvSpPr>
            <p:spPr bwMode="auto">
              <a:xfrm rot="19380000">
                <a:off x="3184" y="753"/>
                <a:ext cx="21" cy="7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37" name="Group 606"/>
            <p:cNvGrpSpPr>
              <a:grpSpLocks/>
            </p:cNvGrpSpPr>
            <p:nvPr/>
          </p:nvGrpSpPr>
          <p:grpSpPr bwMode="auto">
            <a:xfrm>
              <a:off x="2943" y="613"/>
              <a:ext cx="53" cy="83"/>
              <a:chOff x="3311" y="747"/>
              <a:chExt cx="59" cy="83"/>
            </a:xfrm>
          </p:grpSpPr>
          <p:grpSp>
            <p:nvGrpSpPr>
              <p:cNvPr id="46838" name="Group 607"/>
              <p:cNvGrpSpPr>
                <a:grpSpLocks/>
              </p:cNvGrpSpPr>
              <p:nvPr/>
            </p:nvGrpSpPr>
            <p:grpSpPr bwMode="auto">
              <a:xfrm>
                <a:off x="3311" y="747"/>
                <a:ext cx="59" cy="45"/>
                <a:chOff x="3311" y="747"/>
                <a:chExt cx="59" cy="45"/>
              </a:xfrm>
            </p:grpSpPr>
            <p:sp>
              <p:nvSpPr>
                <p:cNvPr id="3463776" name="Oval 608"/>
                <p:cNvSpPr>
                  <a:spLocks noChangeArrowheads="1"/>
                </p:cNvSpPr>
                <p:nvPr/>
              </p:nvSpPr>
              <p:spPr bwMode="auto">
                <a:xfrm rot="19500000">
                  <a:off x="3311" y="747"/>
                  <a:ext cx="43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77" name="Oval 609"/>
                <p:cNvSpPr>
                  <a:spLocks noChangeArrowheads="1"/>
                </p:cNvSpPr>
                <p:nvPr/>
              </p:nvSpPr>
              <p:spPr bwMode="auto">
                <a:xfrm rot="19500000">
                  <a:off x="3333" y="758"/>
                  <a:ext cx="41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78" name="Rectangle 610"/>
              <p:cNvSpPr>
                <a:spLocks noChangeArrowheads="1"/>
              </p:cNvSpPr>
              <p:nvPr/>
            </p:nvSpPr>
            <p:spPr bwMode="auto">
              <a:xfrm rot="780000">
                <a:off x="3325" y="747"/>
                <a:ext cx="29" cy="8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</p:grpSp>
      <p:sp>
        <p:nvSpPr>
          <p:cNvPr id="3463779" name="Oval 611"/>
          <p:cNvSpPr>
            <a:spLocks noChangeArrowheads="1"/>
          </p:cNvSpPr>
          <p:nvPr/>
        </p:nvSpPr>
        <p:spPr bwMode="auto">
          <a:xfrm rot="3960000">
            <a:off x="2111375" y="3916363"/>
            <a:ext cx="23813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0" name="Oval 612"/>
          <p:cNvSpPr>
            <a:spLocks noChangeArrowheads="1"/>
          </p:cNvSpPr>
          <p:nvPr/>
        </p:nvSpPr>
        <p:spPr bwMode="auto">
          <a:xfrm rot="3960000">
            <a:off x="2133600" y="3970338"/>
            <a:ext cx="26987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1" name="Oval 613"/>
          <p:cNvSpPr>
            <a:spLocks noChangeArrowheads="1"/>
          </p:cNvSpPr>
          <p:nvPr/>
        </p:nvSpPr>
        <p:spPr bwMode="auto">
          <a:xfrm rot="3960000">
            <a:off x="2161382" y="4020344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2" name="Oval 614"/>
          <p:cNvSpPr>
            <a:spLocks noChangeArrowheads="1"/>
          </p:cNvSpPr>
          <p:nvPr/>
        </p:nvSpPr>
        <p:spPr bwMode="auto">
          <a:xfrm rot="3960000">
            <a:off x="2185194" y="4074319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3" name="Oval 615"/>
          <p:cNvSpPr>
            <a:spLocks noChangeArrowheads="1"/>
          </p:cNvSpPr>
          <p:nvPr/>
        </p:nvSpPr>
        <p:spPr bwMode="auto">
          <a:xfrm rot="3960000">
            <a:off x="2210594" y="4126707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4" name="Oval 616"/>
          <p:cNvSpPr>
            <a:spLocks noChangeArrowheads="1"/>
          </p:cNvSpPr>
          <p:nvPr/>
        </p:nvSpPr>
        <p:spPr bwMode="auto">
          <a:xfrm rot="3960000">
            <a:off x="2235994" y="4179094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5" name="Oval 617"/>
          <p:cNvSpPr>
            <a:spLocks noChangeArrowheads="1"/>
          </p:cNvSpPr>
          <p:nvPr/>
        </p:nvSpPr>
        <p:spPr bwMode="auto">
          <a:xfrm rot="3960000">
            <a:off x="2263775" y="4230688"/>
            <a:ext cx="25400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6" name="Oval 618"/>
          <p:cNvSpPr>
            <a:spLocks noChangeArrowheads="1"/>
          </p:cNvSpPr>
          <p:nvPr/>
        </p:nvSpPr>
        <p:spPr bwMode="auto">
          <a:xfrm rot="3960000">
            <a:off x="2288382" y="4282281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7" name="Oval 619"/>
          <p:cNvSpPr>
            <a:spLocks noChangeArrowheads="1"/>
          </p:cNvSpPr>
          <p:nvPr/>
        </p:nvSpPr>
        <p:spPr bwMode="auto">
          <a:xfrm rot="3960000">
            <a:off x="2312988" y="4337050"/>
            <a:ext cx="23812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8" name="Oval 620"/>
          <p:cNvSpPr>
            <a:spLocks noChangeArrowheads="1"/>
          </p:cNvSpPr>
          <p:nvPr/>
        </p:nvSpPr>
        <p:spPr bwMode="auto">
          <a:xfrm rot="3960000">
            <a:off x="2339182" y="4387056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9" name="Oval 621"/>
          <p:cNvSpPr>
            <a:spLocks noChangeArrowheads="1"/>
          </p:cNvSpPr>
          <p:nvPr/>
        </p:nvSpPr>
        <p:spPr bwMode="auto">
          <a:xfrm rot="3960000">
            <a:off x="2363787" y="4440238"/>
            <a:ext cx="23813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0" name="Oval 622"/>
          <p:cNvSpPr>
            <a:spLocks noChangeArrowheads="1"/>
          </p:cNvSpPr>
          <p:nvPr/>
        </p:nvSpPr>
        <p:spPr bwMode="auto">
          <a:xfrm rot="3960000">
            <a:off x="2388394" y="4493419"/>
            <a:ext cx="2698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1" name="Oval 623"/>
          <p:cNvSpPr>
            <a:spLocks noChangeArrowheads="1"/>
          </p:cNvSpPr>
          <p:nvPr/>
        </p:nvSpPr>
        <p:spPr bwMode="auto">
          <a:xfrm rot="3960000">
            <a:off x="2415382" y="4544219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2" name="Oval 624"/>
          <p:cNvSpPr>
            <a:spLocks noChangeArrowheads="1"/>
          </p:cNvSpPr>
          <p:nvPr/>
        </p:nvSpPr>
        <p:spPr bwMode="auto">
          <a:xfrm rot="3960000">
            <a:off x="1795463" y="4044950"/>
            <a:ext cx="26988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3" name="Oval 625"/>
          <p:cNvSpPr>
            <a:spLocks noChangeArrowheads="1"/>
          </p:cNvSpPr>
          <p:nvPr/>
        </p:nvSpPr>
        <p:spPr bwMode="auto">
          <a:xfrm rot="3960000">
            <a:off x="1821656" y="4098132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4" name="Oval 626"/>
          <p:cNvSpPr>
            <a:spLocks noChangeArrowheads="1"/>
          </p:cNvSpPr>
          <p:nvPr/>
        </p:nvSpPr>
        <p:spPr bwMode="auto">
          <a:xfrm rot="3960000">
            <a:off x="1848644" y="4148931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5" name="Oval 627"/>
          <p:cNvSpPr>
            <a:spLocks noChangeArrowheads="1"/>
          </p:cNvSpPr>
          <p:nvPr/>
        </p:nvSpPr>
        <p:spPr bwMode="auto">
          <a:xfrm rot="3960000">
            <a:off x="1872457" y="4202906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6" name="Oval 628"/>
          <p:cNvSpPr>
            <a:spLocks noChangeArrowheads="1"/>
          </p:cNvSpPr>
          <p:nvPr/>
        </p:nvSpPr>
        <p:spPr bwMode="auto">
          <a:xfrm rot="3960000">
            <a:off x="1899444" y="4253706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7" name="Oval 629"/>
          <p:cNvSpPr>
            <a:spLocks noChangeArrowheads="1"/>
          </p:cNvSpPr>
          <p:nvPr/>
        </p:nvSpPr>
        <p:spPr bwMode="auto">
          <a:xfrm rot="3960000">
            <a:off x="1922463" y="4306888"/>
            <a:ext cx="26987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8" name="Oval 630"/>
          <p:cNvSpPr>
            <a:spLocks noChangeArrowheads="1"/>
          </p:cNvSpPr>
          <p:nvPr/>
        </p:nvSpPr>
        <p:spPr bwMode="auto">
          <a:xfrm rot="3960000">
            <a:off x="1949450" y="4359275"/>
            <a:ext cx="25400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9" name="Oval 631"/>
          <p:cNvSpPr>
            <a:spLocks noChangeArrowheads="1"/>
          </p:cNvSpPr>
          <p:nvPr/>
        </p:nvSpPr>
        <p:spPr bwMode="auto">
          <a:xfrm rot="3960000">
            <a:off x="1974056" y="4410869"/>
            <a:ext cx="2698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0" name="Oval 632"/>
          <p:cNvSpPr>
            <a:spLocks noChangeArrowheads="1"/>
          </p:cNvSpPr>
          <p:nvPr/>
        </p:nvSpPr>
        <p:spPr bwMode="auto">
          <a:xfrm rot="3960000">
            <a:off x="2000251" y="4464050"/>
            <a:ext cx="23812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1" name="Oval 633"/>
          <p:cNvSpPr>
            <a:spLocks noChangeArrowheads="1"/>
          </p:cNvSpPr>
          <p:nvPr/>
        </p:nvSpPr>
        <p:spPr bwMode="auto">
          <a:xfrm rot="3960000">
            <a:off x="2024856" y="4517232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2" name="Oval 634"/>
          <p:cNvSpPr>
            <a:spLocks noChangeArrowheads="1"/>
          </p:cNvSpPr>
          <p:nvPr/>
        </p:nvSpPr>
        <p:spPr bwMode="auto">
          <a:xfrm rot="3960000">
            <a:off x="2051051" y="4568825"/>
            <a:ext cx="23812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3" name="Oval 635"/>
          <p:cNvSpPr>
            <a:spLocks noChangeArrowheads="1"/>
          </p:cNvSpPr>
          <p:nvPr/>
        </p:nvSpPr>
        <p:spPr bwMode="auto">
          <a:xfrm rot="3960000">
            <a:off x="2074863" y="4621213"/>
            <a:ext cx="26987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211" name="Group 636"/>
          <p:cNvGrpSpPr>
            <a:grpSpLocks/>
          </p:cNvGrpSpPr>
          <p:nvPr/>
        </p:nvGrpSpPr>
        <p:grpSpPr bwMode="auto">
          <a:xfrm>
            <a:off x="3416300" y="5043488"/>
            <a:ext cx="561975" cy="549275"/>
            <a:chOff x="2330" y="3664"/>
            <a:chExt cx="398" cy="416"/>
          </a:xfrm>
        </p:grpSpPr>
        <p:sp>
          <p:nvSpPr>
            <p:cNvPr id="3463805" name="Arc 637"/>
            <p:cNvSpPr>
              <a:spLocks/>
            </p:cNvSpPr>
            <p:nvPr/>
          </p:nvSpPr>
          <p:spPr bwMode="auto">
            <a:xfrm rot="13260000">
              <a:off x="2393" y="3675"/>
              <a:ext cx="29" cy="61"/>
            </a:xfrm>
            <a:custGeom>
              <a:avLst/>
              <a:gdLst>
                <a:gd name="G0" fmla="+- 21600 0 0"/>
                <a:gd name="G1" fmla="+- 351 0 0"/>
                <a:gd name="G2" fmla="+- 21600 0 0"/>
                <a:gd name="T0" fmla="*/ 20836 w 21600"/>
                <a:gd name="T1" fmla="*/ 21937 h 21937"/>
                <a:gd name="T2" fmla="*/ 3 w 21600"/>
                <a:gd name="T3" fmla="*/ 0 h 21937"/>
                <a:gd name="T4" fmla="*/ 21600 w 21600"/>
                <a:gd name="T5" fmla="*/ 351 h 2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6" name="Arc 638"/>
            <p:cNvSpPr>
              <a:spLocks/>
            </p:cNvSpPr>
            <p:nvPr/>
          </p:nvSpPr>
          <p:spPr bwMode="auto">
            <a:xfrm rot="13260000">
              <a:off x="2366" y="3736"/>
              <a:ext cx="29" cy="61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7" name="Arc 639"/>
            <p:cNvSpPr>
              <a:spLocks/>
            </p:cNvSpPr>
            <p:nvPr/>
          </p:nvSpPr>
          <p:spPr bwMode="auto">
            <a:xfrm rot="13260000">
              <a:off x="2430" y="3719"/>
              <a:ext cx="22" cy="60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8" name="Arc 640"/>
            <p:cNvSpPr>
              <a:spLocks/>
            </p:cNvSpPr>
            <p:nvPr/>
          </p:nvSpPr>
          <p:spPr bwMode="auto">
            <a:xfrm rot="13260000">
              <a:off x="2330" y="3696"/>
              <a:ext cx="21" cy="60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25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9" name="Arc 641"/>
            <p:cNvSpPr>
              <a:spLocks/>
            </p:cNvSpPr>
            <p:nvPr/>
          </p:nvSpPr>
          <p:spPr bwMode="auto">
            <a:xfrm rot="13260000">
              <a:off x="2388" y="3751"/>
              <a:ext cx="18" cy="59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0" name="Arc 642"/>
            <p:cNvSpPr>
              <a:spLocks/>
            </p:cNvSpPr>
            <p:nvPr/>
          </p:nvSpPr>
          <p:spPr bwMode="auto">
            <a:xfrm rot="13260000">
              <a:off x="2448" y="3733"/>
              <a:ext cx="27" cy="60"/>
            </a:xfrm>
            <a:custGeom>
              <a:avLst/>
              <a:gdLst>
                <a:gd name="G0" fmla="+- 21600 0 0"/>
                <a:gd name="G1" fmla="+- 350 0 0"/>
                <a:gd name="G2" fmla="+- 21600 0 0"/>
                <a:gd name="T0" fmla="*/ 20779 w 21600"/>
                <a:gd name="T1" fmla="*/ 21934 h 21934"/>
                <a:gd name="T2" fmla="*/ 3 w 21600"/>
                <a:gd name="T3" fmla="*/ 0 h 21934"/>
                <a:gd name="T4" fmla="*/ 21600 w 21600"/>
                <a:gd name="T5" fmla="*/ 350 h 2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1" name="Arc 643"/>
            <p:cNvSpPr>
              <a:spLocks/>
            </p:cNvSpPr>
            <p:nvPr/>
          </p:nvSpPr>
          <p:spPr bwMode="auto">
            <a:xfrm rot="13260000">
              <a:off x="2424" y="3795"/>
              <a:ext cx="28" cy="61"/>
            </a:xfrm>
            <a:custGeom>
              <a:avLst/>
              <a:gdLst>
                <a:gd name="G0" fmla="+- 785 0 0"/>
                <a:gd name="G1" fmla="+- 21600 0 0"/>
                <a:gd name="G2" fmla="+- 21600 0 0"/>
                <a:gd name="T0" fmla="*/ 0 w 22385"/>
                <a:gd name="T1" fmla="*/ 14 h 21600"/>
                <a:gd name="T2" fmla="*/ 22385 w 22385"/>
                <a:gd name="T3" fmla="*/ 21600 h 21600"/>
                <a:gd name="T4" fmla="*/ 785 w 223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2" name="Arc 644"/>
            <p:cNvSpPr>
              <a:spLocks/>
            </p:cNvSpPr>
            <p:nvPr/>
          </p:nvSpPr>
          <p:spPr bwMode="auto">
            <a:xfrm rot="2460000">
              <a:off x="2630" y="3981"/>
              <a:ext cx="29" cy="60"/>
            </a:xfrm>
            <a:custGeom>
              <a:avLst/>
              <a:gdLst>
                <a:gd name="G0" fmla="+- 757 0 0"/>
                <a:gd name="G1" fmla="+- 0 0 0"/>
                <a:gd name="G2" fmla="+- 21600 0 0"/>
                <a:gd name="T0" fmla="*/ 22357 w 22357"/>
                <a:gd name="T1" fmla="*/ 0 h 21600"/>
                <a:gd name="T2" fmla="*/ 0 w 22357"/>
                <a:gd name="T3" fmla="*/ 21587 h 21600"/>
                <a:gd name="T4" fmla="*/ 757 w 2235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3" name="Arc 645"/>
            <p:cNvSpPr>
              <a:spLocks/>
            </p:cNvSpPr>
            <p:nvPr/>
          </p:nvSpPr>
          <p:spPr bwMode="auto">
            <a:xfrm rot="2460000">
              <a:off x="2683" y="3959"/>
              <a:ext cx="29" cy="61"/>
            </a:xfrm>
            <a:custGeom>
              <a:avLst/>
              <a:gdLst>
                <a:gd name="G0" fmla="+- 21597 0 0"/>
                <a:gd name="G1" fmla="+- 21587 0 0"/>
                <a:gd name="G2" fmla="+- 21600 0 0"/>
                <a:gd name="T0" fmla="*/ 0 w 21597"/>
                <a:gd name="T1" fmla="*/ 21236 h 21587"/>
                <a:gd name="T2" fmla="*/ 20859 w 21597"/>
                <a:gd name="T3" fmla="*/ 0 h 21587"/>
                <a:gd name="T4" fmla="*/ 21597 w 21597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4" name="Arc 646"/>
            <p:cNvSpPr>
              <a:spLocks/>
            </p:cNvSpPr>
            <p:nvPr/>
          </p:nvSpPr>
          <p:spPr bwMode="auto">
            <a:xfrm rot="2460000">
              <a:off x="2683" y="4019"/>
              <a:ext cx="22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596 w 21600"/>
                <a:gd name="T1" fmla="*/ 21577 h 21577"/>
                <a:gd name="T2" fmla="*/ 0 w 21600"/>
                <a:gd name="T3" fmla="*/ 0 h 21577"/>
                <a:gd name="T4" fmla="*/ 21600 w 21600"/>
                <a:gd name="T5" fmla="*/ 0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5" name="Arc 647"/>
            <p:cNvSpPr>
              <a:spLocks/>
            </p:cNvSpPr>
            <p:nvPr/>
          </p:nvSpPr>
          <p:spPr bwMode="auto">
            <a:xfrm rot="2460000">
              <a:off x="2706" y="3977"/>
              <a:ext cx="22" cy="60"/>
            </a:xfrm>
            <a:custGeom>
              <a:avLst/>
              <a:gdLst>
                <a:gd name="G0" fmla="+- 973 0 0"/>
                <a:gd name="G1" fmla="+- 21600 0 0"/>
                <a:gd name="G2" fmla="+- 21600 0 0"/>
                <a:gd name="T0" fmla="*/ 0 w 22570"/>
                <a:gd name="T1" fmla="*/ 22 h 21600"/>
                <a:gd name="T2" fmla="*/ 22570 w 22570"/>
                <a:gd name="T3" fmla="*/ 21243 h 21600"/>
                <a:gd name="T4" fmla="*/ 973 w 225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70" h="21600" fill="none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</a:path>
                <a:path w="22570" h="21600" stroke="0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  <a:lnTo>
                    <a:pt x="973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6" name="Arc 648"/>
            <p:cNvSpPr>
              <a:spLocks/>
            </p:cNvSpPr>
            <p:nvPr/>
          </p:nvSpPr>
          <p:spPr bwMode="auto">
            <a:xfrm rot="2460000">
              <a:off x="2565" y="3924"/>
              <a:ext cx="28" cy="64"/>
            </a:xfrm>
            <a:custGeom>
              <a:avLst/>
              <a:gdLst>
                <a:gd name="G0" fmla="+- 0 0 0"/>
                <a:gd name="G1" fmla="+- 351 0 0"/>
                <a:gd name="G2" fmla="+- 21600 0 0"/>
                <a:gd name="T0" fmla="*/ 21597 w 21600"/>
                <a:gd name="T1" fmla="*/ 0 h 21951"/>
                <a:gd name="T2" fmla="*/ 0 w 21600"/>
                <a:gd name="T3" fmla="*/ 21951 h 21951"/>
                <a:gd name="T4" fmla="*/ 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7" name="Arc 649"/>
            <p:cNvSpPr>
              <a:spLocks/>
            </p:cNvSpPr>
            <p:nvPr/>
          </p:nvSpPr>
          <p:spPr bwMode="auto">
            <a:xfrm rot="2460000">
              <a:off x="2620" y="3897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29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8" name="Arc 650"/>
            <p:cNvSpPr>
              <a:spLocks/>
            </p:cNvSpPr>
            <p:nvPr/>
          </p:nvSpPr>
          <p:spPr bwMode="auto">
            <a:xfrm rot="2460000">
              <a:off x="2612" y="3971"/>
              <a:ext cx="21" cy="60"/>
            </a:xfrm>
            <a:custGeom>
              <a:avLst/>
              <a:gdLst>
                <a:gd name="G0" fmla="+- 21600 0 0"/>
                <a:gd name="G1" fmla="+- 357 0 0"/>
                <a:gd name="G2" fmla="+- 21600 0 0"/>
                <a:gd name="T0" fmla="*/ 21600 w 21600"/>
                <a:gd name="T1" fmla="*/ 21957 h 21957"/>
                <a:gd name="T2" fmla="*/ 3 w 21600"/>
                <a:gd name="T3" fmla="*/ 0 h 21957"/>
                <a:gd name="T4" fmla="*/ 2160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9" name="Arc 651"/>
            <p:cNvSpPr>
              <a:spLocks/>
            </p:cNvSpPr>
            <p:nvPr/>
          </p:nvSpPr>
          <p:spPr bwMode="auto">
            <a:xfrm rot="2460000">
              <a:off x="2641" y="3915"/>
              <a:ext cx="19" cy="61"/>
            </a:xfrm>
            <a:custGeom>
              <a:avLst/>
              <a:gdLst>
                <a:gd name="G0" fmla="+- 1004 0 0"/>
                <a:gd name="G1" fmla="+- 21600 0 0"/>
                <a:gd name="G2" fmla="+- 21600 0 0"/>
                <a:gd name="T0" fmla="*/ 0 w 22604"/>
                <a:gd name="T1" fmla="*/ 23 h 21600"/>
                <a:gd name="T2" fmla="*/ 22604 w 22604"/>
                <a:gd name="T3" fmla="*/ 21600 h 21600"/>
                <a:gd name="T4" fmla="*/ 1004 w 226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0" name="Arc 652"/>
            <p:cNvSpPr>
              <a:spLocks/>
            </p:cNvSpPr>
            <p:nvPr/>
          </p:nvSpPr>
          <p:spPr bwMode="auto">
            <a:xfrm rot="2460000">
              <a:off x="2507" y="3868"/>
              <a:ext cx="29" cy="63"/>
            </a:xfrm>
            <a:custGeom>
              <a:avLst/>
              <a:gdLst>
                <a:gd name="G0" fmla="+- 764 0 0"/>
                <a:gd name="G1" fmla="+- 357 0 0"/>
                <a:gd name="G2" fmla="+- 21600 0 0"/>
                <a:gd name="T0" fmla="*/ 22361 w 22364"/>
                <a:gd name="T1" fmla="*/ 0 h 21957"/>
                <a:gd name="T2" fmla="*/ 0 w 22364"/>
                <a:gd name="T3" fmla="*/ 21943 h 21957"/>
                <a:gd name="T4" fmla="*/ 764 w 22364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1" name="Arc 653"/>
            <p:cNvSpPr>
              <a:spLocks/>
            </p:cNvSpPr>
            <p:nvPr/>
          </p:nvSpPr>
          <p:spPr bwMode="auto">
            <a:xfrm rot="2460000">
              <a:off x="2560" y="3842"/>
              <a:ext cx="27" cy="61"/>
            </a:xfrm>
            <a:custGeom>
              <a:avLst/>
              <a:gdLst>
                <a:gd name="G0" fmla="+- 21597 0 0"/>
                <a:gd name="G1" fmla="+- 21588 0 0"/>
                <a:gd name="G2" fmla="+- 21600 0 0"/>
                <a:gd name="T0" fmla="*/ 0 w 21597"/>
                <a:gd name="T1" fmla="*/ 21243 h 21588"/>
                <a:gd name="T2" fmla="*/ 20871 w 21597"/>
                <a:gd name="T3" fmla="*/ 0 h 21588"/>
                <a:gd name="T4" fmla="*/ 21597 w 21597"/>
                <a:gd name="T5" fmla="*/ 21588 h 2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2" name="Arc 654"/>
            <p:cNvSpPr>
              <a:spLocks/>
            </p:cNvSpPr>
            <p:nvPr/>
          </p:nvSpPr>
          <p:spPr bwMode="auto">
            <a:xfrm rot="2460000">
              <a:off x="2548" y="3914"/>
              <a:ext cx="21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3" name="Arc 655"/>
            <p:cNvSpPr>
              <a:spLocks/>
            </p:cNvSpPr>
            <p:nvPr/>
          </p:nvSpPr>
          <p:spPr bwMode="auto">
            <a:xfrm rot="2460000">
              <a:off x="2582" y="3856"/>
              <a:ext cx="22" cy="60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35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4" name="Arc 656"/>
            <p:cNvSpPr>
              <a:spLocks/>
            </p:cNvSpPr>
            <p:nvPr/>
          </p:nvSpPr>
          <p:spPr bwMode="auto">
            <a:xfrm rot="2460000">
              <a:off x="2444" y="3805"/>
              <a:ext cx="29" cy="65"/>
            </a:xfrm>
            <a:custGeom>
              <a:avLst/>
              <a:gdLst>
                <a:gd name="G0" fmla="+- 764 0 0"/>
                <a:gd name="G1" fmla="+- 357 0 0"/>
                <a:gd name="G2" fmla="+- 21600 0 0"/>
                <a:gd name="T0" fmla="*/ 22361 w 22364"/>
                <a:gd name="T1" fmla="*/ 0 h 21957"/>
                <a:gd name="T2" fmla="*/ 0 w 22364"/>
                <a:gd name="T3" fmla="*/ 21943 h 21957"/>
                <a:gd name="T4" fmla="*/ 764 w 22364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5" name="Arc 657"/>
            <p:cNvSpPr>
              <a:spLocks/>
            </p:cNvSpPr>
            <p:nvPr/>
          </p:nvSpPr>
          <p:spPr bwMode="auto">
            <a:xfrm rot="2460000">
              <a:off x="2499" y="3779"/>
              <a:ext cx="29" cy="60"/>
            </a:xfrm>
            <a:custGeom>
              <a:avLst/>
              <a:gdLst>
                <a:gd name="G0" fmla="+- 21597 0 0"/>
                <a:gd name="G1" fmla="+- 21588 0 0"/>
                <a:gd name="G2" fmla="+- 21600 0 0"/>
                <a:gd name="T0" fmla="*/ 0 w 21597"/>
                <a:gd name="T1" fmla="*/ 21243 h 21588"/>
                <a:gd name="T2" fmla="*/ 20871 w 21597"/>
                <a:gd name="T3" fmla="*/ 0 h 21588"/>
                <a:gd name="T4" fmla="*/ 21597 w 21597"/>
                <a:gd name="T5" fmla="*/ 21588 h 2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6" name="Arc 658"/>
            <p:cNvSpPr>
              <a:spLocks/>
            </p:cNvSpPr>
            <p:nvPr/>
          </p:nvSpPr>
          <p:spPr bwMode="auto">
            <a:xfrm rot="2460000">
              <a:off x="2490" y="3853"/>
              <a:ext cx="22" cy="64"/>
            </a:xfrm>
            <a:custGeom>
              <a:avLst/>
              <a:gdLst>
                <a:gd name="G0" fmla="+- 21600 0 0"/>
                <a:gd name="G1" fmla="+- 343 0 0"/>
                <a:gd name="G2" fmla="+- 21600 0 0"/>
                <a:gd name="T0" fmla="*/ 20588 w 21600"/>
                <a:gd name="T1" fmla="*/ 21919 h 21919"/>
                <a:gd name="T2" fmla="*/ 3 w 21600"/>
                <a:gd name="T3" fmla="*/ 0 h 21919"/>
                <a:gd name="T4" fmla="*/ 21600 w 21600"/>
                <a:gd name="T5" fmla="*/ 343 h 2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9" fill="none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</a:path>
                <a:path w="21600" h="21919" stroke="0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  <a:lnTo>
                    <a:pt x="21600" y="34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7" name="Arc 659"/>
            <p:cNvSpPr>
              <a:spLocks/>
            </p:cNvSpPr>
            <p:nvPr/>
          </p:nvSpPr>
          <p:spPr bwMode="auto">
            <a:xfrm rot="2460000">
              <a:off x="2520" y="3795"/>
              <a:ext cx="22" cy="61"/>
            </a:xfrm>
            <a:custGeom>
              <a:avLst/>
              <a:gdLst>
                <a:gd name="G0" fmla="+- 1019 0 0"/>
                <a:gd name="G1" fmla="+- 21600 0 0"/>
                <a:gd name="G2" fmla="+- 21600 0 0"/>
                <a:gd name="T0" fmla="*/ 0 w 22616"/>
                <a:gd name="T1" fmla="*/ 24 h 21600"/>
                <a:gd name="T2" fmla="*/ 22616 w 22616"/>
                <a:gd name="T3" fmla="*/ 21243 h 21600"/>
                <a:gd name="T4" fmla="*/ 1019 w 2261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8" name="Arc 660"/>
            <p:cNvSpPr>
              <a:spLocks/>
            </p:cNvSpPr>
            <p:nvPr/>
          </p:nvSpPr>
          <p:spPr bwMode="auto">
            <a:xfrm rot="13260000">
              <a:off x="2377" y="3664"/>
              <a:ext cx="20" cy="6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212" name="Group 661"/>
          <p:cNvGrpSpPr>
            <a:grpSpLocks/>
          </p:cNvGrpSpPr>
          <p:nvPr/>
        </p:nvGrpSpPr>
        <p:grpSpPr bwMode="auto">
          <a:xfrm>
            <a:off x="2005013" y="5032375"/>
            <a:ext cx="547687" cy="565150"/>
            <a:chOff x="1330" y="3656"/>
            <a:chExt cx="388" cy="427"/>
          </a:xfrm>
        </p:grpSpPr>
        <p:sp>
          <p:nvSpPr>
            <p:cNvPr id="3463830" name="Arc 662"/>
            <p:cNvSpPr>
              <a:spLocks/>
            </p:cNvSpPr>
            <p:nvPr/>
          </p:nvSpPr>
          <p:spPr bwMode="auto">
            <a:xfrm rot="8220000">
              <a:off x="1624" y="3666"/>
              <a:ext cx="29" cy="60"/>
            </a:xfrm>
            <a:custGeom>
              <a:avLst/>
              <a:gdLst>
                <a:gd name="G0" fmla="+- 757 0 0"/>
                <a:gd name="G1" fmla="+- 0 0 0"/>
                <a:gd name="G2" fmla="+- 21600 0 0"/>
                <a:gd name="T0" fmla="*/ 22357 w 22357"/>
                <a:gd name="T1" fmla="*/ 0 h 21600"/>
                <a:gd name="T2" fmla="*/ 0 w 22357"/>
                <a:gd name="T3" fmla="*/ 21587 h 21600"/>
                <a:gd name="T4" fmla="*/ 757 w 2235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1" name="Arc 663"/>
            <p:cNvSpPr>
              <a:spLocks/>
            </p:cNvSpPr>
            <p:nvPr/>
          </p:nvSpPr>
          <p:spPr bwMode="auto">
            <a:xfrm rot="8220000">
              <a:off x="1653" y="3727"/>
              <a:ext cx="29" cy="61"/>
            </a:xfrm>
            <a:custGeom>
              <a:avLst/>
              <a:gdLst>
                <a:gd name="G0" fmla="+- 21600 0 0"/>
                <a:gd name="G1" fmla="+- 21587 0 0"/>
                <a:gd name="G2" fmla="+- 21600 0 0"/>
                <a:gd name="T0" fmla="*/ 0 w 21600"/>
                <a:gd name="T1" fmla="*/ 21587 h 21587"/>
                <a:gd name="T2" fmla="*/ 20856 w 21600"/>
                <a:gd name="T3" fmla="*/ 0 h 21587"/>
                <a:gd name="T4" fmla="*/ 21600 w 21600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  <a:lnTo>
                    <a:pt x="21600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2" name="Arc 664"/>
            <p:cNvSpPr>
              <a:spLocks/>
            </p:cNvSpPr>
            <p:nvPr/>
          </p:nvSpPr>
          <p:spPr bwMode="auto">
            <a:xfrm rot="8220000">
              <a:off x="1595" y="3712"/>
              <a:ext cx="19" cy="61"/>
            </a:xfrm>
            <a:custGeom>
              <a:avLst/>
              <a:gdLst>
                <a:gd name="G0" fmla="+- 21600 0 0"/>
                <a:gd name="G1" fmla="+- 357 0 0"/>
                <a:gd name="G2" fmla="+- 21600 0 0"/>
                <a:gd name="T0" fmla="*/ 21600 w 21600"/>
                <a:gd name="T1" fmla="*/ 21957 h 21957"/>
                <a:gd name="T2" fmla="*/ 3 w 21600"/>
                <a:gd name="T3" fmla="*/ 0 h 21957"/>
                <a:gd name="T4" fmla="*/ 2160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3" name="Arc 665"/>
            <p:cNvSpPr>
              <a:spLocks/>
            </p:cNvSpPr>
            <p:nvPr/>
          </p:nvSpPr>
          <p:spPr bwMode="auto">
            <a:xfrm rot="8220000">
              <a:off x="1696" y="3686"/>
              <a:ext cx="22" cy="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4" name="Arc 666"/>
            <p:cNvSpPr>
              <a:spLocks/>
            </p:cNvSpPr>
            <p:nvPr/>
          </p:nvSpPr>
          <p:spPr bwMode="auto">
            <a:xfrm rot="8220000">
              <a:off x="1640" y="3740"/>
              <a:ext cx="19" cy="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43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5" name="Arc 667"/>
            <p:cNvSpPr>
              <a:spLocks/>
            </p:cNvSpPr>
            <p:nvPr/>
          </p:nvSpPr>
          <p:spPr bwMode="auto">
            <a:xfrm rot="8220000">
              <a:off x="1573" y="3726"/>
              <a:ext cx="27" cy="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6" name="Arc 668"/>
            <p:cNvSpPr>
              <a:spLocks/>
            </p:cNvSpPr>
            <p:nvPr/>
          </p:nvSpPr>
          <p:spPr bwMode="auto">
            <a:xfrm rot="8220000">
              <a:off x="1599" y="3788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15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7" name="Arc 669"/>
            <p:cNvSpPr>
              <a:spLocks/>
            </p:cNvSpPr>
            <p:nvPr/>
          </p:nvSpPr>
          <p:spPr bwMode="auto">
            <a:xfrm rot="19020000">
              <a:off x="1399" y="3982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8" name="Arc 670"/>
            <p:cNvSpPr>
              <a:spLocks/>
            </p:cNvSpPr>
            <p:nvPr/>
          </p:nvSpPr>
          <p:spPr bwMode="auto">
            <a:xfrm rot="19020000">
              <a:off x="1343" y="3958"/>
              <a:ext cx="27" cy="61"/>
            </a:xfrm>
            <a:custGeom>
              <a:avLst/>
              <a:gdLst>
                <a:gd name="G0" fmla="+- 744 0 0"/>
                <a:gd name="G1" fmla="+- 21600 0 0"/>
                <a:gd name="G2" fmla="+- 21600 0 0"/>
                <a:gd name="T0" fmla="*/ 0 w 22344"/>
                <a:gd name="T1" fmla="*/ 13 h 21600"/>
                <a:gd name="T2" fmla="*/ 22344 w 22344"/>
                <a:gd name="T3" fmla="*/ 21600 h 21600"/>
                <a:gd name="T4" fmla="*/ 744 w 223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9" name="Arc 671"/>
            <p:cNvSpPr>
              <a:spLocks/>
            </p:cNvSpPr>
            <p:nvPr/>
          </p:nvSpPr>
          <p:spPr bwMode="auto">
            <a:xfrm rot="19020000">
              <a:off x="1352" y="4021"/>
              <a:ext cx="18" cy="62"/>
            </a:xfrm>
            <a:custGeom>
              <a:avLst/>
              <a:gdLst>
                <a:gd name="G0" fmla="+- 0 0 0"/>
                <a:gd name="G1" fmla="+- 351 0 0"/>
                <a:gd name="G2" fmla="+- 21600 0 0"/>
                <a:gd name="T0" fmla="*/ 21597 w 21600"/>
                <a:gd name="T1" fmla="*/ 0 h 21951"/>
                <a:gd name="T2" fmla="*/ 0 w 21600"/>
                <a:gd name="T3" fmla="*/ 21951 h 21951"/>
                <a:gd name="T4" fmla="*/ 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0" name="Arc 672"/>
            <p:cNvSpPr>
              <a:spLocks/>
            </p:cNvSpPr>
            <p:nvPr/>
          </p:nvSpPr>
          <p:spPr bwMode="auto">
            <a:xfrm rot="19020000">
              <a:off x="1330" y="3979"/>
              <a:ext cx="22" cy="61"/>
            </a:xfrm>
            <a:custGeom>
              <a:avLst/>
              <a:gdLst>
                <a:gd name="G0" fmla="+- 21597 0 0"/>
                <a:gd name="G1" fmla="+- 21579 0 0"/>
                <a:gd name="G2" fmla="+- 21600 0 0"/>
                <a:gd name="T0" fmla="*/ 0 w 21597"/>
                <a:gd name="T1" fmla="*/ 21235 h 21579"/>
                <a:gd name="T2" fmla="*/ 20646 w 21597"/>
                <a:gd name="T3" fmla="*/ 0 h 21579"/>
                <a:gd name="T4" fmla="*/ 21597 w 21597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1" name="Arc 673"/>
            <p:cNvSpPr>
              <a:spLocks/>
            </p:cNvSpPr>
            <p:nvPr/>
          </p:nvSpPr>
          <p:spPr bwMode="auto">
            <a:xfrm rot="19020000">
              <a:off x="1460" y="3920"/>
              <a:ext cx="27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2" name="Arc 674"/>
            <p:cNvSpPr>
              <a:spLocks/>
            </p:cNvSpPr>
            <p:nvPr/>
          </p:nvSpPr>
          <p:spPr bwMode="auto">
            <a:xfrm rot="19020000">
              <a:off x="1406" y="3896"/>
              <a:ext cx="27" cy="62"/>
            </a:xfrm>
            <a:custGeom>
              <a:avLst/>
              <a:gdLst>
                <a:gd name="G0" fmla="+- 757 0 0"/>
                <a:gd name="G1" fmla="+- 21600 0 0"/>
                <a:gd name="G2" fmla="+- 21600 0 0"/>
                <a:gd name="T0" fmla="*/ 0 w 22357"/>
                <a:gd name="T1" fmla="*/ 13 h 21600"/>
                <a:gd name="T2" fmla="*/ 22357 w 22357"/>
                <a:gd name="T3" fmla="*/ 21600 h 21600"/>
                <a:gd name="T4" fmla="*/ 757 w 2235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3" name="Arc 675"/>
            <p:cNvSpPr>
              <a:spLocks/>
            </p:cNvSpPr>
            <p:nvPr/>
          </p:nvSpPr>
          <p:spPr bwMode="auto">
            <a:xfrm rot="19020000">
              <a:off x="1422" y="3968"/>
              <a:ext cx="20" cy="61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4" name="Arc 676"/>
            <p:cNvSpPr>
              <a:spLocks/>
            </p:cNvSpPr>
            <p:nvPr/>
          </p:nvSpPr>
          <p:spPr bwMode="auto">
            <a:xfrm rot="19020000">
              <a:off x="1392" y="3915"/>
              <a:ext cx="22" cy="61"/>
            </a:xfrm>
            <a:custGeom>
              <a:avLst/>
              <a:gdLst>
                <a:gd name="G0" fmla="+- 21597 0 0"/>
                <a:gd name="G1" fmla="+- 21578 0 0"/>
                <a:gd name="G2" fmla="+- 21600 0 0"/>
                <a:gd name="T0" fmla="*/ 0 w 21597"/>
                <a:gd name="T1" fmla="*/ 21227 h 21578"/>
                <a:gd name="T2" fmla="*/ 20624 w 21597"/>
                <a:gd name="T3" fmla="*/ 0 h 21578"/>
                <a:gd name="T4" fmla="*/ 21597 w 21597"/>
                <a:gd name="T5" fmla="*/ 21578 h 2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8" fill="none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</a:path>
                <a:path w="21597" h="21578" stroke="0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  <a:lnTo>
                    <a:pt x="21597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5" name="Arc 677"/>
            <p:cNvSpPr>
              <a:spLocks/>
            </p:cNvSpPr>
            <p:nvPr/>
          </p:nvSpPr>
          <p:spPr bwMode="auto">
            <a:xfrm rot="19020000">
              <a:off x="1517" y="3864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6" name="Arc 678"/>
            <p:cNvSpPr>
              <a:spLocks/>
            </p:cNvSpPr>
            <p:nvPr/>
          </p:nvSpPr>
          <p:spPr bwMode="auto">
            <a:xfrm rot="19020000">
              <a:off x="1462" y="3838"/>
              <a:ext cx="30" cy="61"/>
            </a:xfrm>
            <a:custGeom>
              <a:avLst/>
              <a:gdLst>
                <a:gd name="G0" fmla="+- 732 0 0"/>
                <a:gd name="G1" fmla="+- 21600 0 0"/>
                <a:gd name="G2" fmla="+- 21600 0 0"/>
                <a:gd name="T0" fmla="*/ 0 w 22332"/>
                <a:gd name="T1" fmla="*/ 12 h 21600"/>
                <a:gd name="T2" fmla="*/ 22332 w 22332"/>
                <a:gd name="T3" fmla="*/ 21600 h 21600"/>
                <a:gd name="T4" fmla="*/ 732 w 223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7" name="Arc 679"/>
            <p:cNvSpPr>
              <a:spLocks/>
            </p:cNvSpPr>
            <p:nvPr/>
          </p:nvSpPr>
          <p:spPr bwMode="auto">
            <a:xfrm rot="19020000">
              <a:off x="1485" y="3911"/>
              <a:ext cx="20" cy="60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8" name="Arc 680"/>
            <p:cNvSpPr>
              <a:spLocks/>
            </p:cNvSpPr>
            <p:nvPr/>
          </p:nvSpPr>
          <p:spPr bwMode="auto">
            <a:xfrm rot="19020000">
              <a:off x="1449" y="3853"/>
              <a:ext cx="20" cy="61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9" name="Arc 681"/>
            <p:cNvSpPr>
              <a:spLocks/>
            </p:cNvSpPr>
            <p:nvPr/>
          </p:nvSpPr>
          <p:spPr bwMode="auto">
            <a:xfrm rot="19020000">
              <a:off x="1579" y="3798"/>
              <a:ext cx="28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0" name="Arc 682"/>
            <p:cNvSpPr>
              <a:spLocks/>
            </p:cNvSpPr>
            <p:nvPr/>
          </p:nvSpPr>
          <p:spPr bwMode="auto">
            <a:xfrm rot="19020000">
              <a:off x="1521" y="3772"/>
              <a:ext cx="30" cy="61"/>
            </a:xfrm>
            <a:custGeom>
              <a:avLst/>
              <a:gdLst>
                <a:gd name="G0" fmla="+- 714 0 0"/>
                <a:gd name="G1" fmla="+- 21600 0 0"/>
                <a:gd name="G2" fmla="+- 21600 0 0"/>
                <a:gd name="T0" fmla="*/ 0 w 22311"/>
                <a:gd name="T1" fmla="*/ 12 h 21600"/>
                <a:gd name="T2" fmla="*/ 22311 w 22311"/>
                <a:gd name="T3" fmla="*/ 21249 h 21600"/>
                <a:gd name="T4" fmla="*/ 714 w 223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11" h="21600" fill="none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</a:path>
                <a:path w="22311" h="21600" stroke="0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  <a:lnTo>
                    <a:pt x="71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1" name="Arc 683"/>
            <p:cNvSpPr>
              <a:spLocks/>
            </p:cNvSpPr>
            <p:nvPr/>
          </p:nvSpPr>
          <p:spPr bwMode="auto">
            <a:xfrm rot="19020000">
              <a:off x="1541" y="3847"/>
              <a:ext cx="19" cy="61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2" name="Arc 684"/>
            <p:cNvSpPr>
              <a:spLocks/>
            </p:cNvSpPr>
            <p:nvPr/>
          </p:nvSpPr>
          <p:spPr bwMode="auto">
            <a:xfrm rot="19020000">
              <a:off x="1509" y="3792"/>
              <a:ext cx="21" cy="60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3" name="Arc 685"/>
            <p:cNvSpPr>
              <a:spLocks/>
            </p:cNvSpPr>
            <p:nvPr/>
          </p:nvSpPr>
          <p:spPr bwMode="auto">
            <a:xfrm rot="8220000">
              <a:off x="1647" y="3656"/>
              <a:ext cx="21" cy="61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213" name="Group 686"/>
          <p:cNvGrpSpPr>
            <a:grpSpLocks/>
          </p:cNvGrpSpPr>
          <p:nvPr/>
        </p:nvGrpSpPr>
        <p:grpSpPr bwMode="auto">
          <a:xfrm>
            <a:off x="2120900" y="5105400"/>
            <a:ext cx="1385888" cy="298450"/>
            <a:chOff x="1503" y="3936"/>
            <a:chExt cx="982" cy="226"/>
          </a:xfrm>
        </p:grpSpPr>
        <p:grpSp>
          <p:nvGrpSpPr>
            <p:cNvPr id="46697" name="Group 687"/>
            <p:cNvGrpSpPr>
              <a:grpSpLocks/>
            </p:cNvGrpSpPr>
            <p:nvPr/>
          </p:nvGrpSpPr>
          <p:grpSpPr bwMode="auto">
            <a:xfrm>
              <a:off x="1503" y="3938"/>
              <a:ext cx="478" cy="224"/>
              <a:chOff x="1503" y="3938"/>
              <a:chExt cx="478" cy="224"/>
            </a:xfrm>
          </p:grpSpPr>
          <p:sp>
            <p:nvSpPr>
              <p:cNvPr id="3463856" name="Arc 688"/>
              <p:cNvSpPr>
                <a:spLocks/>
              </p:cNvSpPr>
              <p:nvPr/>
            </p:nvSpPr>
            <p:spPr bwMode="auto">
              <a:xfrm rot="9660000">
                <a:off x="1901" y="3941"/>
                <a:ext cx="30" cy="49"/>
              </a:xfrm>
              <a:custGeom>
                <a:avLst/>
                <a:gdLst>
                  <a:gd name="G0" fmla="+- 765 0 0"/>
                  <a:gd name="G1" fmla="+- 453 0 0"/>
                  <a:gd name="G2" fmla="+- 21600 0 0"/>
                  <a:gd name="T0" fmla="*/ 22360 w 22365"/>
                  <a:gd name="T1" fmla="*/ 0 h 22053"/>
                  <a:gd name="T2" fmla="*/ 0 w 22365"/>
                  <a:gd name="T3" fmla="*/ 22039 h 22053"/>
                  <a:gd name="T4" fmla="*/ 765 w 22365"/>
                  <a:gd name="T5" fmla="*/ 453 h 22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57" name="Arc 689"/>
              <p:cNvSpPr>
                <a:spLocks/>
              </p:cNvSpPr>
              <p:nvPr/>
            </p:nvSpPr>
            <p:spPr bwMode="auto">
              <a:xfrm rot="9660000">
                <a:off x="1905" y="3995"/>
                <a:ext cx="27" cy="49"/>
              </a:xfrm>
              <a:custGeom>
                <a:avLst/>
                <a:gdLst>
                  <a:gd name="G0" fmla="+- 21596 0 0"/>
                  <a:gd name="G1" fmla="+- 21587 0 0"/>
                  <a:gd name="G2" fmla="+- 21600 0 0"/>
                  <a:gd name="T0" fmla="*/ 0 w 21596"/>
                  <a:gd name="T1" fmla="*/ 21158 h 21587"/>
                  <a:gd name="T2" fmla="*/ 20846 w 21596"/>
                  <a:gd name="T3" fmla="*/ 0 h 21587"/>
                  <a:gd name="T4" fmla="*/ 21596 w 21596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58" name="Arc 690"/>
              <p:cNvSpPr>
                <a:spLocks/>
              </p:cNvSpPr>
              <p:nvPr/>
            </p:nvSpPr>
            <p:spPr bwMode="auto">
              <a:xfrm rot="9660000">
                <a:off x="1857" y="3965"/>
                <a:ext cx="20" cy="47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59" name="Arc 691"/>
              <p:cNvSpPr>
                <a:spLocks/>
              </p:cNvSpPr>
              <p:nvPr/>
            </p:nvSpPr>
            <p:spPr bwMode="auto">
              <a:xfrm rot="9660000">
                <a:off x="1959" y="3977"/>
                <a:ext cx="22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0" name="Arc 692"/>
              <p:cNvSpPr>
                <a:spLocks/>
              </p:cNvSpPr>
              <p:nvPr/>
            </p:nvSpPr>
            <p:spPr bwMode="auto">
              <a:xfrm rot="9660000">
                <a:off x="1885" y="4000"/>
                <a:ext cx="19" cy="48"/>
              </a:xfrm>
              <a:custGeom>
                <a:avLst/>
                <a:gdLst>
                  <a:gd name="G0" fmla="+- 993 0 0"/>
                  <a:gd name="G1" fmla="+- 21600 0 0"/>
                  <a:gd name="G2" fmla="+- 21600 0 0"/>
                  <a:gd name="T0" fmla="*/ 0 w 22588"/>
                  <a:gd name="T1" fmla="*/ 23 h 21600"/>
                  <a:gd name="T2" fmla="*/ 22588 w 22588"/>
                  <a:gd name="T3" fmla="*/ 21144 h 21600"/>
                  <a:gd name="T4" fmla="*/ 993 w 2258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88" h="21600" fill="none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</a:path>
                  <a:path w="22588" h="21600" stroke="0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  <a:lnTo>
                      <a:pt x="993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1" name="Arc 693"/>
              <p:cNvSpPr>
                <a:spLocks/>
              </p:cNvSpPr>
              <p:nvPr/>
            </p:nvSpPr>
            <p:spPr bwMode="auto">
              <a:xfrm rot="9660000">
                <a:off x="1830" y="3966"/>
                <a:ext cx="28" cy="50"/>
              </a:xfrm>
              <a:custGeom>
                <a:avLst/>
                <a:gdLst>
                  <a:gd name="G0" fmla="+- 823 0 0"/>
                  <a:gd name="G1" fmla="+- 454 0 0"/>
                  <a:gd name="G2" fmla="+- 21600 0 0"/>
                  <a:gd name="T0" fmla="*/ 22418 w 22423"/>
                  <a:gd name="T1" fmla="*/ 0 h 22054"/>
                  <a:gd name="T2" fmla="*/ 0 w 22423"/>
                  <a:gd name="T3" fmla="*/ 22038 h 22054"/>
                  <a:gd name="T4" fmla="*/ 823 w 22423"/>
                  <a:gd name="T5" fmla="*/ 454 h 2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423" h="22054" fill="none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</a:path>
                  <a:path w="22423" h="22054" stroke="0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  <a:lnTo>
                      <a:pt x="823" y="45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2" name="Arc 694"/>
              <p:cNvSpPr>
                <a:spLocks/>
              </p:cNvSpPr>
              <p:nvPr/>
            </p:nvSpPr>
            <p:spPr bwMode="auto">
              <a:xfrm rot="9660000">
                <a:off x="1828" y="4024"/>
                <a:ext cx="28" cy="47"/>
              </a:xfrm>
              <a:custGeom>
                <a:avLst/>
                <a:gdLst>
                  <a:gd name="G0" fmla="+- 21600 0 0"/>
                  <a:gd name="G1" fmla="+- 21586 0 0"/>
                  <a:gd name="G2" fmla="+- 21600 0 0"/>
                  <a:gd name="T0" fmla="*/ 0 w 21600"/>
                  <a:gd name="T1" fmla="*/ 21586 h 21586"/>
                  <a:gd name="T2" fmla="*/ 20815 w 21600"/>
                  <a:gd name="T3" fmla="*/ 0 h 21586"/>
                  <a:gd name="T4" fmla="*/ 21600 w 21600"/>
                  <a:gd name="T5" fmla="*/ 21586 h 2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3" name="Arc 695"/>
              <p:cNvSpPr>
                <a:spLocks/>
              </p:cNvSpPr>
              <p:nvPr/>
            </p:nvSpPr>
            <p:spPr bwMode="auto">
              <a:xfrm rot="20460000">
                <a:off x="1564" y="4101"/>
                <a:ext cx="28" cy="4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4" name="Arc 696"/>
              <p:cNvSpPr>
                <a:spLocks/>
              </p:cNvSpPr>
              <p:nvPr/>
            </p:nvSpPr>
            <p:spPr bwMode="auto">
              <a:xfrm rot="20460000">
                <a:off x="1524" y="4066"/>
                <a:ext cx="28" cy="50"/>
              </a:xfrm>
              <a:custGeom>
                <a:avLst/>
                <a:gdLst>
                  <a:gd name="G0" fmla="+- 750 0 0"/>
                  <a:gd name="G1" fmla="+- 21600 0 0"/>
                  <a:gd name="G2" fmla="+- 21600 0 0"/>
                  <a:gd name="T0" fmla="*/ 0 w 22345"/>
                  <a:gd name="T1" fmla="*/ 13 h 21600"/>
                  <a:gd name="T2" fmla="*/ 22345 w 22345"/>
                  <a:gd name="T3" fmla="*/ 21156 h 21600"/>
                  <a:gd name="T4" fmla="*/ 750 w 2234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5" name="Arc 697"/>
              <p:cNvSpPr>
                <a:spLocks/>
              </p:cNvSpPr>
              <p:nvPr/>
            </p:nvSpPr>
            <p:spPr bwMode="auto">
              <a:xfrm rot="20460000">
                <a:off x="1506" y="4112"/>
                <a:ext cx="19" cy="50"/>
              </a:xfrm>
              <a:custGeom>
                <a:avLst/>
                <a:gdLst>
                  <a:gd name="G0" fmla="+- 1063 0 0"/>
                  <a:gd name="G1" fmla="+- 456 0 0"/>
                  <a:gd name="G2" fmla="+- 21600 0 0"/>
                  <a:gd name="T0" fmla="*/ 22658 w 22663"/>
                  <a:gd name="T1" fmla="*/ 0 h 22056"/>
                  <a:gd name="T2" fmla="*/ 0 w 22663"/>
                  <a:gd name="T3" fmla="*/ 22030 h 22056"/>
                  <a:gd name="T4" fmla="*/ 1063 w 22663"/>
                  <a:gd name="T5" fmla="*/ 456 h 2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6" name="Arc 698"/>
              <p:cNvSpPr>
                <a:spLocks/>
              </p:cNvSpPr>
              <p:nvPr/>
            </p:nvSpPr>
            <p:spPr bwMode="auto">
              <a:xfrm rot="20460000">
                <a:off x="1503" y="4074"/>
                <a:ext cx="22" cy="49"/>
              </a:xfrm>
              <a:custGeom>
                <a:avLst/>
                <a:gdLst>
                  <a:gd name="G0" fmla="+- 21600 0 0"/>
                  <a:gd name="G1" fmla="+- 21578 0 0"/>
                  <a:gd name="G2" fmla="+- 21600 0 0"/>
                  <a:gd name="T0" fmla="*/ 0 w 21600"/>
                  <a:gd name="T1" fmla="*/ 21578 h 21578"/>
                  <a:gd name="T2" fmla="*/ 20619 w 21600"/>
                  <a:gd name="T3" fmla="*/ 0 h 21578"/>
                  <a:gd name="T4" fmla="*/ 21600 w 21600"/>
                  <a:gd name="T5" fmla="*/ 21578 h 2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7" name="Arc 699"/>
              <p:cNvSpPr>
                <a:spLocks/>
              </p:cNvSpPr>
              <p:nvPr/>
            </p:nvSpPr>
            <p:spPr bwMode="auto">
              <a:xfrm rot="20460000">
                <a:off x="1647" y="4075"/>
                <a:ext cx="28" cy="48"/>
              </a:xfrm>
              <a:custGeom>
                <a:avLst/>
                <a:gdLst>
                  <a:gd name="G0" fmla="+- 21600 0 0"/>
                  <a:gd name="G1" fmla="+- 436 0 0"/>
                  <a:gd name="G2" fmla="+- 21600 0 0"/>
                  <a:gd name="T0" fmla="*/ 21600 w 21600"/>
                  <a:gd name="T1" fmla="*/ 22036 h 22036"/>
                  <a:gd name="T2" fmla="*/ 4 w 21600"/>
                  <a:gd name="T3" fmla="*/ 0 h 22036"/>
                  <a:gd name="T4" fmla="*/ 21600 w 21600"/>
                  <a:gd name="T5" fmla="*/ 436 h 2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8" name="Arc 700"/>
              <p:cNvSpPr>
                <a:spLocks/>
              </p:cNvSpPr>
              <p:nvPr/>
            </p:nvSpPr>
            <p:spPr bwMode="auto">
              <a:xfrm rot="20460000">
                <a:off x="1606" y="4042"/>
                <a:ext cx="27" cy="48"/>
              </a:xfrm>
              <a:custGeom>
                <a:avLst/>
                <a:gdLst>
                  <a:gd name="G0" fmla="+- 763 0 0"/>
                  <a:gd name="G1" fmla="+- 21600 0 0"/>
                  <a:gd name="G2" fmla="+- 21600 0 0"/>
                  <a:gd name="T0" fmla="*/ 0 w 22359"/>
                  <a:gd name="T1" fmla="*/ 13 h 21600"/>
                  <a:gd name="T2" fmla="*/ 22359 w 22359"/>
                  <a:gd name="T3" fmla="*/ 21164 h 21600"/>
                  <a:gd name="T4" fmla="*/ 763 w 2235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9" h="21600" fill="none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</a:path>
                  <a:path w="22359" h="21600" stroke="0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  <a:lnTo>
                      <a:pt x="763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9" name="Arc 701"/>
              <p:cNvSpPr>
                <a:spLocks/>
              </p:cNvSpPr>
              <p:nvPr/>
            </p:nvSpPr>
            <p:spPr bwMode="auto">
              <a:xfrm rot="20460000">
                <a:off x="1592" y="4097"/>
                <a:ext cx="21" cy="49"/>
              </a:xfrm>
              <a:custGeom>
                <a:avLst/>
                <a:gdLst>
                  <a:gd name="G0" fmla="+- 0 0 0"/>
                  <a:gd name="G1" fmla="+- 445 0 0"/>
                  <a:gd name="G2" fmla="+- 21600 0 0"/>
                  <a:gd name="T0" fmla="*/ 21595 w 21600"/>
                  <a:gd name="T1" fmla="*/ 0 h 22045"/>
                  <a:gd name="T2" fmla="*/ 0 w 21600"/>
                  <a:gd name="T3" fmla="*/ 22045 h 22045"/>
                  <a:gd name="T4" fmla="*/ 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0" name="Arc 702"/>
              <p:cNvSpPr>
                <a:spLocks/>
              </p:cNvSpPr>
              <p:nvPr/>
            </p:nvSpPr>
            <p:spPr bwMode="auto">
              <a:xfrm rot="20460000">
                <a:off x="1587" y="4048"/>
                <a:ext cx="19" cy="49"/>
              </a:xfrm>
              <a:custGeom>
                <a:avLst/>
                <a:gdLst>
                  <a:gd name="G0" fmla="+- 21600 0 0"/>
                  <a:gd name="G1" fmla="+- 21576 0 0"/>
                  <a:gd name="G2" fmla="+- 21600 0 0"/>
                  <a:gd name="T0" fmla="*/ 0 w 21600"/>
                  <a:gd name="T1" fmla="*/ 21576 h 21576"/>
                  <a:gd name="T2" fmla="*/ 20573 w 21600"/>
                  <a:gd name="T3" fmla="*/ 0 h 21576"/>
                  <a:gd name="T4" fmla="*/ 21600 w 21600"/>
                  <a:gd name="T5" fmla="*/ 21576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1" name="Arc 703"/>
              <p:cNvSpPr>
                <a:spLocks/>
              </p:cNvSpPr>
              <p:nvPr/>
            </p:nvSpPr>
            <p:spPr bwMode="auto">
              <a:xfrm rot="20460000">
                <a:off x="1722" y="4051"/>
                <a:ext cx="29" cy="4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0843 w 21600"/>
                  <a:gd name="T1" fmla="*/ 21587 h 21587"/>
                  <a:gd name="T2" fmla="*/ 0 w 21600"/>
                  <a:gd name="T3" fmla="*/ 0 h 21587"/>
                  <a:gd name="T4" fmla="*/ 21600 w 21600"/>
                  <a:gd name="T5" fmla="*/ 0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2" name="Arc 704"/>
              <p:cNvSpPr>
                <a:spLocks/>
              </p:cNvSpPr>
              <p:nvPr/>
            </p:nvSpPr>
            <p:spPr bwMode="auto">
              <a:xfrm rot="20460000">
                <a:off x="1681" y="4015"/>
                <a:ext cx="30" cy="49"/>
              </a:xfrm>
              <a:custGeom>
                <a:avLst/>
                <a:gdLst>
                  <a:gd name="G0" fmla="+- 737 0 0"/>
                  <a:gd name="G1" fmla="+- 21600 0 0"/>
                  <a:gd name="G2" fmla="+- 21600 0 0"/>
                  <a:gd name="T0" fmla="*/ 0 w 22333"/>
                  <a:gd name="T1" fmla="*/ 13 h 21600"/>
                  <a:gd name="T2" fmla="*/ 22333 w 22333"/>
                  <a:gd name="T3" fmla="*/ 21164 h 21600"/>
                  <a:gd name="T4" fmla="*/ 737 w 2233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3" name="Arc 705"/>
              <p:cNvSpPr>
                <a:spLocks/>
              </p:cNvSpPr>
              <p:nvPr/>
            </p:nvSpPr>
            <p:spPr bwMode="auto">
              <a:xfrm rot="20460000">
                <a:off x="1673" y="4074"/>
                <a:ext cx="21" cy="4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4" name="Arc 706"/>
              <p:cNvSpPr>
                <a:spLocks/>
              </p:cNvSpPr>
              <p:nvPr/>
            </p:nvSpPr>
            <p:spPr bwMode="auto">
              <a:xfrm rot="20460000">
                <a:off x="1664" y="4021"/>
                <a:ext cx="22" cy="49"/>
              </a:xfrm>
              <a:custGeom>
                <a:avLst/>
                <a:gdLst>
                  <a:gd name="G0" fmla="+- 21600 0 0"/>
                  <a:gd name="G1" fmla="+- 21577 0 0"/>
                  <a:gd name="G2" fmla="+- 21600 0 0"/>
                  <a:gd name="T0" fmla="*/ 0 w 21600"/>
                  <a:gd name="T1" fmla="*/ 21577 h 21577"/>
                  <a:gd name="T2" fmla="*/ 20596 w 21600"/>
                  <a:gd name="T3" fmla="*/ 0 h 21577"/>
                  <a:gd name="T4" fmla="*/ 21600 w 21600"/>
                  <a:gd name="T5" fmla="*/ 21577 h 2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5" name="Arc 707"/>
              <p:cNvSpPr>
                <a:spLocks/>
              </p:cNvSpPr>
              <p:nvPr/>
            </p:nvSpPr>
            <p:spPr bwMode="auto">
              <a:xfrm rot="20460000">
                <a:off x="1804" y="4024"/>
                <a:ext cx="28" cy="49"/>
              </a:xfrm>
              <a:custGeom>
                <a:avLst/>
                <a:gdLst>
                  <a:gd name="G0" fmla="+- 21600 0 0"/>
                  <a:gd name="G1" fmla="+- 429 0 0"/>
                  <a:gd name="G2" fmla="+- 21600 0 0"/>
                  <a:gd name="T0" fmla="*/ 20835 w 21600"/>
                  <a:gd name="T1" fmla="*/ 22015 h 22015"/>
                  <a:gd name="T2" fmla="*/ 4 w 21600"/>
                  <a:gd name="T3" fmla="*/ 0 h 22015"/>
                  <a:gd name="T4" fmla="*/ 21600 w 21600"/>
                  <a:gd name="T5" fmla="*/ 429 h 2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6" name="Arc 708"/>
              <p:cNvSpPr>
                <a:spLocks/>
              </p:cNvSpPr>
              <p:nvPr/>
            </p:nvSpPr>
            <p:spPr bwMode="auto">
              <a:xfrm rot="20460000">
                <a:off x="1763" y="3986"/>
                <a:ext cx="30" cy="49"/>
              </a:xfrm>
              <a:custGeom>
                <a:avLst/>
                <a:gdLst>
                  <a:gd name="G0" fmla="+- 724 0 0"/>
                  <a:gd name="G1" fmla="+- 21600 0 0"/>
                  <a:gd name="G2" fmla="+- 21600 0 0"/>
                  <a:gd name="T0" fmla="*/ 0 w 22319"/>
                  <a:gd name="T1" fmla="*/ 12 h 21600"/>
                  <a:gd name="T2" fmla="*/ 22319 w 22319"/>
                  <a:gd name="T3" fmla="*/ 21156 h 21600"/>
                  <a:gd name="T4" fmla="*/ 724 w 2231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19" h="21600" fill="none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</a:path>
                  <a:path w="22319" h="21600" stroke="0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  <a:lnTo>
                      <a:pt x="72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7" name="Arc 709"/>
              <p:cNvSpPr>
                <a:spLocks/>
              </p:cNvSpPr>
              <p:nvPr/>
            </p:nvSpPr>
            <p:spPr bwMode="auto">
              <a:xfrm rot="20460000">
                <a:off x="1749" y="4045"/>
                <a:ext cx="20" cy="49"/>
              </a:xfrm>
              <a:custGeom>
                <a:avLst/>
                <a:gdLst>
                  <a:gd name="G0" fmla="+- 1014 0 0"/>
                  <a:gd name="G1" fmla="+- 447 0 0"/>
                  <a:gd name="G2" fmla="+- 21600 0 0"/>
                  <a:gd name="T0" fmla="*/ 22609 w 22614"/>
                  <a:gd name="T1" fmla="*/ 0 h 22047"/>
                  <a:gd name="T2" fmla="*/ 0 w 22614"/>
                  <a:gd name="T3" fmla="*/ 22023 h 22047"/>
                  <a:gd name="T4" fmla="*/ 1014 w 22614"/>
                  <a:gd name="T5" fmla="*/ 447 h 2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8" name="Arc 710"/>
              <p:cNvSpPr>
                <a:spLocks/>
              </p:cNvSpPr>
              <p:nvPr/>
            </p:nvSpPr>
            <p:spPr bwMode="auto">
              <a:xfrm rot="20460000">
                <a:off x="1746" y="3995"/>
                <a:ext cx="20" cy="48"/>
              </a:xfrm>
              <a:custGeom>
                <a:avLst/>
                <a:gdLst>
                  <a:gd name="G0" fmla="+- 21596 0 0"/>
                  <a:gd name="G1" fmla="+- 21575 0 0"/>
                  <a:gd name="G2" fmla="+- 21600 0 0"/>
                  <a:gd name="T0" fmla="*/ 0 w 21596"/>
                  <a:gd name="T1" fmla="*/ 21140 h 21575"/>
                  <a:gd name="T2" fmla="*/ 20554 w 21596"/>
                  <a:gd name="T3" fmla="*/ 0 h 21575"/>
                  <a:gd name="T4" fmla="*/ 21596 w 21596"/>
                  <a:gd name="T5" fmla="*/ 21575 h 2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75" fill="none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</a:path>
                  <a:path w="21596" h="21575" stroke="0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  <a:lnTo>
                      <a:pt x="21596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9" name="Arc 711"/>
              <p:cNvSpPr>
                <a:spLocks/>
              </p:cNvSpPr>
              <p:nvPr/>
            </p:nvSpPr>
            <p:spPr bwMode="auto">
              <a:xfrm rot="9660000">
                <a:off x="1927" y="3938"/>
                <a:ext cx="21" cy="49"/>
              </a:xfrm>
              <a:custGeom>
                <a:avLst/>
                <a:gdLst>
                  <a:gd name="G0" fmla="+- 21600 0 0"/>
                  <a:gd name="G1" fmla="+- 445 0 0"/>
                  <a:gd name="G2" fmla="+- 21600 0 0"/>
                  <a:gd name="T0" fmla="*/ 21600 w 21600"/>
                  <a:gd name="T1" fmla="*/ 22045 h 22045"/>
                  <a:gd name="T2" fmla="*/ 5 w 21600"/>
                  <a:gd name="T3" fmla="*/ 0 h 22045"/>
                  <a:gd name="T4" fmla="*/ 2160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698" name="Group 712"/>
            <p:cNvGrpSpPr>
              <a:grpSpLocks/>
            </p:cNvGrpSpPr>
            <p:nvPr/>
          </p:nvGrpSpPr>
          <p:grpSpPr bwMode="auto">
            <a:xfrm>
              <a:off x="2007" y="3936"/>
              <a:ext cx="478" cy="225"/>
              <a:chOff x="2007" y="3936"/>
              <a:chExt cx="478" cy="225"/>
            </a:xfrm>
          </p:grpSpPr>
          <p:sp>
            <p:nvSpPr>
              <p:cNvPr id="3463881" name="Arc 713"/>
              <p:cNvSpPr>
                <a:spLocks/>
              </p:cNvSpPr>
              <p:nvPr/>
            </p:nvSpPr>
            <p:spPr bwMode="auto">
              <a:xfrm rot="11940000">
                <a:off x="2058" y="3940"/>
                <a:ext cx="29" cy="49"/>
              </a:xfrm>
              <a:custGeom>
                <a:avLst/>
                <a:gdLst>
                  <a:gd name="G0" fmla="+- 21600 0 0"/>
                  <a:gd name="G1" fmla="+- 438 0 0"/>
                  <a:gd name="G2" fmla="+- 21600 0 0"/>
                  <a:gd name="T0" fmla="*/ 20835 w 21600"/>
                  <a:gd name="T1" fmla="*/ 22024 h 22024"/>
                  <a:gd name="T2" fmla="*/ 4 w 21600"/>
                  <a:gd name="T3" fmla="*/ 0 h 22024"/>
                  <a:gd name="T4" fmla="*/ 21600 w 21600"/>
                  <a:gd name="T5" fmla="*/ 438 h 2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24" fill="none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4" stroke="0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2" name="Arc 714"/>
              <p:cNvSpPr>
                <a:spLocks/>
              </p:cNvSpPr>
              <p:nvPr/>
            </p:nvSpPr>
            <p:spPr bwMode="auto">
              <a:xfrm rot="11940000">
                <a:off x="2056" y="3994"/>
                <a:ext cx="27" cy="4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3" name="Arc 715"/>
              <p:cNvSpPr>
                <a:spLocks/>
              </p:cNvSpPr>
              <p:nvPr/>
            </p:nvSpPr>
            <p:spPr bwMode="auto">
              <a:xfrm rot="11940000">
                <a:off x="2110" y="3962"/>
                <a:ext cx="18" cy="48"/>
              </a:xfrm>
              <a:custGeom>
                <a:avLst/>
                <a:gdLst>
                  <a:gd name="G0" fmla="+- 1004 0 0"/>
                  <a:gd name="G1" fmla="+- 0 0 0"/>
                  <a:gd name="G2" fmla="+- 21600 0 0"/>
                  <a:gd name="T0" fmla="*/ 22604 w 22604"/>
                  <a:gd name="T1" fmla="*/ 0 h 21600"/>
                  <a:gd name="T2" fmla="*/ 0 w 22604"/>
                  <a:gd name="T3" fmla="*/ 21577 h 21600"/>
                  <a:gd name="T4" fmla="*/ 1004 w 22604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</a:path>
                  <a:path w="22604" h="21600" stroke="0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  <a:lnTo>
                      <a:pt x="1004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4" name="Arc 716"/>
              <p:cNvSpPr>
                <a:spLocks/>
              </p:cNvSpPr>
              <p:nvPr/>
            </p:nvSpPr>
            <p:spPr bwMode="auto">
              <a:xfrm rot="11940000">
                <a:off x="2007" y="3977"/>
                <a:ext cx="22" cy="49"/>
              </a:xfrm>
              <a:custGeom>
                <a:avLst/>
                <a:gdLst>
                  <a:gd name="G0" fmla="+- 21596 0 0"/>
                  <a:gd name="G1" fmla="+- 21578 0 0"/>
                  <a:gd name="G2" fmla="+- 21600 0 0"/>
                  <a:gd name="T0" fmla="*/ 0 w 21596"/>
                  <a:gd name="T1" fmla="*/ 21142 h 21578"/>
                  <a:gd name="T2" fmla="*/ 20625 w 21596"/>
                  <a:gd name="T3" fmla="*/ 0 h 21578"/>
                  <a:gd name="T4" fmla="*/ 21596 w 21596"/>
                  <a:gd name="T5" fmla="*/ 21578 h 2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78" fill="none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</a:path>
                  <a:path w="21596" h="21578" stroke="0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  <a:lnTo>
                      <a:pt x="21596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5" name="Arc 717"/>
              <p:cNvSpPr>
                <a:spLocks/>
              </p:cNvSpPr>
              <p:nvPr/>
            </p:nvSpPr>
            <p:spPr bwMode="auto">
              <a:xfrm rot="11940000">
                <a:off x="2082" y="3999"/>
                <a:ext cx="19" cy="48"/>
              </a:xfrm>
              <a:custGeom>
                <a:avLst/>
                <a:gdLst>
                  <a:gd name="G0" fmla="+- 21600 0 0"/>
                  <a:gd name="G1" fmla="+- 21576 0 0"/>
                  <a:gd name="G2" fmla="+- 21600 0 0"/>
                  <a:gd name="T0" fmla="*/ 0 w 21600"/>
                  <a:gd name="T1" fmla="*/ 21576 h 21576"/>
                  <a:gd name="T2" fmla="*/ 20573 w 21600"/>
                  <a:gd name="T3" fmla="*/ 0 h 21576"/>
                  <a:gd name="T4" fmla="*/ 21600 w 21600"/>
                  <a:gd name="T5" fmla="*/ 21576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6" name="Arc 718"/>
              <p:cNvSpPr>
                <a:spLocks/>
              </p:cNvSpPr>
              <p:nvPr/>
            </p:nvSpPr>
            <p:spPr bwMode="auto">
              <a:xfrm rot="11940000">
                <a:off x="2131" y="3967"/>
                <a:ext cx="27" cy="48"/>
              </a:xfrm>
              <a:custGeom>
                <a:avLst/>
                <a:gdLst>
                  <a:gd name="G0" fmla="+- 21600 0 0"/>
                  <a:gd name="G1" fmla="+- 437 0 0"/>
                  <a:gd name="G2" fmla="+- 21600 0 0"/>
                  <a:gd name="T0" fmla="*/ 20777 w 21600"/>
                  <a:gd name="T1" fmla="*/ 22021 h 22021"/>
                  <a:gd name="T2" fmla="*/ 4 w 21600"/>
                  <a:gd name="T3" fmla="*/ 0 h 22021"/>
                  <a:gd name="T4" fmla="*/ 21600 w 21600"/>
                  <a:gd name="T5" fmla="*/ 437 h 22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21" fill="none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1" stroke="0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7" name="Arc 719"/>
              <p:cNvSpPr>
                <a:spLocks/>
              </p:cNvSpPr>
              <p:nvPr/>
            </p:nvSpPr>
            <p:spPr bwMode="auto">
              <a:xfrm rot="11940000">
                <a:off x="2132" y="4021"/>
                <a:ext cx="27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8" name="Arc 720"/>
              <p:cNvSpPr>
                <a:spLocks/>
              </p:cNvSpPr>
              <p:nvPr/>
            </p:nvSpPr>
            <p:spPr bwMode="auto">
              <a:xfrm rot="1140000">
                <a:off x="2396" y="4098"/>
                <a:ext cx="29" cy="48"/>
              </a:xfrm>
              <a:custGeom>
                <a:avLst/>
                <a:gdLst>
                  <a:gd name="G0" fmla="+- 757 0 0"/>
                  <a:gd name="G1" fmla="+- 0 0 0"/>
                  <a:gd name="G2" fmla="+- 21600 0 0"/>
                  <a:gd name="T0" fmla="*/ 22357 w 22357"/>
                  <a:gd name="T1" fmla="*/ 0 h 21600"/>
                  <a:gd name="T2" fmla="*/ 0 w 22357"/>
                  <a:gd name="T3" fmla="*/ 21587 h 21600"/>
                  <a:gd name="T4" fmla="*/ 757 w 2235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9" name="Arc 721"/>
              <p:cNvSpPr>
                <a:spLocks/>
              </p:cNvSpPr>
              <p:nvPr/>
            </p:nvSpPr>
            <p:spPr bwMode="auto">
              <a:xfrm rot="1140000">
                <a:off x="2436" y="4065"/>
                <a:ext cx="29" cy="50"/>
              </a:xfrm>
              <a:custGeom>
                <a:avLst/>
                <a:gdLst>
                  <a:gd name="G0" fmla="+- 21600 0 0"/>
                  <a:gd name="G1" fmla="+- 21587 0 0"/>
                  <a:gd name="G2" fmla="+- 21600 0 0"/>
                  <a:gd name="T0" fmla="*/ 0 w 21600"/>
                  <a:gd name="T1" fmla="*/ 21587 h 21587"/>
                  <a:gd name="T2" fmla="*/ 20843 w 21600"/>
                  <a:gd name="T3" fmla="*/ 0 h 21587"/>
                  <a:gd name="T4" fmla="*/ 21600 w 21600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0" name="Arc 722"/>
              <p:cNvSpPr>
                <a:spLocks/>
              </p:cNvSpPr>
              <p:nvPr/>
            </p:nvSpPr>
            <p:spPr bwMode="auto">
              <a:xfrm rot="1140000">
                <a:off x="2460" y="4112"/>
                <a:ext cx="20" cy="49"/>
              </a:xfrm>
              <a:custGeom>
                <a:avLst/>
                <a:gdLst>
                  <a:gd name="G0" fmla="+- 21600 0 0"/>
                  <a:gd name="G1" fmla="+- 445 0 0"/>
                  <a:gd name="G2" fmla="+- 21600 0 0"/>
                  <a:gd name="T0" fmla="*/ 21600 w 21600"/>
                  <a:gd name="T1" fmla="*/ 22045 h 22045"/>
                  <a:gd name="T2" fmla="*/ 5 w 21600"/>
                  <a:gd name="T3" fmla="*/ 0 h 22045"/>
                  <a:gd name="T4" fmla="*/ 2160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1" name="Arc 723"/>
              <p:cNvSpPr>
                <a:spLocks/>
              </p:cNvSpPr>
              <p:nvPr/>
            </p:nvSpPr>
            <p:spPr bwMode="auto">
              <a:xfrm rot="1140000">
                <a:off x="2463" y="4073"/>
                <a:ext cx="22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2" name="Arc 724"/>
              <p:cNvSpPr>
                <a:spLocks/>
              </p:cNvSpPr>
              <p:nvPr/>
            </p:nvSpPr>
            <p:spPr bwMode="auto">
              <a:xfrm rot="1140000">
                <a:off x="2312" y="4073"/>
                <a:ext cx="30" cy="49"/>
              </a:xfrm>
              <a:custGeom>
                <a:avLst/>
                <a:gdLst>
                  <a:gd name="G0" fmla="+- 765 0 0"/>
                  <a:gd name="G1" fmla="+- 444 0 0"/>
                  <a:gd name="G2" fmla="+- 21600 0 0"/>
                  <a:gd name="T0" fmla="*/ 22360 w 22365"/>
                  <a:gd name="T1" fmla="*/ 0 h 22044"/>
                  <a:gd name="T2" fmla="*/ 0 w 22365"/>
                  <a:gd name="T3" fmla="*/ 22030 h 22044"/>
                  <a:gd name="T4" fmla="*/ 765 w 22365"/>
                  <a:gd name="T5" fmla="*/ 444 h 2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3" name="Arc 725"/>
              <p:cNvSpPr>
                <a:spLocks/>
              </p:cNvSpPr>
              <p:nvPr/>
            </p:nvSpPr>
            <p:spPr bwMode="auto">
              <a:xfrm rot="1140000">
                <a:off x="2355" y="4039"/>
                <a:ext cx="27" cy="47"/>
              </a:xfrm>
              <a:custGeom>
                <a:avLst/>
                <a:gdLst>
                  <a:gd name="G0" fmla="+- 21600 0 0"/>
                  <a:gd name="G1" fmla="+- 21586 0 0"/>
                  <a:gd name="G2" fmla="+- 21600 0 0"/>
                  <a:gd name="T0" fmla="*/ 0 w 21600"/>
                  <a:gd name="T1" fmla="*/ 21586 h 21586"/>
                  <a:gd name="T2" fmla="*/ 20829 w 21600"/>
                  <a:gd name="T3" fmla="*/ 0 h 21586"/>
                  <a:gd name="T4" fmla="*/ 21600 w 21600"/>
                  <a:gd name="T5" fmla="*/ 21586 h 2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4" name="Arc 726"/>
              <p:cNvSpPr>
                <a:spLocks/>
              </p:cNvSpPr>
              <p:nvPr/>
            </p:nvSpPr>
            <p:spPr bwMode="auto">
              <a:xfrm rot="1140000">
                <a:off x="2375" y="4096"/>
                <a:ext cx="21" cy="49"/>
              </a:xfrm>
              <a:custGeom>
                <a:avLst/>
                <a:gdLst>
                  <a:gd name="G0" fmla="+- 21600 0 0"/>
                  <a:gd name="G1" fmla="+- 435 0 0"/>
                  <a:gd name="G2" fmla="+- 21600 0 0"/>
                  <a:gd name="T0" fmla="*/ 20537 w 21600"/>
                  <a:gd name="T1" fmla="*/ 22009 h 22009"/>
                  <a:gd name="T2" fmla="*/ 4 w 21600"/>
                  <a:gd name="T3" fmla="*/ 0 h 22009"/>
                  <a:gd name="T4" fmla="*/ 21600 w 21600"/>
                  <a:gd name="T5" fmla="*/ 435 h 2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09" fill="none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</a:path>
                  <a:path w="21600" h="22009" stroke="0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  <a:lnTo>
                      <a:pt x="21600" y="4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5" name="Arc 727"/>
              <p:cNvSpPr>
                <a:spLocks/>
              </p:cNvSpPr>
              <p:nvPr/>
            </p:nvSpPr>
            <p:spPr bwMode="auto">
              <a:xfrm rot="1140000">
                <a:off x="2380" y="4047"/>
                <a:ext cx="19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6" name="Arc 728"/>
              <p:cNvSpPr>
                <a:spLocks/>
              </p:cNvSpPr>
              <p:nvPr/>
            </p:nvSpPr>
            <p:spPr bwMode="auto">
              <a:xfrm rot="1140000">
                <a:off x="2238" y="4050"/>
                <a:ext cx="29" cy="48"/>
              </a:xfrm>
              <a:custGeom>
                <a:avLst/>
                <a:gdLst>
                  <a:gd name="G0" fmla="+- 757 0 0"/>
                  <a:gd name="G1" fmla="+- 0 0 0"/>
                  <a:gd name="G2" fmla="+- 21600 0 0"/>
                  <a:gd name="T0" fmla="*/ 22357 w 22357"/>
                  <a:gd name="T1" fmla="*/ 0 h 21600"/>
                  <a:gd name="T2" fmla="*/ 0 w 22357"/>
                  <a:gd name="T3" fmla="*/ 21587 h 21600"/>
                  <a:gd name="T4" fmla="*/ 757 w 2235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7" name="Arc 729"/>
              <p:cNvSpPr>
                <a:spLocks/>
              </p:cNvSpPr>
              <p:nvPr/>
            </p:nvSpPr>
            <p:spPr bwMode="auto">
              <a:xfrm rot="1140000">
                <a:off x="2277" y="4015"/>
                <a:ext cx="29" cy="48"/>
              </a:xfrm>
              <a:custGeom>
                <a:avLst/>
                <a:gdLst>
                  <a:gd name="G0" fmla="+- 21596 0 0"/>
                  <a:gd name="G1" fmla="+- 21587 0 0"/>
                  <a:gd name="G2" fmla="+- 21600 0 0"/>
                  <a:gd name="T0" fmla="*/ 0 w 21596"/>
                  <a:gd name="T1" fmla="*/ 21151 h 21587"/>
                  <a:gd name="T2" fmla="*/ 20859 w 21596"/>
                  <a:gd name="T3" fmla="*/ 0 h 21587"/>
                  <a:gd name="T4" fmla="*/ 21596 w 21596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8" name="Arc 730"/>
              <p:cNvSpPr>
                <a:spLocks/>
              </p:cNvSpPr>
              <p:nvPr/>
            </p:nvSpPr>
            <p:spPr bwMode="auto">
              <a:xfrm rot="1140000">
                <a:off x="2294" y="4074"/>
                <a:ext cx="21" cy="48"/>
              </a:xfrm>
              <a:custGeom>
                <a:avLst/>
                <a:gdLst>
                  <a:gd name="G0" fmla="+- 21600 0 0"/>
                  <a:gd name="G1" fmla="+- 436 0 0"/>
                  <a:gd name="G2" fmla="+- 21600 0 0"/>
                  <a:gd name="T0" fmla="*/ 21600 w 21600"/>
                  <a:gd name="T1" fmla="*/ 22036 h 22036"/>
                  <a:gd name="T2" fmla="*/ 4 w 21600"/>
                  <a:gd name="T3" fmla="*/ 0 h 22036"/>
                  <a:gd name="T4" fmla="*/ 21600 w 21600"/>
                  <a:gd name="T5" fmla="*/ 436 h 2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9" name="Arc 731"/>
              <p:cNvSpPr>
                <a:spLocks/>
              </p:cNvSpPr>
              <p:nvPr/>
            </p:nvSpPr>
            <p:spPr bwMode="auto">
              <a:xfrm rot="1140000">
                <a:off x="2302" y="4020"/>
                <a:ext cx="22" cy="49"/>
              </a:xfrm>
              <a:custGeom>
                <a:avLst/>
                <a:gdLst>
                  <a:gd name="G0" fmla="+- 1027 0 0"/>
                  <a:gd name="G1" fmla="+- 21600 0 0"/>
                  <a:gd name="G2" fmla="+- 21600 0 0"/>
                  <a:gd name="T0" fmla="*/ 0 w 22627"/>
                  <a:gd name="T1" fmla="*/ 24 h 21600"/>
                  <a:gd name="T2" fmla="*/ 22627 w 22627"/>
                  <a:gd name="T3" fmla="*/ 21600 h 21600"/>
                  <a:gd name="T4" fmla="*/ 1027 w 2262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0" name="Arc 732"/>
              <p:cNvSpPr>
                <a:spLocks/>
              </p:cNvSpPr>
              <p:nvPr/>
            </p:nvSpPr>
            <p:spPr bwMode="auto">
              <a:xfrm rot="1140000">
                <a:off x="2155" y="4021"/>
                <a:ext cx="27" cy="48"/>
              </a:xfrm>
              <a:custGeom>
                <a:avLst/>
                <a:gdLst>
                  <a:gd name="G0" fmla="+- 765 0 0"/>
                  <a:gd name="G1" fmla="+- 444 0 0"/>
                  <a:gd name="G2" fmla="+- 21600 0 0"/>
                  <a:gd name="T0" fmla="*/ 22360 w 22365"/>
                  <a:gd name="T1" fmla="*/ 0 h 22044"/>
                  <a:gd name="T2" fmla="*/ 0 w 22365"/>
                  <a:gd name="T3" fmla="*/ 22030 h 22044"/>
                  <a:gd name="T4" fmla="*/ 765 w 22365"/>
                  <a:gd name="T5" fmla="*/ 444 h 2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1" name="Arc 733"/>
              <p:cNvSpPr>
                <a:spLocks/>
              </p:cNvSpPr>
              <p:nvPr/>
            </p:nvSpPr>
            <p:spPr bwMode="auto">
              <a:xfrm rot="1140000">
                <a:off x="2195" y="3986"/>
                <a:ext cx="30" cy="47"/>
              </a:xfrm>
              <a:custGeom>
                <a:avLst/>
                <a:gdLst>
                  <a:gd name="G0" fmla="+- 21600 0 0"/>
                  <a:gd name="G1" fmla="+- 21588 0 0"/>
                  <a:gd name="G2" fmla="+- 21600 0 0"/>
                  <a:gd name="T0" fmla="*/ 0 w 21600"/>
                  <a:gd name="T1" fmla="*/ 21588 h 21588"/>
                  <a:gd name="T2" fmla="*/ 20868 w 21600"/>
                  <a:gd name="T3" fmla="*/ 0 h 21588"/>
                  <a:gd name="T4" fmla="*/ 21600 w 21600"/>
                  <a:gd name="T5" fmla="*/ 21588 h 21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2" name="Arc 734"/>
              <p:cNvSpPr>
                <a:spLocks/>
              </p:cNvSpPr>
              <p:nvPr/>
            </p:nvSpPr>
            <p:spPr bwMode="auto">
              <a:xfrm rot="1140000">
                <a:off x="2216" y="4045"/>
                <a:ext cx="20" cy="47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3" name="Arc 735"/>
              <p:cNvSpPr>
                <a:spLocks/>
              </p:cNvSpPr>
              <p:nvPr/>
            </p:nvSpPr>
            <p:spPr bwMode="auto">
              <a:xfrm rot="1140000">
                <a:off x="2223" y="3994"/>
                <a:ext cx="21" cy="48"/>
              </a:xfrm>
              <a:custGeom>
                <a:avLst/>
                <a:gdLst>
                  <a:gd name="G0" fmla="+- 1052 0 0"/>
                  <a:gd name="G1" fmla="+- 21600 0 0"/>
                  <a:gd name="G2" fmla="+- 21600 0 0"/>
                  <a:gd name="T0" fmla="*/ 0 w 22652"/>
                  <a:gd name="T1" fmla="*/ 26 h 21600"/>
                  <a:gd name="T2" fmla="*/ 22652 w 22652"/>
                  <a:gd name="T3" fmla="*/ 21600 h 21600"/>
                  <a:gd name="T4" fmla="*/ 1052 w 2265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52" h="21600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</a:path>
                  <a:path w="22652" h="21600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4" name="Arc 736"/>
              <p:cNvSpPr>
                <a:spLocks/>
              </p:cNvSpPr>
              <p:nvPr/>
            </p:nvSpPr>
            <p:spPr bwMode="auto">
              <a:xfrm rot="11940000">
                <a:off x="2038" y="3936"/>
                <a:ext cx="24" cy="50"/>
              </a:xfrm>
              <a:custGeom>
                <a:avLst/>
                <a:gdLst>
                  <a:gd name="G0" fmla="+- 1014 0 0"/>
                  <a:gd name="G1" fmla="+- 456 0 0"/>
                  <a:gd name="G2" fmla="+- 21600 0 0"/>
                  <a:gd name="T0" fmla="*/ 22609 w 22614"/>
                  <a:gd name="T1" fmla="*/ 0 h 22056"/>
                  <a:gd name="T2" fmla="*/ 0 w 22614"/>
                  <a:gd name="T3" fmla="*/ 22032 h 22056"/>
                  <a:gd name="T4" fmla="*/ 1014 w 22614"/>
                  <a:gd name="T5" fmla="*/ 456 h 2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14" h="22056" fill="none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</a:path>
                  <a:path w="22614" h="22056" stroke="0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  <a:lnTo>
                      <a:pt x="1014" y="4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</p:grpSp>
      <p:grpSp>
        <p:nvGrpSpPr>
          <p:cNvPr id="46214" name="Group 737"/>
          <p:cNvGrpSpPr>
            <a:grpSpLocks/>
          </p:cNvGrpSpPr>
          <p:nvPr/>
        </p:nvGrpSpPr>
        <p:grpSpPr bwMode="auto">
          <a:xfrm>
            <a:off x="2144713" y="5105400"/>
            <a:ext cx="1385887" cy="296863"/>
            <a:chOff x="1520" y="3936"/>
            <a:chExt cx="982" cy="225"/>
          </a:xfrm>
        </p:grpSpPr>
        <p:grpSp>
          <p:nvGrpSpPr>
            <p:cNvPr id="46647" name="Group 738"/>
            <p:cNvGrpSpPr>
              <a:grpSpLocks/>
            </p:cNvGrpSpPr>
            <p:nvPr/>
          </p:nvGrpSpPr>
          <p:grpSpPr bwMode="auto">
            <a:xfrm>
              <a:off x="1520" y="3937"/>
              <a:ext cx="478" cy="224"/>
              <a:chOff x="1520" y="3937"/>
              <a:chExt cx="478" cy="224"/>
            </a:xfrm>
          </p:grpSpPr>
          <p:sp>
            <p:nvSpPr>
              <p:cNvPr id="46673" name="Arc 739"/>
              <p:cNvSpPr>
                <a:spLocks/>
              </p:cNvSpPr>
              <p:nvPr/>
            </p:nvSpPr>
            <p:spPr bwMode="auto">
              <a:xfrm rot="9660000">
                <a:off x="1917" y="3939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4" name="Arc 740"/>
              <p:cNvSpPr>
                <a:spLocks/>
              </p:cNvSpPr>
              <p:nvPr/>
            </p:nvSpPr>
            <p:spPr bwMode="auto">
              <a:xfrm rot="9660000">
                <a:off x="1921" y="3994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5" name="Arc 741"/>
              <p:cNvSpPr>
                <a:spLocks/>
              </p:cNvSpPr>
              <p:nvPr/>
            </p:nvSpPr>
            <p:spPr bwMode="auto">
              <a:xfrm rot="9660000">
                <a:off x="1874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6" name="Arc 742"/>
              <p:cNvSpPr>
                <a:spLocks/>
              </p:cNvSpPr>
              <p:nvPr/>
            </p:nvSpPr>
            <p:spPr bwMode="auto">
              <a:xfrm rot="9660000">
                <a:off x="1976" y="3976"/>
                <a:ext cx="22" cy="50"/>
              </a:xfrm>
              <a:custGeom>
                <a:avLst/>
                <a:gdLst>
                  <a:gd name="T0" fmla="*/ 0 w 22589"/>
                  <a:gd name="T1" fmla="*/ 0 h 21600"/>
                  <a:gd name="T2" fmla="*/ 0 w 22589"/>
                  <a:gd name="T3" fmla="*/ 0 h 21600"/>
                  <a:gd name="T4" fmla="*/ 0 w 2258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89" h="21600" fill="none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</a:path>
                  <a:path w="22589" h="21600" stroke="0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  <a:lnTo>
                      <a:pt x="994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7" name="Arc 743"/>
              <p:cNvSpPr>
                <a:spLocks/>
              </p:cNvSpPr>
              <p:nvPr/>
            </p:nvSpPr>
            <p:spPr bwMode="auto">
              <a:xfrm rot="9660000">
                <a:off x="1901" y="3998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8" name="Arc 744"/>
              <p:cNvSpPr>
                <a:spLocks/>
              </p:cNvSpPr>
              <p:nvPr/>
            </p:nvSpPr>
            <p:spPr bwMode="auto">
              <a:xfrm rot="9660000">
                <a:off x="18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9" name="Arc 745"/>
              <p:cNvSpPr>
                <a:spLocks/>
              </p:cNvSpPr>
              <p:nvPr/>
            </p:nvSpPr>
            <p:spPr bwMode="auto">
              <a:xfrm rot="9660000">
                <a:off x="1845" y="4021"/>
                <a:ext cx="27" cy="49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0" name="Arc 746"/>
              <p:cNvSpPr>
                <a:spLocks/>
              </p:cNvSpPr>
              <p:nvPr/>
            </p:nvSpPr>
            <p:spPr bwMode="auto">
              <a:xfrm rot="-1140000">
                <a:off x="1581" y="4099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1" name="Arc 747"/>
              <p:cNvSpPr>
                <a:spLocks/>
              </p:cNvSpPr>
              <p:nvPr/>
            </p:nvSpPr>
            <p:spPr bwMode="auto">
              <a:xfrm rot="-1140000">
                <a:off x="1540" y="406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2" name="Arc 748"/>
              <p:cNvSpPr>
                <a:spLocks/>
              </p:cNvSpPr>
              <p:nvPr/>
            </p:nvSpPr>
            <p:spPr bwMode="auto">
              <a:xfrm rot="-1140000">
                <a:off x="1523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3" name="Arc 749"/>
              <p:cNvSpPr>
                <a:spLocks/>
              </p:cNvSpPr>
              <p:nvPr/>
            </p:nvSpPr>
            <p:spPr bwMode="auto">
              <a:xfrm rot="-1140000">
                <a:off x="1520" y="4073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4" name="Arc 750"/>
              <p:cNvSpPr>
                <a:spLocks/>
              </p:cNvSpPr>
              <p:nvPr/>
            </p:nvSpPr>
            <p:spPr bwMode="auto">
              <a:xfrm rot="-1140000">
                <a:off x="1664" y="4074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5" name="Arc 751"/>
              <p:cNvSpPr>
                <a:spLocks/>
              </p:cNvSpPr>
              <p:nvPr/>
            </p:nvSpPr>
            <p:spPr bwMode="auto">
              <a:xfrm rot="-1140000">
                <a:off x="1623" y="4039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6" name="Arc 752"/>
              <p:cNvSpPr>
                <a:spLocks/>
              </p:cNvSpPr>
              <p:nvPr/>
            </p:nvSpPr>
            <p:spPr bwMode="auto">
              <a:xfrm rot="-1140000">
                <a:off x="1608" y="4095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7" name="Arc 753"/>
              <p:cNvSpPr>
                <a:spLocks/>
              </p:cNvSpPr>
              <p:nvPr/>
            </p:nvSpPr>
            <p:spPr bwMode="auto">
              <a:xfrm rot="-1140000">
                <a:off x="1604" y="4047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8" name="Arc 754"/>
              <p:cNvSpPr>
                <a:spLocks/>
              </p:cNvSpPr>
              <p:nvPr/>
            </p:nvSpPr>
            <p:spPr bwMode="auto">
              <a:xfrm rot="-1140000">
                <a:off x="1738" y="4050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9" name="Arc 755"/>
              <p:cNvSpPr>
                <a:spLocks/>
              </p:cNvSpPr>
              <p:nvPr/>
            </p:nvSpPr>
            <p:spPr bwMode="auto">
              <a:xfrm rot="-1140000">
                <a:off x="1698" y="4014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90" name="Arc 756"/>
              <p:cNvSpPr>
                <a:spLocks/>
              </p:cNvSpPr>
              <p:nvPr/>
            </p:nvSpPr>
            <p:spPr bwMode="auto">
              <a:xfrm rot="-1140000">
                <a:off x="1689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91" name="Arc 757"/>
              <p:cNvSpPr>
                <a:spLocks/>
              </p:cNvSpPr>
              <p:nvPr/>
            </p:nvSpPr>
            <p:spPr bwMode="auto">
              <a:xfrm rot="-1140000">
                <a:off x="1681" y="4020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92" name="Arc 758"/>
              <p:cNvSpPr>
                <a:spLocks/>
              </p:cNvSpPr>
              <p:nvPr/>
            </p:nvSpPr>
            <p:spPr bwMode="auto">
              <a:xfrm rot="-1140000">
                <a:off x="1820" y="4022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93" name="Arc 759"/>
              <p:cNvSpPr>
                <a:spLocks/>
              </p:cNvSpPr>
              <p:nvPr/>
            </p:nvSpPr>
            <p:spPr bwMode="auto">
              <a:xfrm rot="-1140000">
                <a:off x="1780" y="3986"/>
                <a:ext cx="30" cy="49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94" name="Arc 760"/>
              <p:cNvSpPr>
                <a:spLocks/>
              </p:cNvSpPr>
              <p:nvPr/>
            </p:nvSpPr>
            <p:spPr bwMode="auto">
              <a:xfrm rot="-1140000">
                <a:off x="1766" y="4044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95" name="Arc 761"/>
              <p:cNvSpPr>
                <a:spLocks/>
              </p:cNvSpPr>
              <p:nvPr/>
            </p:nvSpPr>
            <p:spPr bwMode="auto">
              <a:xfrm rot="-1140000">
                <a:off x="1761" y="3994"/>
                <a:ext cx="21" cy="48"/>
              </a:xfrm>
              <a:custGeom>
                <a:avLst/>
                <a:gdLst>
                  <a:gd name="T0" fmla="*/ 0 w 21595"/>
                  <a:gd name="T1" fmla="*/ 0 h 21576"/>
                  <a:gd name="T2" fmla="*/ 0 w 21595"/>
                  <a:gd name="T3" fmla="*/ 0 h 21576"/>
                  <a:gd name="T4" fmla="*/ 0 w 21595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5" h="21576" fill="none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</a:path>
                  <a:path w="21595" h="21576" stroke="0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  <a:lnTo>
                      <a:pt x="21595" y="21576"/>
                    </a:lnTo>
                    <a:lnTo>
                      <a:pt x="-1" y="211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96" name="Arc 762"/>
              <p:cNvSpPr>
                <a:spLocks/>
              </p:cNvSpPr>
              <p:nvPr/>
            </p:nvSpPr>
            <p:spPr bwMode="auto">
              <a:xfrm rot="9660000">
                <a:off x="1944" y="393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6648" name="Group 763"/>
            <p:cNvGrpSpPr>
              <a:grpSpLocks/>
            </p:cNvGrpSpPr>
            <p:nvPr/>
          </p:nvGrpSpPr>
          <p:grpSpPr bwMode="auto">
            <a:xfrm>
              <a:off x="2025" y="3936"/>
              <a:ext cx="477" cy="224"/>
              <a:chOff x="2025" y="3936"/>
              <a:chExt cx="477" cy="224"/>
            </a:xfrm>
          </p:grpSpPr>
          <p:sp>
            <p:nvSpPr>
              <p:cNvPr id="46649" name="Arc 764"/>
              <p:cNvSpPr>
                <a:spLocks/>
              </p:cNvSpPr>
              <p:nvPr/>
            </p:nvSpPr>
            <p:spPr bwMode="auto">
              <a:xfrm rot="-9660000">
                <a:off x="2074" y="3939"/>
                <a:ext cx="29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0" name="Arc 765"/>
              <p:cNvSpPr>
                <a:spLocks/>
              </p:cNvSpPr>
              <p:nvPr/>
            </p:nvSpPr>
            <p:spPr bwMode="auto">
              <a:xfrm rot="-9660000">
                <a:off x="2073" y="3993"/>
                <a:ext cx="29" cy="49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1" name="Arc 766"/>
              <p:cNvSpPr>
                <a:spLocks/>
              </p:cNvSpPr>
              <p:nvPr/>
            </p:nvSpPr>
            <p:spPr bwMode="auto">
              <a:xfrm rot="-9660000">
                <a:off x="2126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2" name="Arc 767"/>
              <p:cNvSpPr>
                <a:spLocks/>
              </p:cNvSpPr>
              <p:nvPr/>
            </p:nvSpPr>
            <p:spPr bwMode="auto">
              <a:xfrm rot="-9660000">
                <a:off x="2025" y="3976"/>
                <a:ext cx="21" cy="49"/>
              </a:xfrm>
              <a:custGeom>
                <a:avLst/>
                <a:gdLst>
                  <a:gd name="T0" fmla="*/ 0 w 21596"/>
                  <a:gd name="T1" fmla="*/ 0 h 21577"/>
                  <a:gd name="T2" fmla="*/ 0 w 21596"/>
                  <a:gd name="T3" fmla="*/ 0 h 21577"/>
                  <a:gd name="T4" fmla="*/ 0 w 21596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77" fill="none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</a:path>
                  <a:path w="21596" h="21577" stroke="0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  <a:lnTo>
                      <a:pt x="21596" y="2157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3" name="Arc 768"/>
              <p:cNvSpPr>
                <a:spLocks/>
              </p:cNvSpPr>
              <p:nvPr/>
            </p:nvSpPr>
            <p:spPr bwMode="auto">
              <a:xfrm rot="-9660000">
                <a:off x="2098" y="3997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4" name="Arc 769"/>
              <p:cNvSpPr>
                <a:spLocks/>
              </p:cNvSpPr>
              <p:nvPr/>
            </p:nvSpPr>
            <p:spPr bwMode="auto">
              <a:xfrm rot="-9660000">
                <a:off x="21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5" name="Arc 770"/>
              <p:cNvSpPr>
                <a:spLocks/>
              </p:cNvSpPr>
              <p:nvPr/>
            </p:nvSpPr>
            <p:spPr bwMode="auto">
              <a:xfrm rot="-9660000">
                <a:off x="2149" y="4020"/>
                <a:ext cx="28" cy="49"/>
              </a:xfrm>
              <a:custGeom>
                <a:avLst/>
                <a:gdLst>
                  <a:gd name="T0" fmla="*/ 0 w 22385"/>
                  <a:gd name="T1" fmla="*/ 0 h 21600"/>
                  <a:gd name="T2" fmla="*/ 0 w 22385"/>
                  <a:gd name="T3" fmla="*/ 0 h 21600"/>
                  <a:gd name="T4" fmla="*/ 0 w 2238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85" h="21600" fill="none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</a:path>
                  <a:path w="22385" h="21600" stroke="0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  <a:lnTo>
                      <a:pt x="785" y="2160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6" name="Arc 771"/>
              <p:cNvSpPr>
                <a:spLocks/>
              </p:cNvSpPr>
              <p:nvPr/>
            </p:nvSpPr>
            <p:spPr bwMode="auto">
              <a:xfrm rot="1140000">
                <a:off x="2412" y="4099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7" name="Arc 772"/>
              <p:cNvSpPr>
                <a:spLocks/>
              </p:cNvSpPr>
              <p:nvPr/>
            </p:nvSpPr>
            <p:spPr bwMode="auto">
              <a:xfrm rot="1140000">
                <a:off x="2452" y="4064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8" name="Arc 773"/>
              <p:cNvSpPr>
                <a:spLocks/>
              </p:cNvSpPr>
              <p:nvPr/>
            </p:nvSpPr>
            <p:spPr bwMode="auto">
              <a:xfrm rot="1140000">
                <a:off x="2477" y="4111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9" name="Arc 774"/>
              <p:cNvSpPr>
                <a:spLocks/>
              </p:cNvSpPr>
              <p:nvPr/>
            </p:nvSpPr>
            <p:spPr bwMode="auto">
              <a:xfrm rot="1140000">
                <a:off x="2480" y="4072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0" name="Arc 775"/>
              <p:cNvSpPr>
                <a:spLocks/>
              </p:cNvSpPr>
              <p:nvPr/>
            </p:nvSpPr>
            <p:spPr bwMode="auto">
              <a:xfrm rot="1140000">
                <a:off x="2329" y="4073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1" name="Arc 776"/>
              <p:cNvSpPr>
                <a:spLocks/>
              </p:cNvSpPr>
              <p:nvPr/>
            </p:nvSpPr>
            <p:spPr bwMode="auto">
              <a:xfrm rot="1140000">
                <a:off x="2370" y="4038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2" name="Arc 777"/>
              <p:cNvSpPr>
                <a:spLocks/>
              </p:cNvSpPr>
              <p:nvPr/>
            </p:nvSpPr>
            <p:spPr bwMode="auto">
              <a:xfrm rot="1140000">
                <a:off x="2391" y="4095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3" name="Arc 778"/>
              <p:cNvSpPr>
                <a:spLocks/>
              </p:cNvSpPr>
              <p:nvPr/>
            </p:nvSpPr>
            <p:spPr bwMode="auto">
              <a:xfrm rot="1140000">
                <a:off x="2396" y="4046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4" name="Arc 779"/>
              <p:cNvSpPr>
                <a:spLocks/>
              </p:cNvSpPr>
              <p:nvPr/>
            </p:nvSpPr>
            <p:spPr bwMode="auto">
              <a:xfrm rot="1140000">
                <a:off x="2254" y="4049"/>
                <a:ext cx="29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5" name="Arc 780"/>
              <p:cNvSpPr>
                <a:spLocks/>
              </p:cNvSpPr>
              <p:nvPr/>
            </p:nvSpPr>
            <p:spPr bwMode="auto">
              <a:xfrm rot="1140000">
                <a:off x="2294" y="4014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6" name="Arc 781"/>
              <p:cNvSpPr>
                <a:spLocks/>
              </p:cNvSpPr>
              <p:nvPr/>
            </p:nvSpPr>
            <p:spPr bwMode="auto">
              <a:xfrm rot="1140000">
                <a:off x="2310" y="4073"/>
                <a:ext cx="22" cy="50"/>
              </a:xfrm>
              <a:custGeom>
                <a:avLst/>
                <a:gdLst>
                  <a:gd name="T0" fmla="*/ 0 w 21600"/>
                  <a:gd name="T1" fmla="*/ 0 h 22002"/>
                  <a:gd name="T2" fmla="*/ 0 w 21600"/>
                  <a:gd name="T3" fmla="*/ 0 h 22002"/>
                  <a:gd name="T4" fmla="*/ 0 w 21600"/>
                  <a:gd name="T5" fmla="*/ 0 h 220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02" fill="none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</a:path>
                  <a:path w="21600" h="22002" stroke="0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  <a:lnTo>
                      <a:pt x="21600" y="426"/>
                    </a:lnTo>
                    <a:lnTo>
                      <a:pt x="20585" y="2200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7" name="Arc 782"/>
              <p:cNvSpPr>
                <a:spLocks/>
              </p:cNvSpPr>
              <p:nvPr/>
            </p:nvSpPr>
            <p:spPr bwMode="auto">
              <a:xfrm rot="1140000">
                <a:off x="2319" y="4019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8" name="Arc 783"/>
              <p:cNvSpPr>
                <a:spLocks/>
              </p:cNvSpPr>
              <p:nvPr/>
            </p:nvSpPr>
            <p:spPr bwMode="auto">
              <a:xfrm rot="1140000">
                <a:off x="2172" y="4021"/>
                <a:ext cx="29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9" name="Arc 784"/>
              <p:cNvSpPr>
                <a:spLocks/>
              </p:cNvSpPr>
              <p:nvPr/>
            </p:nvSpPr>
            <p:spPr bwMode="auto">
              <a:xfrm rot="1140000">
                <a:off x="2212" y="3985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0" name="Arc 785"/>
              <p:cNvSpPr>
                <a:spLocks/>
              </p:cNvSpPr>
              <p:nvPr/>
            </p:nvSpPr>
            <p:spPr bwMode="auto">
              <a:xfrm rot="1140000">
                <a:off x="2233" y="4044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</a:path>
                  <a:path w="21600" h="21577" stroke="0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  <a:lnTo>
                      <a:pt x="21600" y="0"/>
                    </a:lnTo>
                    <a:lnTo>
                      <a:pt x="20596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1" name="Arc 786"/>
              <p:cNvSpPr>
                <a:spLocks/>
              </p:cNvSpPr>
              <p:nvPr/>
            </p:nvSpPr>
            <p:spPr bwMode="auto">
              <a:xfrm rot="1140000">
                <a:off x="2239" y="3993"/>
                <a:ext cx="22" cy="48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2" name="Arc 787"/>
              <p:cNvSpPr>
                <a:spLocks/>
              </p:cNvSpPr>
              <p:nvPr/>
            </p:nvSpPr>
            <p:spPr bwMode="auto">
              <a:xfrm rot="-9660000">
                <a:off x="2056" y="3936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6215" name="Group 788"/>
          <p:cNvGrpSpPr>
            <a:grpSpLocks/>
          </p:cNvGrpSpPr>
          <p:nvPr/>
        </p:nvGrpSpPr>
        <p:grpSpPr bwMode="auto">
          <a:xfrm>
            <a:off x="2014538" y="5049838"/>
            <a:ext cx="546100" cy="563562"/>
            <a:chOff x="1336" y="3669"/>
            <a:chExt cx="387" cy="426"/>
          </a:xfrm>
        </p:grpSpPr>
        <p:sp>
          <p:nvSpPr>
            <p:cNvPr id="3463957" name="Arc 789"/>
            <p:cNvSpPr>
              <a:spLocks/>
            </p:cNvSpPr>
            <p:nvPr/>
          </p:nvSpPr>
          <p:spPr bwMode="auto">
            <a:xfrm rot="8220000">
              <a:off x="1629" y="3679"/>
              <a:ext cx="30" cy="62"/>
            </a:xfrm>
            <a:custGeom>
              <a:avLst/>
              <a:gdLst>
                <a:gd name="G0" fmla="+- 764 0 0"/>
                <a:gd name="G1" fmla="+- 363 0 0"/>
                <a:gd name="G2" fmla="+- 21600 0 0"/>
                <a:gd name="T0" fmla="*/ 22361 w 22364"/>
                <a:gd name="T1" fmla="*/ 0 h 21963"/>
                <a:gd name="T2" fmla="*/ 0 w 22364"/>
                <a:gd name="T3" fmla="*/ 21949 h 21963"/>
                <a:gd name="T4" fmla="*/ 764 w 22364"/>
                <a:gd name="T5" fmla="*/ 363 h 2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58" name="Arc 790"/>
            <p:cNvSpPr>
              <a:spLocks/>
            </p:cNvSpPr>
            <p:nvPr/>
          </p:nvSpPr>
          <p:spPr bwMode="auto">
            <a:xfrm rot="8220000">
              <a:off x="1660" y="3741"/>
              <a:ext cx="28" cy="61"/>
            </a:xfrm>
            <a:custGeom>
              <a:avLst/>
              <a:gdLst>
                <a:gd name="G0" fmla="+- 21597 0 0"/>
                <a:gd name="G1" fmla="+- 21587 0 0"/>
                <a:gd name="G2" fmla="+- 21600 0 0"/>
                <a:gd name="T0" fmla="*/ 0 w 21597"/>
                <a:gd name="T1" fmla="*/ 21242 h 21587"/>
                <a:gd name="T2" fmla="*/ 20846 w 21597"/>
                <a:gd name="T3" fmla="*/ 0 h 21587"/>
                <a:gd name="T4" fmla="*/ 21597 w 21597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59" name="Arc 791"/>
            <p:cNvSpPr>
              <a:spLocks/>
            </p:cNvSpPr>
            <p:nvPr/>
          </p:nvSpPr>
          <p:spPr bwMode="auto">
            <a:xfrm rot="8220000">
              <a:off x="1602" y="3725"/>
              <a:ext cx="21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596 w 21600"/>
                <a:gd name="T1" fmla="*/ 21577 h 21577"/>
                <a:gd name="T2" fmla="*/ 0 w 21600"/>
                <a:gd name="T3" fmla="*/ 0 h 21577"/>
                <a:gd name="T4" fmla="*/ 21600 w 21600"/>
                <a:gd name="T5" fmla="*/ 0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0" name="Arc 792"/>
            <p:cNvSpPr>
              <a:spLocks/>
            </p:cNvSpPr>
            <p:nvPr/>
          </p:nvSpPr>
          <p:spPr bwMode="auto">
            <a:xfrm rot="8220000">
              <a:off x="1701" y="3700"/>
              <a:ext cx="26" cy="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49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1" name="Arc 793"/>
            <p:cNvSpPr>
              <a:spLocks/>
            </p:cNvSpPr>
            <p:nvPr/>
          </p:nvSpPr>
          <p:spPr bwMode="auto">
            <a:xfrm rot="8220000">
              <a:off x="1647" y="3754"/>
              <a:ext cx="21" cy="61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35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2" name="Arc 794"/>
            <p:cNvSpPr>
              <a:spLocks/>
            </p:cNvSpPr>
            <p:nvPr/>
          </p:nvSpPr>
          <p:spPr bwMode="auto">
            <a:xfrm rot="8220000">
              <a:off x="1579" y="3739"/>
              <a:ext cx="27" cy="61"/>
            </a:xfrm>
            <a:custGeom>
              <a:avLst/>
              <a:gdLst>
                <a:gd name="G0" fmla="+- 815 0 0"/>
                <a:gd name="G1" fmla="+- 0 0 0"/>
                <a:gd name="G2" fmla="+- 21600 0 0"/>
                <a:gd name="T0" fmla="*/ 22415 w 22415"/>
                <a:gd name="T1" fmla="*/ 0 h 21600"/>
                <a:gd name="T2" fmla="*/ 0 w 22415"/>
                <a:gd name="T3" fmla="*/ 21585 h 21600"/>
                <a:gd name="T4" fmla="*/ 815 w 2241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3" name="Arc 795"/>
            <p:cNvSpPr>
              <a:spLocks/>
            </p:cNvSpPr>
            <p:nvPr/>
          </p:nvSpPr>
          <p:spPr bwMode="auto">
            <a:xfrm rot="8220000">
              <a:off x="1605" y="3801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15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4" name="Arc 796"/>
            <p:cNvSpPr>
              <a:spLocks/>
            </p:cNvSpPr>
            <p:nvPr/>
          </p:nvSpPr>
          <p:spPr bwMode="auto">
            <a:xfrm rot="19020000">
              <a:off x="1405" y="3997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5" name="Arc 797"/>
            <p:cNvSpPr>
              <a:spLocks/>
            </p:cNvSpPr>
            <p:nvPr/>
          </p:nvSpPr>
          <p:spPr bwMode="auto">
            <a:xfrm rot="19020000">
              <a:off x="1350" y="3973"/>
              <a:ext cx="29" cy="62"/>
            </a:xfrm>
            <a:custGeom>
              <a:avLst/>
              <a:gdLst>
                <a:gd name="G0" fmla="+- 738 0 0"/>
                <a:gd name="G1" fmla="+- 21600 0 0"/>
                <a:gd name="G2" fmla="+- 21600 0 0"/>
                <a:gd name="T0" fmla="*/ 0 w 22335"/>
                <a:gd name="T1" fmla="*/ 13 h 21600"/>
                <a:gd name="T2" fmla="*/ 22335 w 22335"/>
                <a:gd name="T3" fmla="*/ 21254 h 21600"/>
                <a:gd name="T4" fmla="*/ 738 w 223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6" name="Arc 798"/>
            <p:cNvSpPr>
              <a:spLocks/>
            </p:cNvSpPr>
            <p:nvPr/>
          </p:nvSpPr>
          <p:spPr bwMode="auto">
            <a:xfrm rot="19020000">
              <a:off x="1359" y="4034"/>
              <a:ext cx="26" cy="61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7" name="Arc 799"/>
            <p:cNvSpPr>
              <a:spLocks/>
            </p:cNvSpPr>
            <p:nvPr/>
          </p:nvSpPr>
          <p:spPr bwMode="auto">
            <a:xfrm rot="19020000">
              <a:off x="1336" y="3993"/>
              <a:ext cx="23" cy="61"/>
            </a:xfrm>
            <a:custGeom>
              <a:avLst/>
              <a:gdLst>
                <a:gd name="G0" fmla="+- 21597 0 0"/>
                <a:gd name="G1" fmla="+- 21579 0 0"/>
                <a:gd name="G2" fmla="+- 21600 0 0"/>
                <a:gd name="T0" fmla="*/ 0 w 21597"/>
                <a:gd name="T1" fmla="*/ 21235 h 21579"/>
                <a:gd name="T2" fmla="*/ 20646 w 21597"/>
                <a:gd name="T3" fmla="*/ 0 h 21579"/>
                <a:gd name="T4" fmla="*/ 21597 w 21597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8" name="Arc 800"/>
            <p:cNvSpPr>
              <a:spLocks/>
            </p:cNvSpPr>
            <p:nvPr/>
          </p:nvSpPr>
          <p:spPr bwMode="auto">
            <a:xfrm rot="19020000">
              <a:off x="1467" y="3934"/>
              <a:ext cx="28" cy="62"/>
            </a:xfrm>
            <a:custGeom>
              <a:avLst/>
              <a:gdLst>
                <a:gd name="G0" fmla="+- 21600 0 0"/>
                <a:gd name="G1" fmla="+- 351 0 0"/>
                <a:gd name="G2" fmla="+- 21600 0 0"/>
                <a:gd name="T0" fmla="*/ 21600 w 21600"/>
                <a:gd name="T1" fmla="*/ 21951 h 21951"/>
                <a:gd name="T2" fmla="*/ 3 w 21600"/>
                <a:gd name="T3" fmla="*/ 0 h 21951"/>
                <a:gd name="T4" fmla="*/ 2160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9" name="Arc 801"/>
            <p:cNvSpPr>
              <a:spLocks/>
            </p:cNvSpPr>
            <p:nvPr/>
          </p:nvSpPr>
          <p:spPr bwMode="auto">
            <a:xfrm rot="19020000">
              <a:off x="1411" y="3910"/>
              <a:ext cx="28" cy="62"/>
            </a:xfrm>
            <a:custGeom>
              <a:avLst/>
              <a:gdLst>
                <a:gd name="G0" fmla="+- 738 0 0"/>
                <a:gd name="G1" fmla="+- 21600 0 0"/>
                <a:gd name="G2" fmla="+- 21600 0 0"/>
                <a:gd name="T0" fmla="*/ 0 w 22335"/>
                <a:gd name="T1" fmla="*/ 13 h 21600"/>
                <a:gd name="T2" fmla="*/ 22335 w 22335"/>
                <a:gd name="T3" fmla="*/ 21249 h 21600"/>
                <a:gd name="T4" fmla="*/ 738 w 223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0" name="Arc 802"/>
            <p:cNvSpPr>
              <a:spLocks/>
            </p:cNvSpPr>
            <p:nvPr/>
          </p:nvSpPr>
          <p:spPr bwMode="auto">
            <a:xfrm rot="19020000">
              <a:off x="1427" y="3980"/>
              <a:ext cx="23" cy="62"/>
            </a:xfrm>
            <a:custGeom>
              <a:avLst/>
              <a:gdLst>
                <a:gd name="G0" fmla="+- 1012 0 0"/>
                <a:gd name="G1" fmla="+- 365 0 0"/>
                <a:gd name="G2" fmla="+- 21600 0 0"/>
                <a:gd name="T0" fmla="*/ 22609 w 22612"/>
                <a:gd name="T1" fmla="*/ 0 h 21965"/>
                <a:gd name="T2" fmla="*/ 0 w 22612"/>
                <a:gd name="T3" fmla="*/ 21941 h 21965"/>
                <a:gd name="T4" fmla="*/ 1012 w 22612"/>
                <a:gd name="T5" fmla="*/ 365 h 2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1" name="Arc 803"/>
            <p:cNvSpPr>
              <a:spLocks/>
            </p:cNvSpPr>
            <p:nvPr/>
          </p:nvSpPr>
          <p:spPr bwMode="auto">
            <a:xfrm rot="19020000">
              <a:off x="1397" y="3928"/>
              <a:ext cx="25" cy="61"/>
            </a:xfrm>
            <a:custGeom>
              <a:avLst/>
              <a:gdLst>
                <a:gd name="G0" fmla="+- 21600 0 0"/>
                <a:gd name="G1" fmla="+- 21579 0 0"/>
                <a:gd name="G2" fmla="+- 21600 0 0"/>
                <a:gd name="T0" fmla="*/ 0 w 21600"/>
                <a:gd name="T1" fmla="*/ 21579 h 21579"/>
                <a:gd name="T2" fmla="*/ 20641 w 21600"/>
                <a:gd name="T3" fmla="*/ 0 h 21579"/>
                <a:gd name="T4" fmla="*/ 21600 w 21600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9" fill="none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</a:path>
                <a:path w="21600" h="21579" stroke="0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  <a:lnTo>
                    <a:pt x="21600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2" name="Arc 804"/>
            <p:cNvSpPr>
              <a:spLocks/>
            </p:cNvSpPr>
            <p:nvPr/>
          </p:nvSpPr>
          <p:spPr bwMode="auto">
            <a:xfrm rot="19020000">
              <a:off x="1523" y="3877"/>
              <a:ext cx="29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3" name="Arc 805"/>
            <p:cNvSpPr>
              <a:spLocks/>
            </p:cNvSpPr>
            <p:nvPr/>
          </p:nvSpPr>
          <p:spPr bwMode="auto">
            <a:xfrm rot="19020000">
              <a:off x="1468" y="3853"/>
              <a:ext cx="30" cy="61"/>
            </a:xfrm>
            <a:custGeom>
              <a:avLst/>
              <a:gdLst>
                <a:gd name="G0" fmla="+- 732 0 0"/>
                <a:gd name="G1" fmla="+- 21600 0 0"/>
                <a:gd name="G2" fmla="+- 21600 0 0"/>
                <a:gd name="T0" fmla="*/ 0 w 22332"/>
                <a:gd name="T1" fmla="*/ 12 h 21600"/>
                <a:gd name="T2" fmla="*/ 22332 w 22332"/>
                <a:gd name="T3" fmla="*/ 21600 h 21600"/>
                <a:gd name="T4" fmla="*/ 732 w 223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4" name="Arc 806"/>
            <p:cNvSpPr>
              <a:spLocks/>
            </p:cNvSpPr>
            <p:nvPr/>
          </p:nvSpPr>
          <p:spPr bwMode="auto">
            <a:xfrm rot="19020000">
              <a:off x="1489" y="3925"/>
              <a:ext cx="23" cy="62"/>
            </a:xfrm>
            <a:custGeom>
              <a:avLst/>
              <a:gdLst>
                <a:gd name="G0" fmla="+- 1012 0 0"/>
                <a:gd name="G1" fmla="+- 360 0 0"/>
                <a:gd name="G2" fmla="+- 21600 0 0"/>
                <a:gd name="T0" fmla="*/ 22609 w 22612"/>
                <a:gd name="T1" fmla="*/ 0 h 21960"/>
                <a:gd name="T2" fmla="*/ 0 w 22612"/>
                <a:gd name="T3" fmla="*/ 21936 h 21960"/>
                <a:gd name="T4" fmla="*/ 1012 w 22612"/>
                <a:gd name="T5" fmla="*/ 360 h 2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5" name="Arc 807"/>
            <p:cNvSpPr>
              <a:spLocks/>
            </p:cNvSpPr>
            <p:nvPr/>
          </p:nvSpPr>
          <p:spPr bwMode="auto">
            <a:xfrm rot="19020000">
              <a:off x="1454" y="3866"/>
              <a:ext cx="21" cy="61"/>
            </a:xfrm>
            <a:custGeom>
              <a:avLst/>
              <a:gdLst>
                <a:gd name="G0" fmla="+- 21600 0 0"/>
                <a:gd name="G1" fmla="+- 21578 0 0"/>
                <a:gd name="G2" fmla="+- 21600 0 0"/>
                <a:gd name="T0" fmla="*/ 0 w 21600"/>
                <a:gd name="T1" fmla="*/ 21578 h 21578"/>
                <a:gd name="T2" fmla="*/ 20619 w 21600"/>
                <a:gd name="T3" fmla="*/ 0 h 21578"/>
                <a:gd name="T4" fmla="*/ 21600 w 21600"/>
                <a:gd name="T5" fmla="*/ 21578 h 2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6" name="Arc 808"/>
            <p:cNvSpPr>
              <a:spLocks/>
            </p:cNvSpPr>
            <p:nvPr/>
          </p:nvSpPr>
          <p:spPr bwMode="auto">
            <a:xfrm rot="19020000">
              <a:off x="1584" y="3812"/>
              <a:ext cx="28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7" name="Arc 809"/>
            <p:cNvSpPr>
              <a:spLocks/>
            </p:cNvSpPr>
            <p:nvPr/>
          </p:nvSpPr>
          <p:spPr bwMode="auto">
            <a:xfrm rot="19020000">
              <a:off x="1527" y="3785"/>
              <a:ext cx="29" cy="61"/>
            </a:xfrm>
            <a:custGeom>
              <a:avLst/>
              <a:gdLst>
                <a:gd name="G0" fmla="+- 720 0 0"/>
                <a:gd name="G1" fmla="+- 21600 0 0"/>
                <a:gd name="G2" fmla="+- 21600 0 0"/>
                <a:gd name="T0" fmla="*/ 0 w 22320"/>
                <a:gd name="T1" fmla="*/ 12 h 21600"/>
                <a:gd name="T2" fmla="*/ 22320 w 22320"/>
                <a:gd name="T3" fmla="*/ 21600 h 21600"/>
                <a:gd name="T4" fmla="*/ 720 w 2232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20" h="21600" fill="none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</a:path>
                <a:path w="22320" h="21600" stroke="0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  <a:lnTo>
                    <a:pt x="72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8" name="Arc 810"/>
            <p:cNvSpPr>
              <a:spLocks/>
            </p:cNvSpPr>
            <p:nvPr/>
          </p:nvSpPr>
          <p:spPr bwMode="auto">
            <a:xfrm rot="19020000">
              <a:off x="1546" y="3861"/>
              <a:ext cx="19" cy="61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9" name="Arc 811"/>
            <p:cNvSpPr>
              <a:spLocks/>
            </p:cNvSpPr>
            <p:nvPr/>
          </p:nvSpPr>
          <p:spPr bwMode="auto">
            <a:xfrm rot="19020000">
              <a:off x="1514" y="3805"/>
              <a:ext cx="25" cy="60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80" name="Arc 812"/>
            <p:cNvSpPr>
              <a:spLocks/>
            </p:cNvSpPr>
            <p:nvPr/>
          </p:nvSpPr>
          <p:spPr bwMode="auto">
            <a:xfrm rot="8220000">
              <a:off x="1653" y="3669"/>
              <a:ext cx="20" cy="61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216" name="Group 813"/>
          <p:cNvGrpSpPr>
            <a:grpSpLocks/>
          </p:cNvGrpSpPr>
          <p:nvPr/>
        </p:nvGrpSpPr>
        <p:grpSpPr bwMode="auto">
          <a:xfrm>
            <a:off x="3416300" y="5065713"/>
            <a:ext cx="561975" cy="550862"/>
            <a:chOff x="2330" y="3681"/>
            <a:chExt cx="398" cy="416"/>
          </a:xfrm>
        </p:grpSpPr>
        <p:sp>
          <p:nvSpPr>
            <p:cNvPr id="46599" name="Arc 814"/>
            <p:cNvSpPr>
              <a:spLocks/>
            </p:cNvSpPr>
            <p:nvPr/>
          </p:nvSpPr>
          <p:spPr bwMode="auto">
            <a:xfrm rot="-8340000">
              <a:off x="2393" y="3692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0" name="Arc 815"/>
            <p:cNvSpPr>
              <a:spLocks/>
            </p:cNvSpPr>
            <p:nvPr/>
          </p:nvSpPr>
          <p:spPr bwMode="auto">
            <a:xfrm rot="-8340000">
              <a:off x="2366" y="375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1" name="Arc 816"/>
            <p:cNvSpPr>
              <a:spLocks/>
            </p:cNvSpPr>
            <p:nvPr/>
          </p:nvSpPr>
          <p:spPr bwMode="auto">
            <a:xfrm rot="-8340000">
              <a:off x="2430" y="37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2" name="Arc 817"/>
            <p:cNvSpPr>
              <a:spLocks/>
            </p:cNvSpPr>
            <p:nvPr/>
          </p:nvSpPr>
          <p:spPr bwMode="auto">
            <a:xfrm rot="-8340000">
              <a:off x="2330" y="3714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3" name="Arc 818"/>
            <p:cNvSpPr>
              <a:spLocks/>
            </p:cNvSpPr>
            <p:nvPr/>
          </p:nvSpPr>
          <p:spPr bwMode="auto">
            <a:xfrm rot="-8340000">
              <a:off x="2388" y="376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4" name="Arc 819"/>
            <p:cNvSpPr>
              <a:spLocks/>
            </p:cNvSpPr>
            <p:nvPr/>
          </p:nvSpPr>
          <p:spPr bwMode="auto">
            <a:xfrm rot="-8340000">
              <a:off x="2448" y="3749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5" name="Arc 820"/>
            <p:cNvSpPr>
              <a:spLocks/>
            </p:cNvSpPr>
            <p:nvPr/>
          </p:nvSpPr>
          <p:spPr bwMode="auto">
            <a:xfrm rot="-8340000">
              <a:off x="2424" y="3812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6" name="Arc 821"/>
            <p:cNvSpPr>
              <a:spLocks/>
            </p:cNvSpPr>
            <p:nvPr/>
          </p:nvSpPr>
          <p:spPr bwMode="auto">
            <a:xfrm rot="2460000">
              <a:off x="2629" y="399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7" name="Arc 822"/>
            <p:cNvSpPr>
              <a:spLocks/>
            </p:cNvSpPr>
            <p:nvPr/>
          </p:nvSpPr>
          <p:spPr bwMode="auto">
            <a:xfrm rot="2460000">
              <a:off x="2683" y="3976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8" name="Arc 823"/>
            <p:cNvSpPr>
              <a:spLocks/>
            </p:cNvSpPr>
            <p:nvPr/>
          </p:nvSpPr>
          <p:spPr bwMode="auto">
            <a:xfrm rot="2460000">
              <a:off x="2683" y="4036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9" name="Arc 824"/>
            <p:cNvSpPr>
              <a:spLocks/>
            </p:cNvSpPr>
            <p:nvPr/>
          </p:nvSpPr>
          <p:spPr bwMode="auto">
            <a:xfrm rot="2460000">
              <a:off x="2705" y="3993"/>
              <a:ext cx="23" cy="61"/>
            </a:xfrm>
            <a:custGeom>
              <a:avLst/>
              <a:gdLst>
                <a:gd name="T0" fmla="*/ 0 w 22581"/>
                <a:gd name="T1" fmla="*/ 0 h 21600"/>
                <a:gd name="T2" fmla="*/ 0 w 22581"/>
                <a:gd name="T3" fmla="*/ 0 h 21600"/>
                <a:gd name="T4" fmla="*/ 0 w 225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81" h="21600" fill="none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</a:path>
                <a:path w="22581" h="21600" stroke="0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  <a:lnTo>
                    <a:pt x="981" y="2160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0" name="Arc 825"/>
            <p:cNvSpPr>
              <a:spLocks/>
            </p:cNvSpPr>
            <p:nvPr/>
          </p:nvSpPr>
          <p:spPr bwMode="auto">
            <a:xfrm rot="2460000">
              <a:off x="2565" y="3941"/>
              <a:ext cx="28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1" name="Arc 826"/>
            <p:cNvSpPr>
              <a:spLocks/>
            </p:cNvSpPr>
            <p:nvPr/>
          </p:nvSpPr>
          <p:spPr bwMode="auto">
            <a:xfrm rot="2460000">
              <a:off x="2620" y="3914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2" name="Arc 827"/>
            <p:cNvSpPr>
              <a:spLocks/>
            </p:cNvSpPr>
            <p:nvPr/>
          </p:nvSpPr>
          <p:spPr bwMode="auto">
            <a:xfrm rot="2460000">
              <a:off x="2612" y="3987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3" name="Arc 828"/>
            <p:cNvSpPr>
              <a:spLocks/>
            </p:cNvSpPr>
            <p:nvPr/>
          </p:nvSpPr>
          <p:spPr bwMode="auto">
            <a:xfrm rot="2460000">
              <a:off x="2641" y="3932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4" name="Arc 829"/>
            <p:cNvSpPr>
              <a:spLocks/>
            </p:cNvSpPr>
            <p:nvPr/>
          </p:nvSpPr>
          <p:spPr bwMode="auto">
            <a:xfrm rot="2460000">
              <a:off x="2507" y="388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5" name="Arc 830"/>
            <p:cNvSpPr>
              <a:spLocks/>
            </p:cNvSpPr>
            <p:nvPr/>
          </p:nvSpPr>
          <p:spPr bwMode="auto">
            <a:xfrm rot="2460000">
              <a:off x="2561" y="385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6" name="Arc 831"/>
            <p:cNvSpPr>
              <a:spLocks/>
            </p:cNvSpPr>
            <p:nvPr/>
          </p:nvSpPr>
          <p:spPr bwMode="auto">
            <a:xfrm rot="2460000">
              <a:off x="2548" y="393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7" name="Arc 832"/>
            <p:cNvSpPr>
              <a:spLocks/>
            </p:cNvSpPr>
            <p:nvPr/>
          </p:nvSpPr>
          <p:spPr bwMode="auto">
            <a:xfrm rot="2460000">
              <a:off x="2582" y="3873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8" name="Arc 833"/>
            <p:cNvSpPr>
              <a:spLocks/>
            </p:cNvSpPr>
            <p:nvPr/>
          </p:nvSpPr>
          <p:spPr bwMode="auto">
            <a:xfrm rot="2460000">
              <a:off x="2443" y="3822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9" name="Arc 834"/>
            <p:cNvSpPr>
              <a:spLocks/>
            </p:cNvSpPr>
            <p:nvPr/>
          </p:nvSpPr>
          <p:spPr bwMode="auto">
            <a:xfrm rot="2460000">
              <a:off x="2499" y="3796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20" name="Arc 835"/>
            <p:cNvSpPr>
              <a:spLocks/>
            </p:cNvSpPr>
            <p:nvPr/>
          </p:nvSpPr>
          <p:spPr bwMode="auto">
            <a:xfrm rot="2460000">
              <a:off x="2490" y="3870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21" name="Arc 836"/>
            <p:cNvSpPr>
              <a:spLocks/>
            </p:cNvSpPr>
            <p:nvPr/>
          </p:nvSpPr>
          <p:spPr bwMode="auto">
            <a:xfrm rot="2460000">
              <a:off x="2520" y="3812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22" name="Arc 837"/>
            <p:cNvSpPr>
              <a:spLocks/>
            </p:cNvSpPr>
            <p:nvPr/>
          </p:nvSpPr>
          <p:spPr bwMode="auto">
            <a:xfrm rot="-8340000">
              <a:off x="2377" y="368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217" name="Group 838"/>
          <p:cNvGrpSpPr>
            <a:grpSpLocks/>
          </p:cNvGrpSpPr>
          <p:nvPr/>
        </p:nvGrpSpPr>
        <p:grpSpPr bwMode="auto">
          <a:xfrm>
            <a:off x="2014538" y="5049838"/>
            <a:ext cx="547687" cy="563562"/>
            <a:chOff x="1336" y="3669"/>
            <a:chExt cx="389" cy="426"/>
          </a:xfrm>
        </p:grpSpPr>
        <p:sp>
          <p:nvSpPr>
            <p:cNvPr id="46575" name="Arc 839"/>
            <p:cNvSpPr>
              <a:spLocks/>
            </p:cNvSpPr>
            <p:nvPr/>
          </p:nvSpPr>
          <p:spPr bwMode="auto">
            <a:xfrm rot="8220000">
              <a:off x="1631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6" name="Arc 840"/>
            <p:cNvSpPr>
              <a:spLocks/>
            </p:cNvSpPr>
            <p:nvPr/>
          </p:nvSpPr>
          <p:spPr bwMode="auto">
            <a:xfrm rot="8220000">
              <a:off x="1662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7" name="Arc 841"/>
            <p:cNvSpPr>
              <a:spLocks/>
            </p:cNvSpPr>
            <p:nvPr/>
          </p:nvSpPr>
          <p:spPr bwMode="auto">
            <a:xfrm rot="8220000">
              <a:off x="1603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8" name="Arc 842"/>
            <p:cNvSpPr>
              <a:spLocks/>
            </p:cNvSpPr>
            <p:nvPr/>
          </p:nvSpPr>
          <p:spPr bwMode="auto">
            <a:xfrm rot="8220000">
              <a:off x="1703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9" name="Arc 843"/>
            <p:cNvSpPr>
              <a:spLocks/>
            </p:cNvSpPr>
            <p:nvPr/>
          </p:nvSpPr>
          <p:spPr bwMode="auto">
            <a:xfrm rot="8220000">
              <a:off x="1648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0" name="Arc 844"/>
            <p:cNvSpPr>
              <a:spLocks/>
            </p:cNvSpPr>
            <p:nvPr/>
          </p:nvSpPr>
          <p:spPr bwMode="auto">
            <a:xfrm rot="8220000">
              <a:off x="1581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1" name="Arc 845"/>
            <p:cNvSpPr>
              <a:spLocks/>
            </p:cNvSpPr>
            <p:nvPr/>
          </p:nvSpPr>
          <p:spPr bwMode="auto">
            <a:xfrm rot="8220000">
              <a:off x="1606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2" name="Arc 846"/>
            <p:cNvSpPr>
              <a:spLocks/>
            </p:cNvSpPr>
            <p:nvPr/>
          </p:nvSpPr>
          <p:spPr bwMode="auto">
            <a:xfrm rot="-2580000">
              <a:off x="1407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3" name="Arc 847"/>
            <p:cNvSpPr>
              <a:spLocks/>
            </p:cNvSpPr>
            <p:nvPr/>
          </p:nvSpPr>
          <p:spPr bwMode="auto">
            <a:xfrm rot="-2580000">
              <a:off x="1351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4" name="Arc 848"/>
            <p:cNvSpPr>
              <a:spLocks/>
            </p:cNvSpPr>
            <p:nvPr/>
          </p:nvSpPr>
          <p:spPr bwMode="auto">
            <a:xfrm rot="-2580000">
              <a:off x="1361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5" name="Arc 849"/>
            <p:cNvSpPr>
              <a:spLocks/>
            </p:cNvSpPr>
            <p:nvPr/>
          </p:nvSpPr>
          <p:spPr bwMode="auto">
            <a:xfrm rot="-2580000">
              <a:off x="1336" y="3993"/>
              <a:ext cx="23" cy="61"/>
            </a:xfrm>
            <a:custGeom>
              <a:avLst/>
              <a:gdLst>
                <a:gd name="T0" fmla="*/ 0 w 21597"/>
                <a:gd name="T1" fmla="*/ 0 h 21580"/>
                <a:gd name="T2" fmla="*/ 0 w 21597"/>
                <a:gd name="T3" fmla="*/ 0 h 21580"/>
                <a:gd name="T4" fmla="*/ 0 w 21597"/>
                <a:gd name="T5" fmla="*/ 0 h 215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0" fill="none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</a:path>
                <a:path w="21597" h="21580" stroke="0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  <a:lnTo>
                    <a:pt x="21597" y="21580"/>
                  </a:lnTo>
                  <a:lnTo>
                    <a:pt x="-1" y="2122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6" name="Arc 850"/>
            <p:cNvSpPr>
              <a:spLocks/>
            </p:cNvSpPr>
            <p:nvPr/>
          </p:nvSpPr>
          <p:spPr bwMode="auto">
            <a:xfrm rot="-2580000">
              <a:off x="1468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7" name="Arc 851"/>
            <p:cNvSpPr>
              <a:spLocks/>
            </p:cNvSpPr>
            <p:nvPr/>
          </p:nvSpPr>
          <p:spPr bwMode="auto">
            <a:xfrm rot="-2580000">
              <a:off x="1413" y="3910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8" name="Arc 852"/>
            <p:cNvSpPr>
              <a:spLocks/>
            </p:cNvSpPr>
            <p:nvPr/>
          </p:nvSpPr>
          <p:spPr bwMode="auto">
            <a:xfrm rot="-2580000">
              <a:off x="1429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9" name="Arc 853"/>
            <p:cNvSpPr>
              <a:spLocks/>
            </p:cNvSpPr>
            <p:nvPr/>
          </p:nvSpPr>
          <p:spPr bwMode="auto">
            <a:xfrm rot="-2580000">
              <a:off x="1399" y="3928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0" name="Arc 854"/>
            <p:cNvSpPr>
              <a:spLocks/>
            </p:cNvSpPr>
            <p:nvPr/>
          </p:nvSpPr>
          <p:spPr bwMode="auto">
            <a:xfrm rot="-2580000">
              <a:off x="1524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1" name="Arc 855"/>
            <p:cNvSpPr>
              <a:spLocks/>
            </p:cNvSpPr>
            <p:nvPr/>
          </p:nvSpPr>
          <p:spPr bwMode="auto">
            <a:xfrm rot="-2580000">
              <a:off x="1470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2" name="Arc 856"/>
            <p:cNvSpPr>
              <a:spLocks/>
            </p:cNvSpPr>
            <p:nvPr/>
          </p:nvSpPr>
          <p:spPr bwMode="auto">
            <a:xfrm rot="-2580000">
              <a:off x="1491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3" name="Arc 857"/>
            <p:cNvSpPr>
              <a:spLocks/>
            </p:cNvSpPr>
            <p:nvPr/>
          </p:nvSpPr>
          <p:spPr bwMode="auto">
            <a:xfrm rot="-2580000">
              <a:off x="1456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4" name="Arc 858"/>
            <p:cNvSpPr>
              <a:spLocks/>
            </p:cNvSpPr>
            <p:nvPr/>
          </p:nvSpPr>
          <p:spPr bwMode="auto">
            <a:xfrm rot="-2580000">
              <a:off x="1585" y="381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5" name="Arc 859"/>
            <p:cNvSpPr>
              <a:spLocks/>
            </p:cNvSpPr>
            <p:nvPr/>
          </p:nvSpPr>
          <p:spPr bwMode="auto">
            <a:xfrm rot="-2580000">
              <a:off x="1529" y="3785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6" name="Arc 860"/>
            <p:cNvSpPr>
              <a:spLocks/>
            </p:cNvSpPr>
            <p:nvPr/>
          </p:nvSpPr>
          <p:spPr bwMode="auto">
            <a:xfrm rot="-2580000">
              <a:off x="1548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7" name="Arc 861"/>
            <p:cNvSpPr>
              <a:spLocks/>
            </p:cNvSpPr>
            <p:nvPr/>
          </p:nvSpPr>
          <p:spPr bwMode="auto">
            <a:xfrm rot="-2580000">
              <a:off x="1516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8" name="Arc 862"/>
            <p:cNvSpPr>
              <a:spLocks/>
            </p:cNvSpPr>
            <p:nvPr/>
          </p:nvSpPr>
          <p:spPr bwMode="auto">
            <a:xfrm rot="8220000">
              <a:off x="1654" y="3669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6218" name="AutoShape 863"/>
          <p:cNvSpPr>
            <a:spLocks noChangeArrowheads="1"/>
          </p:cNvSpPr>
          <p:nvPr/>
        </p:nvSpPr>
        <p:spPr bwMode="auto">
          <a:xfrm>
            <a:off x="2579688" y="4989513"/>
            <a:ext cx="30162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464032" name="Arc 864"/>
          <p:cNvSpPr>
            <a:spLocks/>
          </p:cNvSpPr>
          <p:nvPr/>
        </p:nvSpPr>
        <p:spPr bwMode="auto">
          <a:xfrm rot="10800000">
            <a:off x="3259138" y="5014913"/>
            <a:ext cx="41275" cy="82550"/>
          </a:xfrm>
          <a:custGeom>
            <a:avLst/>
            <a:gdLst>
              <a:gd name="G0" fmla="+- 764 0 0"/>
              <a:gd name="G1" fmla="+- 363 0 0"/>
              <a:gd name="G2" fmla="+- 21600 0 0"/>
              <a:gd name="T0" fmla="*/ 22361 w 22364"/>
              <a:gd name="T1" fmla="*/ 0 h 21963"/>
              <a:gd name="T2" fmla="*/ 0 w 22364"/>
              <a:gd name="T3" fmla="*/ 21949 h 21963"/>
              <a:gd name="T4" fmla="*/ 764 w 22364"/>
              <a:gd name="T5" fmla="*/ 363 h 2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64" h="21963" fill="none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</a:path>
              <a:path w="22364" h="21963" stroke="0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  <a:lnTo>
                  <a:pt x="764" y="36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3" name="Arc 865"/>
          <p:cNvSpPr>
            <a:spLocks/>
          </p:cNvSpPr>
          <p:nvPr/>
        </p:nvSpPr>
        <p:spPr bwMode="auto">
          <a:xfrm rot="10800000">
            <a:off x="3178175" y="5005388"/>
            <a:ext cx="30163" cy="79375"/>
          </a:xfrm>
          <a:custGeom>
            <a:avLst/>
            <a:gdLst>
              <a:gd name="G0" fmla="+- 21600 0 0"/>
              <a:gd name="G1" fmla="+- 357 0 0"/>
              <a:gd name="G2" fmla="+- 21600 0 0"/>
              <a:gd name="T0" fmla="*/ 21600 w 21600"/>
              <a:gd name="T1" fmla="*/ 21957 h 21957"/>
              <a:gd name="T2" fmla="*/ 3 w 21600"/>
              <a:gd name="T3" fmla="*/ 0 h 21957"/>
              <a:gd name="T4" fmla="*/ 2160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4" name="Arc 866"/>
          <p:cNvSpPr>
            <a:spLocks/>
          </p:cNvSpPr>
          <p:nvPr/>
        </p:nvSpPr>
        <p:spPr bwMode="auto">
          <a:xfrm rot="10800000">
            <a:off x="3352800" y="5100638"/>
            <a:ext cx="31750" cy="79375"/>
          </a:xfrm>
          <a:custGeom>
            <a:avLst/>
            <a:gdLst>
              <a:gd name="G0" fmla="+- 1004 0 0"/>
              <a:gd name="G1" fmla="+- 21600 0 0"/>
              <a:gd name="G2" fmla="+- 21600 0 0"/>
              <a:gd name="T0" fmla="*/ 0 w 22604"/>
              <a:gd name="T1" fmla="*/ 23 h 21600"/>
              <a:gd name="T2" fmla="*/ 22604 w 22604"/>
              <a:gd name="T3" fmla="*/ 21600 h 21600"/>
              <a:gd name="T4" fmla="*/ 1004 w 2260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</a:path>
              <a:path w="22604" h="21600" stroke="0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  <a:lnTo>
                  <a:pt x="1004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5" name="Arc 867"/>
          <p:cNvSpPr>
            <a:spLocks/>
          </p:cNvSpPr>
          <p:nvPr/>
        </p:nvSpPr>
        <p:spPr bwMode="auto">
          <a:xfrm rot="10800000">
            <a:off x="3141663" y="5002213"/>
            <a:ext cx="38100" cy="80962"/>
          </a:xfrm>
          <a:custGeom>
            <a:avLst/>
            <a:gdLst>
              <a:gd name="G0" fmla="+- 0 0 0"/>
              <a:gd name="G1" fmla="+- 357 0 0"/>
              <a:gd name="G2" fmla="+- 21600 0 0"/>
              <a:gd name="T0" fmla="*/ 21597 w 21600"/>
              <a:gd name="T1" fmla="*/ 0 h 21957"/>
              <a:gd name="T2" fmla="*/ 0 w 21600"/>
              <a:gd name="T3" fmla="*/ 21957 h 21957"/>
              <a:gd name="T4" fmla="*/ 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</a:path>
              <a:path w="21600" h="21957" stroke="0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  <a:lnTo>
                  <a:pt x="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6" name="Arc 868"/>
          <p:cNvSpPr>
            <a:spLocks/>
          </p:cNvSpPr>
          <p:nvPr/>
        </p:nvSpPr>
        <p:spPr bwMode="auto">
          <a:xfrm rot="10800000">
            <a:off x="3121025" y="5076825"/>
            <a:ext cx="38100" cy="79375"/>
          </a:xfrm>
          <a:custGeom>
            <a:avLst/>
            <a:gdLst>
              <a:gd name="G0" fmla="+- 21597 0 0"/>
              <a:gd name="G1" fmla="+- 21585 0 0"/>
              <a:gd name="G2" fmla="+- 21600 0 0"/>
              <a:gd name="T0" fmla="*/ 0 w 21597"/>
              <a:gd name="T1" fmla="*/ 21228 h 21585"/>
              <a:gd name="T2" fmla="*/ 20804 w 21597"/>
              <a:gd name="T3" fmla="*/ 0 h 21585"/>
              <a:gd name="T4" fmla="*/ 21597 w 21597"/>
              <a:gd name="T5" fmla="*/ 21585 h 2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85" fill="none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</a:path>
              <a:path w="21597" h="21585" stroke="0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  <a:lnTo>
                  <a:pt x="21597" y="2158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7" name="Arc 869"/>
          <p:cNvSpPr>
            <a:spLocks/>
          </p:cNvSpPr>
          <p:nvPr/>
        </p:nvSpPr>
        <p:spPr bwMode="auto">
          <a:xfrm>
            <a:off x="2689225" y="5072063"/>
            <a:ext cx="39688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8" name="Arc 870"/>
          <p:cNvSpPr>
            <a:spLocks/>
          </p:cNvSpPr>
          <p:nvPr/>
        </p:nvSpPr>
        <p:spPr bwMode="auto">
          <a:xfrm>
            <a:off x="2657475" y="4989513"/>
            <a:ext cx="41275" cy="80962"/>
          </a:xfrm>
          <a:custGeom>
            <a:avLst/>
            <a:gdLst>
              <a:gd name="G0" fmla="+- 771 0 0"/>
              <a:gd name="G1" fmla="+- 21600 0 0"/>
              <a:gd name="G2" fmla="+- 21600 0 0"/>
              <a:gd name="T0" fmla="*/ 0 w 22371"/>
              <a:gd name="T1" fmla="*/ 14 h 21600"/>
              <a:gd name="T2" fmla="*/ 22371 w 22371"/>
              <a:gd name="T3" fmla="*/ 21600 h 21600"/>
              <a:gd name="T4" fmla="*/ 771 w 2237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71" h="21600" fill="none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</a:path>
              <a:path w="22371" h="21600" stroke="0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  <a:lnTo>
                  <a:pt x="771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6226" name="Arc 871"/>
          <p:cNvSpPr>
            <a:spLocks/>
          </p:cNvSpPr>
          <p:nvPr/>
        </p:nvSpPr>
        <p:spPr bwMode="auto">
          <a:xfrm>
            <a:off x="2598738" y="5065713"/>
            <a:ext cx="28575" cy="80962"/>
          </a:xfrm>
          <a:custGeom>
            <a:avLst/>
            <a:gdLst>
              <a:gd name="T0" fmla="*/ 602125 w 22652"/>
              <a:gd name="T1" fmla="*/ 0 h 21600"/>
              <a:gd name="T2" fmla="*/ 0 w 22652"/>
              <a:gd name="T3" fmla="*/ 2147483646 h 21600"/>
              <a:gd name="T4" fmla="*/ 27967 w 226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652" h="21600" fill="none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</a:path>
              <a:path w="22652" h="21600" stroke="0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  <a:lnTo>
                  <a:pt x="1052" y="0"/>
                </a:lnTo>
                <a:lnTo>
                  <a:pt x="22652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040" name="Arc 872"/>
          <p:cNvSpPr>
            <a:spLocks/>
          </p:cNvSpPr>
          <p:nvPr/>
        </p:nvSpPr>
        <p:spPr bwMode="auto">
          <a:xfrm>
            <a:off x="2624138" y="4992688"/>
            <a:ext cx="30162" cy="79375"/>
          </a:xfrm>
          <a:custGeom>
            <a:avLst/>
            <a:gdLst>
              <a:gd name="G0" fmla="+- 21600 0 0"/>
              <a:gd name="G1" fmla="+- 21576 0 0"/>
              <a:gd name="G2" fmla="+- 21600 0 0"/>
              <a:gd name="T0" fmla="*/ 0 w 21600"/>
              <a:gd name="T1" fmla="*/ 21576 h 21576"/>
              <a:gd name="T2" fmla="*/ 20573 w 21600"/>
              <a:gd name="T3" fmla="*/ 0 h 21576"/>
              <a:gd name="T4" fmla="*/ 21600 w 21600"/>
              <a:gd name="T5" fmla="*/ 21576 h 2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76" fill="none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</a:path>
              <a:path w="21600" h="21576" stroke="0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  <a:lnTo>
                  <a:pt x="21600" y="2157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1" name="Arc 873"/>
          <p:cNvSpPr>
            <a:spLocks/>
          </p:cNvSpPr>
          <p:nvPr/>
        </p:nvSpPr>
        <p:spPr bwMode="auto">
          <a:xfrm>
            <a:off x="2817813" y="5072063"/>
            <a:ext cx="39687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2" name="Arc 874"/>
          <p:cNvSpPr>
            <a:spLocks/>
          </p:cNvSpPr>
          <p:nvPr/>
        </p:nvSpPr>
        <p:spPr bwMode="auto">
          <a:xfrm>
            <a:off x="2786063" y="4994275"/>
            <a:ext cx="41275" cy="82550"/>
          </a:xfrm>
          <a:custGeom>
            <a:avLst/>
            <a:gdLst>
              <a:gd name="G0" fmla="+- 765 0 0"/>
              <a:gd name="G1" fmla="+- 21600 0 0"/>
              <a:gd name="G2" fmla="+- 21600 0 0"/>
              <a:gd name="T0" fmla="*/ 0 w 22362"/>
              <a:gd name="T1" fmla="*/ 14 h 21600"/>
              <a:gd name="T2" fmla="*/ 22362 w 22362"/>
              <a:gd name="T3" fmla="*/ 21249 h 21600"/>
              <a:gd name="T4" fmla="*/ 765 w 2236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62" h="21600" fill="none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</a:path>
              <a:path w="22362" h="21600" stroke="0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  <a:lnTo>
                  <a:pt x="765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3" name="Arc 875"/>
          <p:cNvSpPr>
            <a:spLocks/>
          </p:cNvSpPr>
          <p:nvPr/>
        </p:nvSpPr>
        <p:spPr bwMode="auto">
          <a:xfrm>
            <a:off x="2736850" y="5072063"/>
            <a:ext cx="28575" cy="80962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4" name="Arc 876"/>
          <p:cNvSpPr>
            <a:spLocks/>
          </p:cNvSpPr>
          <p:nvPr/>
        </p:nvSpPr>
        <p:spPr bwMode="auto">
          <a:xfrm>
            <a:off x="2760663" y="4997450"/>
            <a:ext cx="28575" cy="79375"/>
          </a:xfrm>
          <a:custGeom>
            <a:avLst/>
            <a:gdLst>
              <a:gd name="G0" fmla="+- 21597 0 0"/>
              <a:gd name="G1" fmla="+- 21577 0 0"/>
              <a:gd name="G2" fmla="+- 21600 0 0"/>
              <a:gd name="T0" fmla="*/ 0 w 21597"/>
              <a:gd name="T1" fmla="*/ 21228 h 21577"/>
              <a:gd name="T2" fmla="*/ 20602 w 21597"/>
              <a:gd name="T3" fmla="*/ 0 h 21577"/>
              <a:gd name="T4" fmla="*/ 21597 w 21597"/>
              <a:gd name="T5" fmla="*/ 21577 h 2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5" name="Arc 877"/>
          <p:cNvSpPr>
            <a:spLocks/>
          </p:cNvSpPr>
          <p:nvPr/>
        </p:nvSpPr>
        <p:spPr bwMode="auto">
          <a:xfrm>
            <a:off x="2930525" y="5072063"/>
            <a:ext cx="39688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6" name="Arc 878"/>
          <p:cNvSpPr>
            <a:spLocks/>
          </p:cNvSpPr>
          <p:nvPr/>
        </p:nvSpPr>
        <p:spPr bwMode="auto">
          <a:xfrm>
            <a:off x="2901950" y="4994275"/>
            <a:ext cx="39688" cy="82550"/>
          </a:xfrm>
          <a:custGeom>
            <a:avLst/>
            <a:gdLst>
              <a:gd name="G0" fmla="+- 751 0 0"/>
              <a:gd name="G1" fmla="+- 21600 0 0"/>
              <a:gd name="G2" fmla="+- 21600 0 0"/>
              <a:gd name="T0" fmla="*/ 0 w 22348"/>
              <a:gd name="T1" fmla="*/ 13 h 21600"/>
              <a:gd name="T2" fmla="*/ 22348 w 22348"/>
              <a:gd name="T3" fmla="*/ 21243 h 21600"/>
              <a:gd name="T4" fmla="*/ 751 w 223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48" h="21600" fill="none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</a:path>
              <a:path w="22348" h="21600" stroke="0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  <a:lnTo>
                  <a:pt x="751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7" name="Arc 879"/>
          <p:cNvSpPr>
            <a:spLocks/>
          </p:cNvSpPr>
          <p:nvPr/>
        </p:nvSpPr>
        <p:spPr bwMode="auto">
          <a:xfrm>
            <a:off x="2852738" y="5072063"/>
            <a:ext cx="30162" cy="80962"/>
          </a:xfrm>
          <a:custGeom>
            <a:avLst/>
            <a:gdLst>
              <a:gd name="G0" fmla="+- 1004 0 0"/>
              <a:gd name="G1" fmla="+- 0 0 0"/>
              <a:gd name="G2" fmla="+- 21600 0 0"/>
              <a:gd name="T0" fmla="*/ 22604 w 22604"/>
              <a:gd name="T1" fmla="*/ 0 h 21600"/>
              <a:gd name="T2" fmla="*/ 0 w 22604"/>
              <a:gd name="T3" fmla="*/ 21577 h 21600"/>
              <a:gd name="T4" fmla="*/ 1004 w 2260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8" name="Arc 880"/>
          <p:cNvSpPr>
            <a:spLocks/>
          </p:cNvSpPr>
          <p:nvPr/>
        </p:nvSpPr>
        <p:spPr bwMode="auto">
          <a:xfrm>
            <a:off x="2876550" y="5000625"/>
            <a:ext cx="28575" cy="79375"/>
          </a:xfrm>
          <a:custGeom>
            <a:avLst/>
            <a:gdLst>
              <a:gd name="G0" fmla="+- 21597 0 0"/>
              <a:gd name="G1" fmla="+- 21577 0 0"/>
              <a:gd name="G2" fmla="+- 21600 0 0"/>
              <a:gd name="T0" fmla="*/ 0 w 21597"/>
              <a:gd name="T1" fmla="*/ 21228 h 21577"/>
              <a:gd name="T2" fmla="*/ 20602 w 21597"/>
              <a:gd name="T3" fmla="*/ 0 h 21577"/>
              <a:gd name="T4" fmla="*/ 21597 w 21597"/>
              <a:gd name="T5" fmla="*/ 21577 h 2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9" name="Arc 881"/>
          <p:cNvSpPr>
            <a:spLocks/>
          </p:cNvSpPr>
          <p:nvPr/>
        </p:nvSpPr>
        <p:spPr bwMode="auto">
          <a:xfrm>
            <a:off x="3063875" y="5072063"/>
            <a:ext cx="41275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0843 w 21600"/>
              <a:gd name="T1" fmla="*/ 21587 h 21587"/>
              <a:gd name="T2" fmla="*/ 0 w 21600"/>
              <a:gd name="T3" fmla="*/ 0 h 21587"/>
              <a:gd name="T4" fmla="*/ 21600 w 21600"/>
              <a:gd name="T5" fmla="*/ 0 h 2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7" fill="none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</a:path>
              <a:path w="21600" h="21587" stroke="0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0" name="Arc 882"/>
          <p:cNvSpPr>
            <a:spLocks/>
          </p:cNvSpPr>
          <p:nvPr/>
        </p:nvSpPr>
        <p:spPr bwMode="auto">
          <a:xfrm>
            <a:off x="3030538" y="4994275"/>
            <a:ext cx="42862" cy="82550"/>
          </a:xfrm>
          <a:custGeom>
            <a:avLst/>
            <a:gdLst>
              <a:gd name="G0" fmla="+- 738 0 0"/>
              <a:gd name="G1" fmla="+- 21600 0 0"/>
              <a:gd name="G2" fmla="+- 21600 0 0"/>
              <a:gd name="T0" fmla="*/ 0 w 22335"/>
              <a:gd name="T1" fmla="*/ 13 h 21600"/>
              <a:gd name="T2" fmla="*/ 22335 w 22335"/>
              <a:gd name="T3" fmla="*/ 21249 h 21600"/>
              <a:gd name="T4" fmla="*/ 738 w 223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35" h="21600" fill="none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</a:path>
              <a:path w="22335" h="21600" stroke="0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  <a:lnTo>
                  <a:pt x="738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1" name="Arc 883"/>
          <p:cNvSpPr>
            <a:spLocks/>
          </p:cNvSpPr>
          <p:nvPr/>
        </p:nvSpPr>
        <p:spPr bwMode="auto">
          <a:xfrm>
            <a:off x="2978150" y="5072063"/>
            <a:ext cx="30163" cy="80962"/>
          </a:xfrm>
          <a:custGeom>
            <a:avLst/>
            <a:gdLst>
              <a:gd name="G0" fmla="+- 1004 0 0"/>
              <a:gd name="G1" fmla="+- 0 0 0"/>
              <a:gd name="G2" fmla="+- 21600 0 0"/>
              <a:gd name="T0" fmla="*/ 22604 w 22604"/>
              <a:gd name="T1" fmla="*/ 0 h 21600"/>
              <a:gd name="T2" fmla="*/ 0 w 22604"/>
              <a:gd name="T3" fmla="*/ 21577 h 21600"/>
              <a:gd name="T4" fmla="*/ 1004 w 2260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2" name="Arc 884"/>
          <p:cNvSpPr>
            <a:spLocks/>
          </p:cNvSpPr>
          <p:nvPr/>
        </p:nvSpPr>
        <p:spPr bwMode="auto">
          <a:xfrm>
            <a:off x="3003550" y="5000625"/>
            <a:ext cx="26988" cy="79375"/>
          </a:xfrm>
          <a:custGeom>
            <a:avLst/>
            <a:gdLst>
              <a:gd name="G0" fmla="+- 21597 0 0"/>
              <a:gd name="G1" fmla="+- 21575 0 0"/>
              <a:gd name="G2" fmla="+- 21600 0 0"/>
              <a:gd name="T0" fmla="*/ 0 w 21597"/>
              <a:gd name="T1" fmla="*/ 21227 h 21575"/>
              <a:gd name="T2" fmla="*/ 20553 w 21597"/>
              <a:gd name="T3" fmla="*/ 0 h 21575"/>
              <a:gd name="T4" fmla="*/ 21597 w 21597"/>
              <a:gd name="T5" fmla="*/ 21575 h 2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5" fill="none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</a:path>
              <a:path w="21597" h="21575" stroke="0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  <a:lnTo>
                  <a:pt x="21597" y="2157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3" name="Arc 885"/>
          <p:cNvSpPr>
            <a:spLocks/>
          </p:cNvSpPr>
          <p:nvPr/>
        </p:nvSpPr>
        <p:spPr bwMode="auto">
          <a:xfrm rot="10800000">
            <a:off x="3303588" y="5019675"/>
            <a:ext cx="30162" cy="80963"/>
          </a:xfrm>
          <a:custGeom>
            <a:avLst/>
            <a:gdLst>
              <a:gd name="G0" fmla="+- 21600 0 0"/>
              <a:gd name="G1" fmla="+- 357 0 0"/>
              <a:gd name="G2" fmla="+- 21600 0 0"/>
              <a:gd name="T0" fmla="*/ 21600 w 21600"/>
              <a:gd name="T1" fmla="*/ 21957 h 21957"/>
              <a:gd name="T2" fmla="*/ 3 w 21600"/>
              <a:gd name="T3" fmla="*/ 0 h 21957"/>
              <a:gd name="T4" fmla="*/ 2160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4" name="Arc 886"/>
          <p:cNvSpPr>
            <a:spLocks/>
          </p:cNvSpPr>
          <p:nvPr/>
        </p:nvSpPr>
        <p:spPr bwMode="auto">
          <a:xfrm rot="10800000">
            <a:off x="3227388" y="5095875"/>
            <a:ext cx="41275" cy="80963"/>
          </a:xfrm>
          <a:custGeom>
            <a:avLst/>
            <a:gdLst>
              <a:gd name="G0" fmla="+- 21600 0 0"/>
              <a:gd name="G1" fmla="+- 21587 0 0"/>
              <a:gd name="G2" fmla="+- 21600 0 0"/>
              <a:gd name="T0" fmla="*/ 0 w 21600"/>
              <a:gd name="T1" fmla="*/ 21587 h 21587"/>
              <a:gd name="T2" fmla="*/ 20843 w 21600"/>
              <a:gd name="T3" fmla="*/ 0 h 21587"/>
              <a:gd name="T4" fmla="*/ 21600 w 21600"/>
              <a:gd name="T5" fmla="*/ 21587 h 2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7" fill="none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</a:path>
              <a:path w="21600" h="21587" stroke="0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  <a:lnTo>
                  <a:pt x="21600" y="2158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5" name="Arc 887"/>
          <p:cNvSpPr>
            <a:spLocks/>
          </p:cNvSpPr>
          <p:nvPr/>
        </p:nvSpPr>
        <p:spPr bwMode="auto">
          <a:xfrm rot="10800000">
            <a:off x="3319463" y="5106988"/>
            <a:ext cx="30162" cy="80962"/>
          </a:xfrm>
          <a:custGeom>
            <a:avLst/>
            <a:gdLst>
              <a:gd name="G0" fmla="+- 995 0 0"/>
              <a:gd name="G1" fmla="+- 21600 0 0"/>
              <a:gd name="G2" fmla="+- 21600 0 0"/>
              <a:gd name="T0" fmla="*/ 0 w 22592"/>
              <a:gd name="T1" fmla="*/ 23 h 21600"/>
              <a:gd name="T2" fmla="*/ 22592 w 22592"/>
              <a:gd name="T3" fmla="*/ 21240 h 21600"/>
              <a:gd name="T4" fmla="*/ 995 w 2259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92" h="21600" fill="none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</a:path>
              <a:path w="22592" h="21600" stroke="0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  <a:lnTo>
                  <a:pt x="995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6" name="Arc 888"/>
          <p:cNvSpPr>
            <a:spLocks/>
          </p:cNvSpPr>
          <p:nvPr/>
        </p:nvSpPr>
        <p:spPr bwMode="auto">
          <a:xfrm rot="10800000">
            <a:off x="3192463" y="5100638"/>
            <a:ext cx="28575" cy="793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244" name="Group 889"/>
          <p:cNvGrpSpPr>
            <a:grpSpLocks/>
          </p:cNvGrpSpPr>
          <p:nvPr/>
        </p:nvGrpSpPr>
        <p:grpSpPr bwMode="auto">
          <a:xfrm>
            <a:off x="2605088" y="4999038"/>
            <a:ext cx="746125" cy="176212"/>
            <a:chOff x="1755" y="3631"/>
            <a:chExt cx="529" cy="133"/>
          </a:xfrm>
        </p:grpSpPr>
        <p:sp>
          <p:nvSpPr>
            <p:cNvPr id="46552" name="Arc 890"/>
            <p:cNvSpPr>
              <a:spLocks/>
            </p:cNvSpPr>
            <p:nvPr/>
          </p:nvSpPr>
          <p:spPr bwMode="auto">
            <a:xfrm rot="10800000">
              <a:off x="2212" y="3700"/>
              <a:ext cx="28" cy="60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53" name="Arc 891"/>
            <p:cNvSpPr>
              <a:spLocks/>
            </p:cNvSpPr>
            <p:nvPr/>
          </p:nvSpPr>
          <p:spPr bwMode="auto">
            <a:xfrm rot="10800000">
              <a:off x="2188" y="3698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54" name="Arc 892"/>
            <p:cNvSpPr>
              <a:spLocks/>
            </p:cNvSpPr>
            <p:nvPr/>
          </p:nvSpPr>
          <p:spPr bwMode="auto">
            <a:xfrm rot="10800000">
              <a:off x="2230" y="3631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55" name="Arc 893"/>
            <p:cNvSpPr>
              <a:spLocks/>
            </p:cNvSpPr>
            <p:nvPr/>
          </p:nvSpPr>
          <p:spPr bwMode="auto">
            <a:xfrm rot="10800000">
              <a:off x="2179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56" name="Arc 894"/>
            <p:cNvSpPr>
              <a:spLocks/>
            </p:cNvSpPr>
            <p:nvPr/>
          </p:nvSpPr>
          <p:spPr bwMode="auto">
            <a:xfrm rot="10800000">
              <a:off x="2146" y="3632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57" name="Arc 895"/>
            <p:cNvSpPr>
              <a:spLocks/>
            </p:cNvSpPr>
            <p:nvPr/>
          </p:nvSpPr>
          <p:spPr bwMode="auto">
            <a:xfrm rot="10800000">
              <a:off x="2132" y="3703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58" name="Arc 896"/>
            <p:cNvSpPr>
              <a:spLocks/>
            </p:cNvSpPr>
            <p:nvPr/>
          </p:nvSpPr>
          <p:spPr bwMode="auto">
            <a:xfrm>
              <a:off x="182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59" name="Arc 897"/>
            <p:cNvSpPr>
              <a:spLocks/>
            </p:cNvSpPr>
            <p:nvPr/>
          </p:nvSpPr>
          <p:spPr bwMode="auto">
            <a:xfrm>
              <a:off x="1798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0" name="Arc 898"/>
            <p:cNvSpPr>
              <a:spLocks/>
            </p:cNvSpPr>
            <p:nvPr/>
          </p:nvSpPr>
          <p:spPr bwMode="auto">
            <a:xfrm>
              <a:off x="1755" y="3695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1" name="Arc 899"/>
            <p:cNvSpPr>
              <a:spLocks/>
            </p:cNvSpPr>
            <p:nvPr/>
          </p:nvSpPr>
          <p:spPr bwMode="auto">
            <a:xfrm>
              <a:off x="1774" y="364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2" name="Arc 900"/>
            <p:cNvSpPr>
              <a:spLocks/>
            </p:cNvSpPr>
            <p:nvPr/>
          </p:nvSpPr>
          <p:spPr bwMode="auto">
            <a:xfrm>
              <a:off x="191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3" name="Arc 901"/>
            <p:cNvSpPr>
              <a:spLocks/>
            </p:cNvSpPr>
            <p:nvPr/>
          </p:nvSpPr>
          <p:spPr bwMode="auto">
            <a:xfrm>
              <a:off x="1887" y="363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4" name="Arc 902"/>
            <p:cNvSpPr>
              <a:spLocks/>
            </p:cNvSpPr>
            <p:nvPr/>
          </p:nvSpPr>
          <p:spPr bwMode="auto">
            <a:xfrm>
              <a:off x="1855" y="370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5" name="Arc 903"/>
            <p:cNvSpPr>
              <a:spLocks/>
            </p:cNvSpPr>
            <p:nvPr/>
          </p:nvSpPr>
          <p:spPr bwMode="auto">
            <a:xfrm>
              <a:off x="1870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6" name="Arc 904"/>
            <p:cNvSpPr>
              <a:spLocks/>
            </p:cNvSpPr>
            <p:nvPr/>
          </p:nvSpPr>
          <p:spPr bwMode="auto">
            <a:xfrm>
              <a:off x="199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7" name="Arc 905"/>
            <p:cNvSpPr>
              <a:spLocks/>
            </p:cNvSpPr>
            <p:nvPr/>
          </p:nvSpPr>
          <p:spPr bwMode="auto">
            <a:xfrm>
              <a:off x="1967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8" name="Arc 906"/>
            <p:cNvSpPr>
              <a:spLocks/>
            </p:cNvSpPr>
            <p:nvPr/>
          </p:nvSpPr>
          <p:spPr bwMode="auto">
            <a:xfrm>
              <a:off x="193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9" name="Arc 907"/>
            <p:cNvSpPr>
              <a:spLocks/>
            </p:cNvSpPr>
            <p:nvPr/>
          </p:nvSpPr>
          <p:spPr bwMode="auto">
            <a:xfrm>
              <a:off x="1952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0" name="Arc 908"/>
            <p:cNvSpPr>
              <a:spLocks/>
            </p:cNvSpPr>
            <p:nvPr/>
          </p:nvSpPr>
          <p:spPr bwMode="auto">
            <a:xfrm>
              <a:off x="2091" y="370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1" name="Arc 909"/>
            <p:cNvSpPr>
              <a:spLocks/>
            </p:cNvSpPr>
            <p:nvPr/>
          </p:nvSpPr>
          <p:spPr bwMode="auto">
            <a:xfrm>
              <a:off x="2068" y="3638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2" name="Arc 910"/>
            <p:cNvSpPr>
              <a:spLocks/>
            </p:cNvSpPr>
            <p:nvPr/>
          </p:nvSpPr>
          <p:spPr bwMode="auto">
            <a:xfrm>
              <a:off x="202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3" name="Arc 911"/>
            <p:cNvSpPr>
              <a:spLocks/>
            </p:cNvSpPr>
            <p:nvPr/>
          </p:nvSpPr>
          <p:spPr bwMode="auto">
            <a:xfrm>
              <a:off x="2041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4" name="Arc 912"/>
            <p:cNvSpPr>
              <a:spLocks/>
            </p:cNvSpPr>
            <p:nvPr/>
          </p:nvSpPr>
          <p:spPr bwMode="auto">
            <a:xfrm rot="10800000">
              <a:off x="2262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6245" name="AutoShape 913"/>
          <p:cNvSpPr>
            <a:spLocks noChangeArrowheads="1"/>
          </p:cNvSpPr>
          <p:nvPr/>
        </p:nvSpPr>
        <p:spPr bwMode="auto">
          <a:xfrm>
            <a:off x="3357563" y="4992688"/>
            <a:ext cx="28575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6246" name="Group 914"/>
          <p:cNvGrpSpPr>
            <a:grpSpLocks/>
          </p:cNvGrpSpPr>
          <p:nvPr/>
        </p:nvGrpSpPr>
        <p:grpSpPr bwMode="auto">
          <a:xfrm>
            <a:off x="1851025" y="3933825"/>
            <a:ext cx="531813" cy="722313"/>
            <a:chOff x="1221" y="2825"/>
            <a:chExt cx="377" cy="547"/>
          </a:xfrm>
        </p:grpSpPr>
        <p:sp>
          <p:nvSpPr>
            <p:cNvPr id="46500" name="AutoShape 915"/>
            <p:cNvSpPr>
              <a:spLocks noChangeArrowheads="1"/>
            </p:cNvSpPr>
            <p:nvPr/>
          </p:nvSpPr>
          <p:spPr bwMode="auto">
            <a:xfrm rot="3960000">
              <a:off x="1516" y="3291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6501" name="AutoShape 916"/>
            <p:cNvSpPr>
              <a:spLocks noChangeArrowheads="1"/>
            </p:cNvSpPr>
            <p:nvPr/>
          </p:nvSpPr>
          <p:spPr bwMode="auto">
            <a:xfrm rot="3960000">
              <a:off x="1279" y="2767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grpSp>
          <p:nvGrpSpPr>
            <p:cNvPr id="46502" name="Group 917"/>
            <p:cNvGrpSpPr>
              <a:grpSpLocks/>
            </p:cNvGrpSpPr>
            <p:nvPr/>
          </p:nvGrpSpPr>
          <p:grpSpPr bwMode="auto">
            <a:xfrm>
              <a:off x="1254" y="2865"/>
              <a:ext cx="319" cy="498"/>
              <a:chOff x="1254" y="2865"/>
              <a:chExt cx="319" cy="498"/>
            </a:xfrm>
          </p:grpSpPr>
          <p:sp>
            <p:nvSpPr>
              <p:cNvPr id="46528" name="Arc 918"/>
              <p:cNvSpPr>
                <a:spLocks/>
              </p:cNvSpPr>
              <p:nvPr/>
            </p:nvSpPr>
            <p:spPr bwMode="auto">
              <a:xfrm rot="-6840000">
                <a:off x="1513" y="3259"/>
                <a:ext cx="30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9" name="Arc 919"/>
              <p:cNvSpPr>
                <a:spLocks/>
              </p:cNvSpPr>
              <p:nvPr/>
            </p:nvSpPr>
            <p:spPr bwMode="auto">
              <a:xfrm rot="-6840000">
                <a:off x="1456" y="3264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0" name="Arc 920"/>
              <p:cNvSpPr>
                <a:spLocks/>
              </p:cNvSpPr>
              <p:nvPr/>
            </p:nvSpPr>
            <p:spPr bwMode="auto">
              <a:xfrm rot="-6840000">
                <a:off x="1488" y="3204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9" fill="none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</a:path>
                  <a:path w="21600" h="21579" stroke="0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  <a:lnTo>
                      <a:pt x="21600" y="0"/>
                    </a:lnTo>
                    <a:lnTo>
                      <a:pt x="2064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1" name="Arc 921"/>
              <p:cNvSpPr>
                <a:spLocks/>
              </p:cNvSpPr>
              <p:nvPr/>
            </p:nvSpPr>
            <p:spPr bwMode="auto">
              <a:xfrm rot="-6840000">
                <a:off x="1477" y="3321"/>
                <a:ext cx="22" cy="61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2" name="Arc 922"/>
              <p:cNvSpPr>
                <a:spLocks/>
              </p:cNvSpPr>
              <p:nvPr/>
            </p:nvSpPr>
            <p:spPr bwMode="auto">
              <a:xfrm rot="-6840000">
                <a:off x="1445" y="3236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3" name="Arc 923"/>
              <p:cNvSpPr>
                <a:spLocks/>
              </p:cNvSpPr>
              <p:nvPr/>
            </p:nvSpPr>
            <p:spPr bwMode="auto">
              <a:xfrm rot="-6840000">
                <a:off x="1475" y="3177"/>
                <a:ext cx="27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4" name="Arc 924"/>
              <p:cNvSpPr>
                <a:spLocks/>
              </p:cNvSpPr>
              <p:nvPr/>
            </p:nvSpPr>
            <p:spPr bwMode="auto">
              <a:xfrm rot="-6840000">
                <a:off x="1416" y="3186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5" name="Arc 925"/>
              <p:cNvSpPr>
                <a:spLocks/>
              </p:cNvSpPr>
              <p:nvPr/>
            </p:nvSpPr>
            <p:spPr bwMode="auto">
              <a:xfrm rot="3960000">
                <a:off x="1289" y="290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6" name="Arc 926"/>
              <p:cNvSpPr>
                <a:spLocks/>
              </p:cNvSpPr>
              <p:nvPr/>
            </p:nvSpPr>
            <p:spPr bwMode="auto">
              <a:xfrm rot="3960000">
                <a:off x="1340" y="2860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7" name="Arc 927"/>
              <p:cNvSpPr>
                <a:spLocks/>
              </p:cNvSpPr>
              <p:nvPr/>
            </p:nvSpPr>
            <p:spPr bwMode="auto">
              <a:xfrm rot="3960000">
                <a:off x="1274" y="2850"/>
                <a:ext cx="22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8" name="Arc 928"/>
              <p:cNvSpPr>
                <a:spLocks/>
              </p:cNvSpPr>
              <p:nvPr/>
            </p:nvSpPr>
            <p:spPr bwMode="auto">
              <a:xfrm rot="3960000">
                <a:off x="1333" y="2845"/>
                <a:ext cx="22" cy="61"/>
              </a:xfrm>
              <a:custGeom>
                <a:avLst/>
                <a:gdLst>
                  <a:gd name="T0" fmla="*/ 0 w 21597"/>
                  <a:gd name="T1" fmla="*/ 0 h 21579"/>
                  <a:gd name="T2" fmla="*/ 0 w 21597"/>
                  <a:gd name="T3" fmla="*/ 0 h 21579"/>
                  <a:gd name="T4" fmla="*/ 0 w 21597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9" fill="none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</a:path>
                  <a:path w="21597" h="21579" stroke="0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  <a:lnTo>
                      <a:pt x="21597" y="21579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9" name="Arc 929"/>
              <p:cNvSpPr>
                <a:spLocks/>
              </p:cNvSpPr>
              <p:nvPr/>
            </p:nvSpPr>
            <p:spPr bwMode="auto">
              <a:xfrm rot="3960000">
                <a:off x="1327" y="2991"/>
                <a:ext cx="29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0" name="Arc 930"/>
              <p:cNvSpPr>
                <a:spLocks/>
              </p:cNvSpPr>
              <p:nvPr/>
            </p:nvSpPr>
            <p:spPr bwMode="auto">
              <a:xfrm rot="3960000">
                <a:off x="1372" y="2945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1" name="Arc 931"/>
              <p:cNvSpPr>
                <a:spLocks/>
              </p:cNvSpPr>
              <p:nvPr/>
            </p:nvSpPr>
            <p:spPr bwMode="auto">
              <a:xfrm rot="3960000">
                <a:off x="1305" y="2933"/>
                <a:ext cx="24" cy="64"/>
              </a:xfrm>
              <a:custGeom>
                <a:avLst/>
                <a:gdLst>
                  <a:gd name="T0" fmla="*/ 0 w 22567"/>
                  <a:gd name="T1" fmla="*/ 0 h 21953"/>
                  <a:gd name="T2" fmla="*/ 0 w 22567"/>
                  <a:gd name="T3" fmla="*/ 0 h 21953"/>
                  <a:gd name="T4" fmla="*/ 0 w 22567"/>
                  <a:gd name="T5" fmla="*/ 0 h 219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67" h="21953" fill="none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</a:path>
                  <a:path w="22567" h="21953" stroke="0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  <a:lnTo>
                      <a:pt x="967" y="353"/>
                    </a:lnTo>
                    <a:lnTo>
                      <a:pt x="22564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2" name="Arc 932"/>
              <p:cNvSpPr>
                <a:spLocks/>
              </p:cNvSpPr>
              <p:nvPr/>
            </p:nvSpPr>
            <p:spPr bwMode="auto">
              <a:xfrm rot="3960000">
                <a:off x="1363" y="2923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3" name="Arc 933"/>
              <p:cNvSpPr>
                <a:spLocks/>
              </p:cNvSpPr>
              <p:nvPr/>
            </p:nvSpPr>
            <p:spPr bwMode="auto">
              <a:xfrm rot="3960000">
                <a:off x="1363" y="3069"/>
                <a:ext cx="29" cy="62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4" name="Arc 934"/>
              <p:cNvSpPr>
                <a:spLocks/>
              </p:cNvSpPr>
              <p:nvPr/>
            </p:nvSpPr>
            <p:spPr bwMode="auto">
              <a:xfrm rot="3960000">
                <a:off x="1408" y="3021"/>
                <a:ext cx="30" cy="63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5" name="Arc 935"/>
              <p:cNvSpPr>
                <a:spLocks/>
              </p:cNvSpPr>
              <p:nvPr/>
            </p:nvSpPr>
            <p:spPr bwMode="auto">
              <a:xfrm rot="3960000">
                <a:off x="1339" y="3011"/>
                <a:ext cx="23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6" name="Arc 936"/>
              <p:cNvSpPr>
                <a:spLocks/>
              </p:cNvSpPr>
              <p:nvPr/>
            </p:nvSpPr>
            <p:spPr bwMode="auto">
              <a:xfrm rot="3960000">
                <a:off x="1398" y="3000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7" name="Arc 937"/>
              <p:cNvSpPr>
                <a:spLocks/>
              </p:cNvSpPr>
              <p:nvPr/>
            </p:nvSpPr>
            <p:spPr bwMode="auto">
              <a:xfrm rot="3960000">
                <a:off x="1401" y="3152"/>
                <a:ext cx="30" cy="62"/>
              </a:xfrm>
              <a:custGeom>
                <a:avLst/>
                <a:gdLst>
                  <a:gd name="T0" fmla="*/ 0 w 21600"/>
                  <a:gd name="T1" fmla="*/ 0 h 21932"/>
                  <a:gd name="T2" fmla="*/ 0 w 21600"/>
                  <a:gd name="T3" fmla="*/ 0 h 21932"/>
                  <a:gd name="T4" fmla="*/ 0 w 21600"/>
                  <a:gd name="T5" fmla="*/ 0 h 219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32" fill="none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2" stroke="0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61" y="2193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8" name="Arc 938"/>
              <p:cNvSpPr>
                <a:spLocks/>
              </p:cNvSpPr>
              <p:nvPr/>
            </p:nvSpPr>
            <p:spPr bwMode="auto">
              <a:xfrm rot="3960000">
                <a:off x="1450" y="3108"/>
                <a:ext cx="30" cy="61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9" name="Arc 939"/>
              <p:cNvSpPr>
                <a:spLocks/>
              </p:cNvSpPr>
              <p:nvPr/>
            </p:nvSpPr>
            <p:spPr bwMode="auto">
              <a:xfrm rot="3960000">
                <a:off x="1378" y="3093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50" name="Arc 940"/>
              <p:cNvSpPr>
                <a:spLocks/>
              </p:cNvSpPr>
              <p:nvPr/>
            </p:nvSpPr>
            <p:spPr bwMode="auto">
              <a:xfrm rot="3960000">
                <a:off x="1437" y="3084"/>
                <a:ext cx="22" cy="62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51" name="Arc 941"/>
              <p:cNvSpPr>
                <a:spLocks/>
              </p:cNvSpPr>
              <p:nvPr/>
            </p:nvSpPr>
            <p:spPr bwMode="auto">
              <a:xfrm rot="-6840000">
                <a:off x="1531" y="3286"/>
                <a:ext cx="22" cy="62"/>
              </a:xfrm>
              <a:custGeom>
                <a:avLst/>
                <a:gdLst>
                  <a:gd name="T0" fmla="*/ 0 w 21600"/>
                  <a:gd name="T1" fmla="*/ 0 h 21919"/>
                  <a:gd name="T2" fmla="*/ 0 w 21600"/>
                  <a:gd name="T3" fmla="*/ 0 h 21919"/>
                  <a:gd name="T4" fmla="*/ 0 w 21600"/>
                  <a:gd name="T5" fmla="*/ 0 h 219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19" fill="none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</a:path>
                  <a:path w="21600" h="21919" stroke="0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  <a:lnTo>
                      <a:pt x="21600" y="343"/>
                    </a:lnTo>
                    <a:lnTo>
                      <a:pt x="20587" y="2191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6503" name="Group 942"/>
            <p:cNvGrpSpPr>
              <a:grpSpLocks/>
            </p:cNvGrpSpPr>
            <p:nvPr/>
          </p:nvGrpSpPr>
          <p:grpSpPr bwMode="auto">
            <a:xfrm>
              <a:off x="1248" y="2852"/>
              <a:ext cx="317" cy="499"/>
              <a:chOff x="1248" y="2852"/>
              <a:chExt cx="317" cy="499"/>
            </a:xfrm>
          </p:grpSpPr>
          <p:sp>
            <p:nvSpPr>
              <p:cNvPr id="46504" name="Arc 943"/>
              <p:cNvSpPr>
                <a:spLocks/>
              </p:cNvSpPr>
              <p:nvPr/>
            </p:nvSpPr>
            <p:spPr bwMode="auto">
              <a:xfrm rot="-6840000">
                <a:off x="1506" y="3248"/>
                <a:ext cx="29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05" name="Arc 944"/>
              <p:cNvSpPr>
                <a:spLocks/>
              </p:cNvSpPr>
              <p:nvPr/>
            </p:nvSpPr>
            <p:spPr bwMode="auto">
              <a:xfrm rot="-6840000">
                <a:off x="1447" y="3254"/>
                <a:ext cx="30" cy="61"/>
              </a:xfrm>
              <a:custGeom>
                <a:avLst/>
                <a:gdLst>
                  <a:gd name="T0" fmla="*/ 0 w 21597"/>
                  <a:gd name="T1" fmla="*/ 0 h 21588"/>
                  <a:gd name="T2" fmla="*/ 0 w 21597"/>
                  <a:gd name="T3" fmla="*/ 0 h 21588"/>
                  <a:gd name="T4" fmla="*/ 0 w 21597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88" fill="none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</a:path>
                  <a:path w="21597" h="21588" stroke="0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  <a:lnTo>
                      <a:pt x="21597" y="21588"/>
                    </a:lnTo>
                    <a:lnTo>
                      <a:pt x="-1" y="212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06" name="Arc 945"/>
              <p:cNvSpPr>
                <a:spLocks/>
              </p:cNvSpPr>
              <p:nvPr/>
            </p:nvSpPr>
            <p:spPr bwMode="auto">
              <a:xfrm rot="-6840000">
                <a:off x="1479" y="3194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07" name="Arc 946"/>
              <p:cNvSpPr>
                <a:spLocks/>
              </p:cNvSpPr>
              <p:nvPr/>
            </p:nvSpPr>
            <p:spPr bwMode="auto">
              <a:xfrm rot="-6840000">
                <a:off x="1470" y="3309"/>
                <a:ext cx="22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08" name="Arc 947"/>
              <p:cNvSpPr>
                <a:spLocks/>
              </p:cNvSpPr>
              <p:nvPr/>
            </p:nvSpPr>
            <p:spPr bwMode="auto">
              <a:xfrm rot="-6840000">
                <a:off x="1438" y="322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09" name="Arc 948"/>
              <p:cNvSpPr>
                <a:spLocks/>
              </p:cNvSpPr>
              <p:nvPr/>
            </p:nvSpPr>
            <p:spPr bwMode="auto">
              <a:xfrm rot="-6840000">
                <a:off x="1468" y="3165"/>
                <a:ext cx="29" cy="62"/>
              </a:xfrm>
              <a:custGeom>
                <a:avLst/>
                <a:gdLst>
                  <a:gd name="T0" fmla="*/ 0 w 22391"/>
                  <a:gd name="T1" fmla="*/ 0 h 21964"/>
                  <a:gd name="T2" fmla="*/ 0 w 22391"/>
                  <a:gd name="T3" fmla="*/ 0 h 21964"/>
                  <a:gd name="T4" fmla="*/ 0 w 22391"/>
                  <a:gd name="T5" fmla="*/ 0 h 219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91" h="21964" fill="none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</a:path>
                  <a:path w="22391" h="21964" stroke="0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  <a:lnTo>
                      <a:pt x="791" y="364"/>
                    </a:lnTo>
                    <a:lnTo>
                      <a:pt x="2238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0" name="Arc 949"/>
              <p:cNvSpPr>
                <a:spLocks/>
              </p:cNvSpPr>
              <p:nvPr/>
            </p:nvSpPr>
            <p:spPr bwMode="auto">
              <a:xfrm rot="-6840000">
                <a:off x="1408" y="3177"/>
                <a:ext cx="28" cy="61"/>
              </a:xfrm>
              <a:custGeom>
                <a:avLst/>
                <a:gdLst>
                  <a:gd name="T0" fmla="*/ 0 w 21597"/>
                  <a:gd name="T1" fmla="*/ 0 h 21586"/>
                  <a:gd name="T2" fmla="*/ 0 w 21597"/>
                  <a:gd name="T3" fmla="*/ 0 h 21586"/>
                  <a:gd name="T4" fmla="*/ 0 w 21597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86" fill="none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</a:path>
                  <a:path w="21597" h="21586" stroke="0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  <a:lnTo>
                      <a:pt x="21597" y="21586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1" name="Arc 950"/>
              <p:cNvSpPr>
                <a:spLocks/>
              </p:cNvSpPr>
              <p:nvPr/>
            </p:nvSpPr>
            <p:spPr bwMode="auto">
              <a:xfrm rot="3960000">
                <a:off x="1282" y="289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2" name="Arc 951"/>
              <p:cNvSpPr>
                <a:spLocks/>
              </p:cNvSpPr>
              <p:nvPr/>
            </p:nvSpPr>
            <p:spPr bwMode="auto">
              <a:xfrm rot="3960000">
                <a:off x="1332" y="2850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3" name="Arc 952"/>
              <p:cNvSpPr>
                <a:spLocks/>
              </p:cNvSpPr>
              <p:nvPr/>
            </p:nvSpPr>
            <p:spPr bwMode="auto">
              <a:xfrm rot="3960000">
                <a:off x="1267" y="2839"/>
                <a:ext cx="23" cy="61"/>
              </a:xfrm>
              <a:custGeom>
                <a:avLst/>
                <a:gdLst>
                  <a:gd name="T0" fmla="*/ 0 w 22559"/>
                  <a:gd name="T1" fmla="*/ 0 h 21600"/>
                  <a:gd name="T2" fmla="*/ 0 w 22559"/>
                  <a:gd name="T3" fmla="*/ 0 h 21600"/>
                  <a:gd name="T4" fmla="*/ 0 w 2255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59" h="21600" fill="none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</a:path>
                  <a:path w="22559" h="21600" stroke="0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  <a:lnTo>
                      <a:pt x="959" y="0"/>
                    </a:lnTo>
                    <a:lnTo>
                      <a:pt x="22559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4" name="Arc 953"/>
              <p:cNvSpPr>
                <a:spLocks/>
              </p:cNvSpPr>
              <p:nvPr/>
            </p:nvSpPr>
            <p:spPr bwMode="auto">
              <a:xfrm rot="3960000">
                <a:off x="1326" y="2833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9" fill="none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</a:path>
                  <a:path w="21600" h="21579" stroke="0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  <a:lnTo>
                      <a:pt x="21600" y="21579"/>
                    </a:lnTo>
                    <a:lnTo>
                      <a:pt x="-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5" name="Arc 954"/>
              <p:cNvSpPr>
                <a:spLocks/>
              </p:cNvSpPr>
              <p:nvPr/>
            </p:nvSpPr>
            <p:spPr bwMode="auto">
              <a:xfrm rot="3960000">
                <a:off x="1321" y="2981"/>
                <a:ext cx="29" cy="63"/>
              </a:xfrm>
              <a:custGeom>
                <a:avLst/>
                <a:gdLst>
                  <a:gd name="T0" fmla="*/ 0 w 21600"/>
                  <a:gd name="T1" fmla="*/ 0 h 21927"/>
                  <a:gd name="T2" fmla="*/ 0 w 21600"/>
                  <a:gd name="T3" fmla="*/ 0 h 21927"/>
                  <a:gd name="T4" fmla="*/ 0 w 21600"/>
                  <a:gd name="T5" fmla="*/ 0 h 219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27" fill="none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</a:path>
                  <a:path w="21600" h="21927" stroke="0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  <a:lnTo>
                      <a:pt x="21600" y="340"/>
                    </a:lnTo>
                    <a:lnTo>
                      <a:pt x="20836" y="219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6" name="Arc 955"/>
              <p:cNvSpPr>
                <a:spLocks/>
              </p:cNvSpPr>
              <p:nvPr/>
            </p:nvSpPr>
            <p:spPr bwMode="auto">
              <a:xfrm rot="3960000">
                <a:off x="1365" y="2934"/>
                <a:ext cx="30" cy="62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7" name="Arc 956"/>
              <p:cNvSpPr>
                <a:spLocks/>
              </p:cNvSpPr>
              <p:nvPr/>
            </p:nvSpPr>
            <p:spPr bwMode="auto">
              <a:xfrm rot="3960000">
                <a:off x="1298" y="2922"/>
                <a:ext cx="23" cy="64"/>
              </a:xfrm>
              <a:custGeom>
                <a:avLst/>
                <a:gdLst>
                  <a:gd name="T0" fmla="*/ 0 w 22612"/>
                  <a:gd name="T1" fmla="*/ 0 h 21954"/>
                  <a:gd name="T2" fmla="*/ 0 w 22612"/>
                  <a:gd name="T3" fmla="*/ 0 h 21954"/>
                  <a:gd name="T4" fmla="*/ 0 w 22612"/>
                  <a:gd name="T5" fmla="*/ 0 h 219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12" h="21954" fill="none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</a:path>
                  <a:path w="22612" h="21954" stroke="0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  <a:lnTo>
                      <a:pt x="1012" y="354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8" name="Arc 957"/>
              <p:cNvSpPr>
                <a:spLocks/>
              </p:cNvSpPr>
              <p:nvPr/>
            </p:nvSpPr>
            <p:spPr bwMode="auto">
              <a:xfrm rot="3960000">
                <a:off x="1357" y="2911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9" name="Arc 958"/>
              <p:cNvSpPr>
                <a:spLocks/>
              </p:cNvSpPr>
              <p:nvPr/>
            </p:nvSpPr>
            <p:spPr bwMode="auto">
              <a:xfrm rot="3960000">
                <a:off x="1356" y="3059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0" name="Arc 959"/>
              <p:cNvSpPr>
                <a:spLocks/>
              </p:cNvSpPr>
              <p:nvPr/>
            </p:nvSpPr>
            <p:spPr bwMode="auto">
              <a:xfrm rot="3960000">
                <a:off x="1400" y="301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1" name="Arc 960"/>
              <p:cNvSpPr>
                <a:spLocks/>
              </p:cNvSpPr>
              <p:nvPr/>
            </p:nvSpPr>
            <p:spPr bwMode="auto">
              <a:xfrm rot="3960000">
                <a:off x="1334" y="2999"/>
                <a:ext cx="24" cy="61"/>
              </a:xfrm>
              <a:custGeom>
                <a:avLst/>
                <a:gdLst>
                  <a:gd name="T0" fmla="*/ 0 w 22518"/>
                  <a:gd name="T1" fmla="*/ 0 h 21600"/>
                  <a:gd name="T2" fmla="*/ 0 w 22518"/>
                  <a:gd name="T3" fmla="*/ 0 h 21600"/>
                  <a:gd name="T4" fmla="*/ 0 w 2251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18" h="21600" fill="none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</a:path>
                  <a:path w="22518" h="21600" stroke="0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  <a:lnTo>
                      <a:pt x="918" y="0"/>
                    </a:lnTo>
                    <a:lnTo>
                      <a:pt x="22518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2" name="Arc 961"/>
              <p:cNvSpPr>
                <a:spLocks/>
              </p:cNvSpPr>
              <p:nvPr/>
            </p:nvSpPr>
            <p:spPr bwMode="auto">
              <a:xfrm rot="3960000">
                <a:off x="1392" y="2991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3" name="Arc 962"/>
              <p:cNvSpPr>
                <a:spLocks/>
              </p:cNvSpPr>
              <p:nvPr/>
            </p:nvSpPr>
            <p:spPr bwMode="auto">
              <a:xfrm rot="3960000">
                <a:off x="1394" y="3140"/>
                <a:ext cx="30" cy="61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</a:path>
                  <a:path w="21600" h="21588" stroke="0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  <a:lnTo>
                      <a:pt x="21600" y="0"/>
                    </a:lnTo>
                    <a:lnTo>
                      <a:pt x="20868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4" name="Arc 963"/>
              <p:cNvSpPr>
                <a:spLocks/>
              </p:cNvSpPr>
              <p:nvPr/>
            </p:nvSpPr>
            <p:spPr bwMode="auto">
              <a:xfrm rot="3960000">
                <a:off x="1442" y="3096"/>
                <a:ext cx="31" cy="62"/>
              </a:xfrm>
              <a:custGeom>
                <a:avLst/>
                <a:gdLst>
                  <a:gd name="T0" fmla="*/ 0 w 22320"/>
                  <a:gd name="T1" fmla="*/ 0 h 21600"/>
                  <a:gd name="T2" fmla="*/ 0 w 22320"/>
                  <a:gd name="T3" fmla="*/ 0 h 21600"/>
                  <a:gd name="T4" fmla="*/ 0 w 2232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20" h="21600" fill="none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</a:path>
                  <a:path w="22320" h="21600" stroke="0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  <a:lnTo>
                      <a:pt x="720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5" name="Arc 964"/>
              <p:cNvSpPr>
                <a:spLocks/>
              </p:cNvSpPr>
              <p:nvPr/>
            </p:nvSpPr>
            <p:spPr bwMode="auto">
              <a:xfrm rot="3960000">
                <a:off x="1371" y="3083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6" name="Arc 965"/>
              <p:cNvSpPr>
                <a:spLocks/>
              </p:cNvSpPr>
              <p:nvPr/>
            </p:nvSpPr>
            <p:spPr bwMode="auto">
              <a:xfrm rot="3960000">
                <a:off x="1430" y="3076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7" name="Arc 966"/>
              <p:cNvSpPr>
                <a:spLocks/>
              </p:cNvSpPr>
              <p:nvPr/>
            </p:nvSpPr>
            <p:spPr bwMode="auto">
              <a:xfrm rot="-6840000">
                <a:off x="1524" y="3274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464135" name="AutoShape 967"/>
          <p:cNvSpPr>
            <a:spLocks noChangeArrowheads="1"/>
          </p:cNvSpPr>
          <p:nvPr/>
        </p:nvSpPr>
        <p:spPr bwMode="auto">
          <a:xfrm rot="4800000" flipH="1" flipV="1">
            <a:off x="954881" y="2961482"/>
            <a:ext cx="1038225" cy="1173162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6248" name="AutoShape 968"/>
          <p:cNvSpPr>
            <a:spLocks noChangeArrowheads="1"/>
          </p:cNvSpPr>
          <p:nvPr/>
        </p:nvSpPr>
        <p:spPr bwMode="auto">
          <a:xfrm>
            <a:off x="1771650" y="3592513"/>
            <a:ext cx="28575" cy="1841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249" name="AutoShape 969"/>
          <p:cNvSpPr>
            <a:spLocks noChangeArrowheads="1"/>
          </p:cNvSpPr>
          <p:nvPr/>
        </p:nvSpPr>
        <p:spPr bwMode="auto">
          <a:xfrm>
            <a:off x="946150" y="3589338"/>
            <a:ext cx="30163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6250" name="Group 970"/>
          <p:cNvGrpSpPr>
            <a:grpSpLocks/>
          </p:cNvGrpSpPr>
          <p:nvPr/>
        </p:nvGrpSpPr>
        <p:grpSpPr bwMode="auto">
          <a:xfrm>
            <a:off x="998538" y="3598863"/>
            <a:ext cx="768350" cy="168275"/>
            <a:chOff x="617" y="2572"/>
            <a:chExt cx="544" cy="128"/>
          </a:xfrm>
        </p:grpSpPr>
        <p:sp>
          <p:nvSpPr>
            <p:cNvPr id="3464139" name="Arc 971"/>
            <p:cNvSpPr>
              <a:spLocks/>
            </p:cNvSpPr>
            <p:nvPr/>
          </p:nvSpPr>
          <p:spPr bwMode="auto">
            <a:xfrm rot="10800000">
              <a:off x="1094" y="2577"/>
              <a:ext cx="27" cy="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0" name="Arc 972"/>
            <p:cNvSpPr>
              <a:spLocks/>
            </p:cNvSpPr>
            <p:nvPr/>
          </p:nvSpPr>
          <p:spPr bwMode="auto">
            <a:xfrm rot="10800000">
              <a:off x="1074" y="2632"/>
              <a:ext cx="28" cy="59"/>
            </a:xfrm>
            <a:custGeom>
              <a:avLst/>
              <a:gdLst>
                <a:gd name="G0" fmla="+- 21600 0 0"/>
                <a:gd name="G1" fmla="+- 21587 0 0"/>
                <a:gd name="G2" fmla="+- 21600 0 0"/>
                <a:gd name="T0" fmla="*/ 0 w 21600"/>
                <a:gd name="T1" fmla="*/ 21587 h 21587"/>
                <a:gd name="T2" fmla="*/ 20843 w 21600"/>
                <a:gd name="T3" fmla="*/ 0 h 21587"/>
                <a:gd name="T4" fmla="*/ 21600 w 21600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1" name="Arc 973"/>
            <p:cNvSpPr>
              <a:spLocks/>
            </p:cNvSpPr>
            <p:nvPr/>
          </p:nvSpPr>
          <p:spPr bwMode="auto">
            <a:xfrm rot="10800000">
              <a:off x="1033" y="2580"/>
              <a:ext cx="22" cy="62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2" name="Arc 974"/>
            <p:cNvSpPr>
              <a:spLocks/>
            </p:cNvSpPr>
            <p:nvPr/>
          </p:nvSpPr>
          <p:spPr bwMode="auto">
            <a:xfrm rot="10800000">
              <a:off x="1139" y="2638"/>
              <a:ext cx="22" cy="62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40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3" name="Arc 975"/>
            <p:cNvSpPr>
              <a:spLocks/>
            </p:cNvSpPr>
            <p:nvPr/>
          </p:nvSpPr>
          <p:spPr bwMode="auto">
            <a:xfrm rot="10800000">
              <a:off x="1045" y="2634"/>
              <a:ext cx="20" cy="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4" name="Arc 976"/>
            <p:cNvSpPr>
              <a:spLocks/>
            </p:cNvSpPr>
            <p:nvPr/>
          </p:nvSpPr>
          <p:spPr bwMode="auto">
            <a:xfrm rot="10800000">
              <a:off x="1003" y="2579"/>
              <a:ext cx="27" cy="59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5" name="Arc 977"/>
            <p:cNvSpPr>
              <a:spLocks/>
            </p:cNvSpPr>
            <p:nvPr/>
          </p:nvSpPr>
          <p:spPr bwMode="auto">
            <a:xfrm rot="10800000">
              <a:off x="986" y="2638"/>
              <a:ext cx="27" cy="59"/>
            </a:xfrm>
            <a:custGeom>
              <a:avLst/>
              <a:gdLst>
                <a:gd name="G0" fmla="+- 21597 0 0"/>
                <a:gd name="G1" fmla="+- 21586 0 0"/>
                <a:gd name="G2" fmla="+- 21600 0 0"/>
                <a:gd name="T0" fmla="*/ 0 w 21597"/>
                <a:gd name="T1" fmla="*/ 21235 h 21586"/>
                <a:gd name="T2" fmla="*/ 20818 w 21597"/>
                <a:gd name="T3" fmla="*/ 0 h 21586"/>
                <a:gd name="T4" fmla="*/ 21597 w 21597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6" fill="none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</a:path>
                <a:path w="21597" h="21586" stroke="0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  <a:lnTo>
                    <a:pt x="21597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6" name="Arc 978"/>
            <p:cNvSpPr>
              <a:spLocks/>
            </p:cNvSpPr>
            <p:nvPr/>
          </p:nvSpPr>
          <p:spPr bwMode="auto">
            <a:xfrm>
              <a:off x="674" y="2634"/>
              <a:ext cx="28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7" name="Arc 979"/>
            <p:cNvSpPr>
              <a:spLocks/>
            </p:cNvSpPr>
            <p:nvPr/>
          </p:nvSpPr>
          <p:spPr bwMode="auto">
            <a:xfrm>
              <a:off x="652" y="2572"/>
              <a:ext cx="29" cy="62"/>
            </a:xfrm>
            <a:custGeom>
              <a:avLst/>
              <a:gdLst>
                <a:gd name="G0" fmla="+- 757 0 0"/>
                <a:gd name="G1" fmla="+- 21600 0 0"/>
                <a:gd name="G2" fmla="+- 21600 0 0"/>
                <a:gd name="T0" fmla="*/ 0 w 22357"/>
                <a:gd name="T1" fmla="*/ 13 h 21600"/>
                <a:gd name="T2" fmla="*/ 22357 w 22357"/>
                <a:gd name="T3" fmla="*/ 21600 h 21600"/>
                <a:gd name="T4" fmla="*/ 757 w 2235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8" name="Arc 980"/>
            <p:cNvSpPr>
              <a:spLocks/>
            </p:cNvSpPr>
            <p:nvPr/>
          </p:nvSpPr>
          <p:spPr bwMode="auto">
            <a:xfrm>
              <a:off x="617" y="2629"/>
              <a:ext cx="21" cy="63"/>
            </a:xfrm>
            <a:custGeom>
              <a:avLst/>
              <a:gdLst>
                <a:gd name="G0" fmla="+- 1052 0 0"/>
                <a:gd name="G1" fmla="+- 0 0 0"/>
                <a:gd name="G2" fmla="+- 21600 0 0"/>
                <a:gd name="T0" fmla="*/ 22652 w 22652"/>
                <a:gd name="T1" fmla="*/ 0 h 21600"/>
                <a:gd name="T2" fmla="*/ 0 w 22652"/>
                <a:gd name="T3" fmla="*/ 21574 h 21600"/>
                <a:gd name="T4" fmla="*/ 1052 w 2265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9" name="Arc 981"/>
            <p:cNvSpPr>
              <a:spLocks/>
            </p:cNvSpPr>
            <p:nvPr/>
          </p:nvSpPr>
          <p:spPr bwMode="auto">
            <a:xfrm>
              <a:off x="635" y="2574"/>
              <a:ext cx="22" cy="59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0" name="Arc 982"/>
            <p:cNvSpPr>
              <a:spLocks/>
            </p:cNvSpPr>
            <p:nvPr/>
          </p:nvSpPr>
          <p:spPr bwMode="auto">
            <a:xfrm>
              <a:off x="769" y="2634"/>
              <a:ext cx="28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1" name="Arc 983"/>
            <p:cNvSpPr>
              <a:spLocks/>
            </p:cNvSpPr>
            <p:nvPr/>
          </p:nvSpPr>
          <p:spPr bwMode="auto">
            <a:xfrm>
              <a:off x="745" y="2577"/>
              <a:ext cx="29" cy="62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2" name="Arc 984"/>
            <p:cNvSpPr>
              <a:spLocks/>
            </p:cNvSpPr>
            <p:nvPr/>
          </p:nvSpPr>
          <p:spPr bwMode="auto">
            <a:xfrm>
              <a:off x="707" y="2634"/>
              <a:ext cx="21" cy="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3" name="Arc 985"/>
            <p:cNvSpPr>
              <a:spLocks/>
            </p:cNvSpPr>
            <p:nvPr/>
          </p:nvSpPr>
          <p:spPr bwMode="auto">
            <a:xfrm>
              <a:off x="719" y="2580"/>
              <a:ext cx="20" cy="58"/>
            </a:xfrm>
            <a:custGeom>
              <a:avLst/>
              <a:gdLst>
                <a:gd name="G0" fmla="+- 21597 0 0"/>
                <a:gd name="G1" fmla="+- 21577 0 0"/>
                <a:gd name="G2" fmla="+- 21600 0 0"/>
                <a:gd name="T0" fmla="*/ 0 w 21597"/>
                <a:gd name="T1" fmla="*/ 21228 h 21577"/>
                <a:gd name="T2" fmla="*/ 20602 w 21597"/>
                <a:gd name="T3" fmla="*/ 0 h 21577"/>
                <a:gd name="T4" fmla="*/ 21597 w 21597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4" name="Arc 986"/>
            <p:cNvSpPr>
              <a:spLocks/>
            </p:cNvSpPr>
            <p:nvPr/>
          </p:nvSpPr>
          <p:spPr bwMode="auto">
            <a:xfrm>
              <a:off x="858" y="2634"/>
              <a:ext cx="27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5" name="Arc 987"/>
            <p:cNvSpPr>
              <a:spLocks/>
            </p:cNvSpPr>
            <p:nvPr/>
          </p:nvSpPr>
          <p:spPr bwMode="auto">
            <a:xfrm>
              <a:off x="831" y="2574"/>
              <a:ext cx="28" cy="63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6" name="Arc 988"/>
            <p:cNvSpPr>
              <a:spLocks/>
            </p:cNvSpPr>
            <p:nvPr/>
          </p:nvSpPr>
          <p:spPr bwMode="auto">
            <a:xfrm>
              <a:off x="793" y="2634"/>
              <a:ext cx="18" cy="64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7" name="Arc 989"/>
            <p:cNvSpPr>
              <a:spLocks/>
            </p:cNvSpPr>
            <p:nvPr/>
          </p:nvSpPr>
          <p:spPr bwMode="auto">
            <a:xfrm>
              <a:off x="808" y="2580"/>
              <a:ext cx="21" cy="58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8" name="Arc 990"/>
            <p:cNvSpPr>
              <a:spLocks/>
            </p:cNvSpPr>
            <p:nvPr/>
          </p:nvSpPr>
          <p:spPr bwMode="auto">
            <a:xfrm>
              <a:off x="949" y="2634"/>
              <a:ext cx="29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9" name="Arc 991"/>
            <p:cNvSpPr>
              <a:spLocks/>
            </p:cNvSpPr>
            <p:nvPr/>
          </p:nvSpPr>
          <p:spPr bwMode="auto">
            <a:xfrm>
              <a:off x="926" y="2574"/>
              <a:ext cx="30" cy="59"/>
            </a:xfrm>
            <a:custGeom>
              <a:avLst/>
              <a:gdLst>
                <a:gd name="G0" fmla="+- 744 0 0"/>
                <a:gd name="G1" fmla="+- 21600 0 0"/>
                <a:gd name="G2" fmla="+- 21600 0 0"/>
                <a:gd name="T0" fmla="*/ 0 w 22344"/>
                <a:gd name="T1" fmla="*/ 13 h 21600"/>
                <a:gd name="T2" fmla="*/ 22344 w 22344"/>
                <a:gd name="T3" fmla="*/ 21600 h 21600"/>
                <a:gd name="T4" fmla="*/ 744 w 223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60" name="Arc 992"/>
            <p:cNvSpPr>
              <a:spLocks/>
            </p:cNvSpPr>
            <p:nvPr/>
          </p:nvSpPr>
          <p:spPr bwMode="auto">
            <a:xfrm>
              <a:off x="886" y="2634"/>
              <a:ext cx="22" cy="64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61" name="Arc 993"/>
            <p:cNvSpPr>
              <a:spLocks/>
            </p:cNvSpPr>
            <p:nvPr/>
          </p:nvSpPr>
          <p:spPr bwMode="auto">
            <a:xfrm>
              <a:off x="904" y="2580"/>
              <a:ext cx="20" cy="58"/>
            </a:xfrm>
            <a:custGeom>
              <a:avLst/>
              <a:gdLst>
                <a:gd name="G0" fmla="+- 21597 0 0"/>
                <a:gd name="G1" fmla="+- 21575 0 0"/>
                <a:gd name="G2" fmla="+- 21600 0 0"/>
                <a:gd name="T0" fmla="*/ 0 w 21597"/>
                <a:gd name="T1" fmla="*/ 21227 h 21575"/>
                <a:gd name="T2" fmla="*/ 20553 w 21597"/>
                <a:gd name="T3" fmla="*/ 0 h 21575"/>
                <a:gd name="T4" fmla="*/ 21597 w 21597"/>
                <a:gd name="T5" fmla="*/ 21575 h 2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62" name="Arc 994"/>
            <p:cNvSpPr>
              <a:spLocks/>
            </p:cNvSpPr>
            <p:nvPr/>
          </p:nvSpPr>
          <p:spPr bwMode="auto">
            <a:xfrm rot="10800000">
              <a:off x="1127" y="2576"/>
              <a:ext cx="20" cy="63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251" name="Group 995"/>
          <p:cNvGrpSpPr>
            <a:grpSpLocks/>
          </p:cNvGrpSpPr>
          <p:nvPr/>
        </p:nvGrpSpPr>
        <p:grpSpPr bwMode="auto">
          <a:xfrm>
            <a:off x="981075" y="3600450"/>
            <a:ext cx="766763" cy="169863"/>
            <a:chOff x="604" y="2574"/>
            <a:chExt cx="544" cy="128"/>
          </a:xfrm>
        </p:grpSpPr>
        <p:sp>
          <p:nvSpPr>
            <p:cNvPr id="46452" name="Arc 996"/>
            <p:cNvSpPr>
              <a:spLocks/>
            </p:cNvSpPr>
            <p:nvPr/>
          </p:nvSpPr>
          <p:spPr bwMode="auto">
            <a:xfrm rot="10800000">
              <a:off x="1080" y="2579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3" name="Arc 997"/>
            <p:cNvSpPr>
              <a:spLocks/>
            </p:cNvSpPr>
            <p:nvPr/>
          </p:nvSpPr>
          <p:spPr bwMode="auto">
            <a:xfrm rot="10800000">
              <a:off x="1061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4" name="Arc 998"/>
            <p:cNvSpPr>
              <a:spLocks/>
            </p:cNvSpPr>
            <p:nvPr/>
          </p:nvSpPr>
          <p:spPr bwMode="auto">
            <a:xfrm rot="10800000">
              <a:off x="1020" y="258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5" name="Arc 999"/>
            <p:cNvSpPr>
              <a:spLocks/>
            </p:cNvSpPr>
            <p:nvPr/>
          </p:nvSpPr>
          <p:spPr bwMode="auto">
            <a:xfrm rot="10800000">
              <a:off x="1126" y="2640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6" name="Arc 1000"/>
            <p:cNvSpPr>
              <a:spLocks/>
            </p:cNvSpPr>
            <p:nvPr/>
          </p:nvSpPr>
          <p:spPr bwMode="auto">
            <a:xfrm rot="10800000">
              <a:off x="1033" y="263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7" name="Arc 1001"/>
            <p:cNvSpPr>
              <a:spLocks/>
            </p:cNvSpPr>
            <p:nvPr/>
          </p:nvSpPr>
          <p:spPr bwMode="auto">
            <a:xfrm rot="10800000">
              <a:off x="989" y="2581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8" name="Arc 1002"/>
            <p:cNvSpPr>
              <a:spLocks/>
            </p:cNvSpPr>
            <p:nvPr/>
          </p:nvSpPr>
          <p:spPr bwMode="auto">
            <a:xfrm rot="10800000">
              <a:off x="973" y="2638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9" name="Arc 1003"/>
            <p:cNvSpPr>
              <a:spLocks/>
            </p:cNvSpPr>
            <p:nvPr/>
          </p:nvSpPr>
          <p:spPr bwMode="auto">
            <a:xfrm>
              <a:off x="661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0" name="Arc 1004"/>
            <p:cNvSpPr>
              <a:spLocks/>
            </p:cNvSpPr>
            <p:nvPr/>
          </p:nvSpPr>
          <p:spPr bwMode="auto">
            <a:xfrm>
              <a:off x="639" y="257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1" name="Arc 1005"/>
            <p:cNvSpPr>
              <a:spLocks/>
            </p:cNvSpPr>
            <p:nvPr/>
          </p:nvSpPr>
          <p:spPr bwMode="auto">
            <a:xfrm>
              <a:off x="604" y="2631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2" name="Arc 1006"/>
            <p:cNvSpPr>
              <a:spLocks/>
            </p:cNvSpPr>
            <p:nvPr/>
          </p:nvSpPr>
          <p:spPr bwMode="auto">
            <a:xfrm>
              <a:off x="623" y="2576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3" name="Arc 1007"/>
            <p:cNvSpPr>
              <a:spLocks/>
            </p:cNvSpPr>
            <p:nvPr/>
          </p:nvSpPr>
          <p:spPr bwMode="auto">
            <a:xfrm>
              <a:off x="756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4" name="Arc 1008"/>
            <p:cNvSpPr>
              <a:spLocks/>
            </p:cNvSpPr>
            <p:nvPr/>
          </p:nvSpPr>
          <p:spPr bwMode="auto">
            <a:xfrm>
              <a:off x="732" y="2579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5" name="Arc 1009"/>
            <p:cNvSpPr>
              <a:spLocks/>
            </p:cNvSpPr>
            <p:nvPr/>
          </p:nvSpPr>
          <p:spPr bwMode="auto">
            <a:xfrm>
              <a:off x="694" y="263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6" name="Arc 1010"/>
            <p:cNvSpPr>
              <a:spLocks/>
            </p:cNvSpPr>
            <p:nvPr/>
          </p:nvSpPr>
          <p:spPr bwMode="auto">
            <a:xfrm>
              <a:off x="706" y="2582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7" name="Arc 1011"/>
            <p:cNvSpPr>
              <a:spLocks/>
            </p:cNvSpPr>
            <p:nvPr/>
          </p:nvSpPr>
          <p:spPr bwMode="auto">
            <a:xfrm>
              <a:off x="844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8" name="Arc 1012"/>
            <p:cNvSpPr>
              <a:spLocks/>
            </p:cNvSpPr>
            <p:nvPr/>
          </p:nvSpPr>
          <p:spPr bwMode="auto">
            <a:xfrm>
              <a:off x="817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9" name="Arc 1013"/>
            <p:cNvSpPr>
              <a:spLocks/>
            </p:cNvSpPr>
            <p:nvPr/>
          </p:nvSpPr>
          <p:spPr bwMode="auto">
            <a:xfrm>
              <a:off x="780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70" name="Arc 1014"/>
            <p:cNvSpPr>
              <a:spLocks/>
            </p:cNvSpPr>
            <p:nvPr/>
          </p:nvSpPr>
          <p:spPr bwMode="auto">
            <a:xfrm>
              <a:off x="795" y="258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71" name="Arc 1015"/>
            <p:cNvSpPr>
              <a:spLocks/>
            </p:cNvSpPr>
            <p:nvPr/>
          </p:nvSpPr>
          <p:spPr bwMode="auto">
            <a:xfrm>
              <a:off x="936" y="2636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72" name="Arc 1016"/>
            <p:cNvSpPr>
              <a:spLocks/>
            </p:cNvSpPr>
            <p:nvPr/>
          </p:nvSpPr>
          <p:spPr bwMode="auto">
            <a:xfrm>
              <a:off x="913" y="2575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73" name="Arc 1017"/>
            <p:cNvSpPr>
              <a:spLocks/>
            </p:cNvSpPr>
            <p:nvPr/>
          </p:nvSpPr>
          <p:spPr bwMode="auto">
            <a:xfrm>
              <a:off x="873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74" name="Arc 1018"/>
            <p:cNvSpPr>
              <a:spLocks/>
            </p:cNvSpPr>
            <p:nvPr/>
          </p:nvSpPr>
          <p:spPr bwMode="auto">
            <a:xfrm>
              <a:off x="891" y="2582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75" name="Arc 1019"/>
            <p:cNvSpPr>
              <a:spLocks/>
            </p:cNvSpPr>
            <p:nvPr/>
          </p:nvSpPr>
          <p:spPr bwMode="auto">
            <a:xfrm rot="10800000">
              <a:off x="1114" y="2577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252" name="Group 1020"/>
          <p:cNvGrpSpPr>
            <a:grpSpLocks/>
          </p:cNvGrpSpPr>
          <p:nvPr/>
        </p:nvGrpSpPr>
        <p:grpSpPr bwMode="auto">
          <a:xfrm>
            <a:off x="1003300" y="3222625"/>
            <a:ext cx="776288" cy="171450"/>
            <a:chOff x="620" y="2288"/>
            <a:chExt cx="550" cy="129"/>
          </a:xfrm>
        </p:grpSpPr>
        <p:sp>
          <p:nvSpPr>
            <p:cNvPr id="46428" name="Arc 1021"/>
            <p:cNvSpPr>
              <a:spLocks/>
            </p:cNvSpPr>
            <p:nvPr/>
          </p:nvSpPr>
          <p:spPr bwMode="auto">
            <a:xfrm rot="10800000">
              <a:off x="1096" y="2293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29" name="Arc 1022"/>
            <p:cNvSpPr>
              <a:spLocks/>
            </p:cNvSpPr>
            <p:nvPr/>
          </p:nvSpPr>
          <p:spPr bwMode="auto">
            <a:xfrm rot="10800000">
              <a:off x="1078" y="2349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0" name="Arc 1023"/>
            <p:cNvSpPr>
              <a:spLocks/>
            </p:cNvSpPr>
            <p:nvPr/>
          </p:nvSpPr>
          <p:spPr bwMode="auto">
            <a:xfrm rot="10800000">
              <a:off x="1037" y="229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1" name="Arc 0"/>
            <p:cNvSpPr>
              <a:spLocks/>
            </p:cNvSpPr>
            <p:nvPr/>
          </p:nvSpPr>
          <p:spPr bwMode="auto">
            <a:xfrm rot="10800000">
              <a:off x="1148" y="2355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2" name="Arc 1"/>
            <p:cNvSpPr>
              <a:spLocks/>
            </p:cNvSpPr>
            <p:nvPr/>
          </p:nvSpPr>
          <p:spPr bwMode="auto">
            <a:xfrm rot="10800000">
              <a:off x="1052" y="2350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3" name="Arc 2"/>
            <p:cNvSpPr>
              <a:spLocks/>
            </p:cNvSpPr>
            <p:nvPr/>
          </p:nvSpPr>
          <p:spPr bwMode="auto">
            <a:xfrm rot="10800000">
              <a:off x="1005" y="2295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4" name="Arc 3"/>
            <p:cNvSpPr>
              <a:spLocks/>
            </p:cNvSpPr>
            <p:nvPr/>
          </p:nvSpPr>
          <p:spPr bwMode="auto">
            <a:xfrm rot="10800000">
              <a:off x="989" y="2353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5" name="Arc 4"/>
            <p:cNvSpPr>
              <a:spLocks/>
            </p:cNvSpPr>
            <p:nvPr/>
          </p:nvSpPr>
          <p:spPr bwMode="auto">
            <a:xfrm>
              <a:off x="678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6" name="Arc 5"/>
            <p:cNvSpPr>
              <a:spLocks/>
            </p:cNvSpPr>
            <p:nvPr/>
          </p:nvSpPr>
          <p:spPr bwMode="auto">
            <a:xfrm>
              <a:off x="655" y="228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7" name="Arc 6"/>
            <p:cNvSpPr>
              <a:spLocks/>
            </p:cNvSpPr>
            <p:nvPr/>
          </p:nvSpPr>
          <p:spPr bwMode="auto">
            <a:xfrm>
              <a:off x="620" y="234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8" name="Arc 7"/>
            <p:cNvSpPr>
              <a:spLocks/>
            </p:cNvSpPr>
            <p:nvPr/>
          </p:nvSpPr>
          <p:spPr bwMode="auto">
            <a:xfrm>
              <a:off x="639" y="229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9" name="Arc 8"/>
            <p:cNvSpPr>
              <a:spLocks/>
            </p:cNvSpPr>
            <p:nvPr/>
          </p:nvSpPr>
          <p:spPr bwMode="auto">
            <a:xfrm>
              <a:off x="773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0" name="Arc 9"/>
            <p:cNvSpPr>
              <a:spLocks/>
            </p:cNvSpPr>
            <p:nvPr/>
          </p:nvSpPr>
          <p:spPr bwMode="auto">
            <a:xfrm>
              <a:off x="748" y="2294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1" name="Arc 10"/>
            <p:cNvSpPr>
              <a:spLocks/>
            </p:cNvSpPr>
            <p:nvPr/>
          </p:nvSpPr>
          <p:spPr bwMode="auto">
            <a:xfrm>
              <a:off x="711" y="235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2" name="Arc 11"/>
            <p:cNvSpPr>
              <a:spLocks/>
            </p:cNvSpPr>
            <p:nvPr/>
          </p:nvSpPr>
          <p:spPr bwMode="auto">
            <a:xfrm>
              <a:off x="722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3" name="Arc 12"/>
            <p:cNvSpPr>
              <a:spLocks/>
            </p:cNvSpPr>
            <p:nvPr/>
          </p:nvSpPr>
          <p:spPr bwMode="auto">
            <a:xfrm>
              <a:off x="860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4" name="Arc 13"/>
            <p:cNvSpPr>
              <a:spLocks/>
            </p:cNvSpPr>
            <p:nvPr/>
          </p:nvSpPr>
          <p:spPr bwMode="auto">
            <a:xfrm>
              <a:off x="834" y="2292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5" name="Arc 14"/>
            <p:cNvSpPr>
              <a:spLocks/>
            </p:cNvSpPr>
            <p:nvPr/>
          </p:nvSpPr>
          <p:spPr bwMode="auto">
            <a:xfrm>
              <a:off x="796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6" name="Arc 15"/>
            <p:cNvSpPr>
              <a:spLocks/>
            </p:cNvSpPr>
            <p:nvPr/>
          </p:nvSpPr>
          <p:spPr bwMode="auto">
            <a:xfrm>
              <a:off x="812" y="2297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7" name="Arc 16"/>
            <p:cNvSpPr>
              <a:spLocks/>
            </p:cNvSpPr>
            <p:nvPr/>
          </p:nvSpPr>
          <p:spPr bwMode="auto">
            <a:xfrm>
              <a:off x="952" y="235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8" name="Arc 17"/>
            <p:cNvSpPr>
              <a:spLocks/>
            </p:cNvSpPr>
            <p:nvPr/>
          </p:nvSpPr>
          <p:spPr bwMode="auto">
            <a:xfrm>
              <a:off x="930" y="229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9" name="Arc 18"/>
            <p:cNvSpPr>
              <a:spLocks/>
            </p:cNvSpPr>
            <p:nvPr/>
          </p:nvSpPr>
          <p:spPr bwMode="auto">
            <a:xfrm>
              <a:off x="889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0" name="Arc 19"/>
            <p:cNvSpPr>
              <a:spLocks/>
            </p:cNvSpPr>
            <p:nvPr/>
          </p:nvSpPr>
          <p:spPr bwMode="auto">
            <a:xfrm>
              <a:off x="906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1" name="Arc 20"/>
            <p:cNvSpPr>
              <a:spLocks/>
            </p:cNvSpPr>
            <p:nvPr/>
          </p:nvSpPr>
          <p:spPr bwMode="auto">
            <a:xfrm rot="10800000">
              <a:off x="1131" y="2292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253" name="Group 21"/>
          <p:cNvGrpSpPr>
            <a:grpSpLocks/>
          </p:cNvGrpSpPr>
          <p:nvPr/>
        </p:nvGrpSpPr>
        <p:grpSpPr bwMode="auto">
          <a:xfrm>
            <a:off x="7835900" y="2647950"/>
            <a:ext cx="222250" cy="330200"/>
            <a:chOff x="5462" y="1853"/>
            <a:chExt cx="157" cy="250"/>
          </a:xfrm>
        </p:grpSpPr>
        <p:sp>
          <p:nvSpPr>
            <p:cNvPr id="3464214" name="Oval 22"/>
            <p:cNvSpPr>
              <a:spLocks noChangeArrowheads="1"/>
            </p:cNvSpPr>
            <p:nvPr/>
          </p:nvSpPr>
          <p:spPr bwMode="auto">
            <a:xfrm>
              <a:off x="5495" y="1992"/>
              <a:ext cx="58" cy="48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15" name="Oval 23"/>
            <p:cNvSpPr>
              <a:spLocks noChangeArrowheads="1"/>
            </p:cNvSpPr>
            <p:nvPr/>
          </p:nvSpPr>
          <p:spPr bwMode="auto">
            <a:xfrm>
              <a:off x="5462" y="2053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16" name="Oval 24"/>
            <p:cNvSpPr>
              <a:spLocks noChangeArrowheads="1"/>
            </p:cNvSpPr>
            <p:nvPr/>
          </p:nvSpPr>
          <p:spPr bwMode="auto">
            <a:xfrm>
              <a:off x="5569" y="1853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17" name="Oval 25"/>
            <p:cNvSpPr>
              <a:spLocks noChangeArrowheads="1"/>
            </p:cNvSpPr>
            <p:nvPr/>
          </p:nvSpPr>
          <p:spPr bwMode="auto">
            <a:xfrm>
              <a:off x="5536" y="1922"/>
              <a:ext cx="58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18" name="Oval 26"/>
          <p:cNvSpPr>
            <a:spLocks noChangeArrowheads="1"/>
          </p:cNvSpPr>
          <p:nvPr/>
        </p:nvSpPr>
        <p:spPr bwMode="auto">
          <a:xfrm>
            <a:off x="7945438" y="288766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19" name="Oval 27"/>
          <p:cNvSpPr>
            <a:spLocks noChangeArrowheads="1"/>
          </p:cNvSpPr>
          <p:nvPr/>
        </p:nvSpPr>
        <p:spPr bwMode="auto">
          <a:xfrm>
            <a:off x="7773988" y="297021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0" name="Oval 28"/>
          <p:cNvSpPr>
            <a:spLocks noChangeArrowheads="1"/>
          </p:cNvSpPr>
          <p:nvPr/>
        </p:nvSpPr>
        <p:spPr bwMode="auto">
          <a:xfrm>
            <a:off x="8047038" y="27035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1" name="Oval 29"/>
          <p:cNvSpPr>
            <a:spLocks noChangeArrowheads="1"/>
          </p:cNvSpPr>
          <p:nvPr/>
        </p:nvSpPr>
        <p:spPr bwMode="auto">
          <a:xfrm>
            <a:off x="8002588" y="2797175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2" name="Oval 30"/>
          <p:cNvSpPr>
            <a:spLocks noChangeArrowheads="1"/>
          </p:cNvSpPr>
          <p:nvPr/>
        </p:nvSpPr>
        <p:spPr bwMode="auto">
          <a:xfrm>
            <a:off x="8007350" y="2944813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3" name="Oval 31"/>
          <p:cNvSpPr>
            <a:spLocks noChangeArrowheads="1"/>
          </p:cNvSpPr>
          <p:nvPr/>
        </p:nvSpPr>
        <p:spPr bwMode="auto">
          <a:xfrm>
            <a:off x="8110538" y="27622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4" name="Oval 32"/>
          <p:cNvSpPr>
            <a:spLocks noChangeArrowheads="1"/>
          </p:cNvSpPr>
          <p:nvPr/>
        </p:nvSpPr>
        <p:spPr bwMode="auto">
          <a:xfrm>
            <a:off x="8064500" y="28543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261" name="Group 33"/>
          <p:cNvGrpSpPr>
            <a:grpSpLocks/>
          </p:cNvGrpSpPr>
          <p:nvPr/>
        </p:nvGrpSpPr>
        <p:grpSpPr bwMode="auto">
          <a:xfrm>
            <a:off x="7773988" y="2590800"/>
            <a:ext cx="222250" cy="330200"/>
            <a:chOff x="5418" y="1810"/>
            <a:chExt cx="157" cy="250"/>
          </a:xfrm>
        </p:grpSpPr>
        <p:sp>
          <p:nvSpPr>
            <p:cNvPr id="3464226" name="Oval 34"/>
            <p:cNvSpPr>
              <a:spLocks noChangeArrowheads="1"/>
            </p:cNvSpPr>
            <p:nvPr/>
          </p:nvSpPr>
          <p:spPr bwMode="auto">
            <a:xfrm>
              <a:off x="5451" y="1949"/>
              <a:ext cx="57" cy="48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27" name="Oval 35"/>
            <p:cNvSpPr>
              <a:spLocks noChangeArrowheads="1"/>
            </p:cNvSpPr>
            <p:nvPr/>
          </p:nvSpPr>
          <p:spPr bwMode="auto">
            <a:xfrm>
              <a:off x="5418" y="2010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28" name="Oval 36"/>
            <p:cNvSpPr>
              <a:spLocks noChangeArrowheads="1"/>
            </p:cNvSpPr>
            <p:nvPr/>
          </p:nvSpPr>
          <p:spPr bwMode="auto">
            <a:xfrm>
              <a:off x="5525" y="1810"/>
              <a:ext cx="50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29" name="Oval 37"/>
            <p:cNvSpPr>
              <a:spLocks noChangeArrowheads="1"/>
            </p:cNvSpPr>
            <p:nvPr/>
          </p:nvSpPr>
          <p:spPr bwMode="auto">
            <a:xfrm>
              <a:off x="5492" y="1879"/>
              <a:ext cx="58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30" name="Oval 38"/>
          <p:cNvSpPr>
            <a:spLocks noChangeArrowheads="1"/>
          </p:cNvSpPr>
          <p:nvPr/>
        </p:nvSpPr>
        <p:spPr bwMode="auto">
          <a:xfrm>
            <a:off x="7432675" y="3640138"/>
            <a:ext cx="106363" cy="53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31" name="Oval 39"/>
          <p:cNvSpPr>
            <a:spLocks noChangeArrowheads="1"/>
          </p:cNvSpPr>
          <p:nvPr/>
        </p:nvSpPr>
        <p:spPr bwMode="auto">
          <a:xfrm>
            <a:off x="7653338" y="3632200"/>
            <a:ext cx="107950" cy="53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6264" name="Arc 40"/>
          <p:cNvSpPr>
            <a:spLocks/>
          </p:cNvSpPr>
          <p:nvPr/>
        </p:nvSpPr>
        <p:spPr bwMode="auto">
          <a:xfrm>
            <a:off x="1858963" y="1449388"/>
            <a:ext cx="227012" cy="595312"/>
          </a:xfrm>
          <a:custGeom>
            <a:avLst/>
            <a:gdLst>
              <a:gd name="T0" fmla="*/ 0 w 21600"/>
              <a:gd name="T1" fmla="*/ 2147483646 h 21247"/>
              <a:gd name="T2" fmla="*/ 2147483646 w 21600"/>
              <a:gd name="T3" fmla="*/ 0 h 21247"/>
              <a:gd name="T4" fmla="*/ 2147483646 w 21600"/>
              <a:gd name="T5" fmla="*/ 2147483646 h 212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47" fill="none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</a:path>
              <a:path w="21600" h="21247" stroke="0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  <a:lnTo>
                  <a:pt x="21600" y="21247"/>
                </a:lnTo>
                <a:lnTo>
                  <a:pt x="-1" y="212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65" name="Arc 41"/>
          <p:cNvSpPr>
            <a:spLocks/>
          </p:cNvSpPr>
          <p:nvPr/>
        </p:nvSpPr>
        <p:spPr bwMode="auto">
          <a:xfrm>
            <a:off x="1522413" y="2547938"/>
            <a:ext cx="328612" cy="211137"/>
          </a:xfrm>
          <a:custGeom>
            <a:avLst/>
            <a:gdLst>
              <a:gd name="T0" fmla="*/ 0 w 21600"/>
              <a:gd name="T1" fmla="*/ 2147483646 h 17069"/>
              <a:gd name="T2" fmla="*/ 2147483646 w 21600"/>
              <a:gd name="T3" fmla="*/ 0 h 17069"/>
              <a:gd name="T4" fmla="*/ 2147483646 w 21600"/>
              <a:gd name="T5" fmla="*/ 2147483646 h 170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069" fill="none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</a:path>
              <a:path w="21600" h="17069" stroke="0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  <a:lnTo>
                  <a:pt x="21600" y="17069"/>
                </a:lnTo>
                <a:lnTo>
                  <a:pt x="-1" y="1706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66" name="Arc 42"/>
          <p:cNvSpPr>
            <a:spLocks/>
          </p:cNvSpPr>
          <p:nvPr/>
        </p:nvSpPr>
        <p:spPr bwMode="auto">
          <a:xfrm>
            <a:off x="1117600" y="2898775"/>
            <a:ext cx="327025" cy="212725"/>
          </a:xfrm>
          <a:custGeom>
            <a:avLst/>
            <a:gdLst>
              <a:gd name="T0" fmla="*/ 0 w 21600"/>
              <a:gd name="T1" fmla="*/ 2147483646 h 17100"/>
              <a:gd name="T2" fmla="*/ 2147483646 w 21600"/>
              <a:gd name="T3" fmla="*/ 0 h 17100"/>
              <a:gd name="T4" fmla="*/ 2147483646 w 21600"/>
              <a:gd name="T5" fmla="*/ 2147483646 h 17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100" fill="none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</a:path>
              <a:path w="21600" h="17100" stroke="0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  <a:lnTo>
                  <a:pt x="21600" y="17100"/>
                </a:lnTo>
                <a:lnTo>
                  <a:pt x="-1" y="17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67" name="Arc 43"/>
          <p:cNvSpPr>
            <a:spLocks/>
          </p:cNvSpPr>
          <p:nvPr/>
        </p:nvSpPr>
        <p:spPr bwMode="auto">
          <a:xfrm rot="10800000">
            <a:off x="1485900" y="3829050"/>
            <a:ext cx="460375" cy="231775"/>
          </a:xfrm>
          <a:custGeom>
            <a:avLst/>
            <a:gdLst>
              <a:gd name="T0" fmla="*/ 2147483646 w 19610"/>
              <a:gd name="T1" fmla="*/ 0 h 18679"/>
              <a:gd name="T2" fmla="*/ 2147483646 w 19610"/>
              <a:gd name="T3" fmla="*/ 2147483646 h 18679"/>
              <a:gd name="T4" fmla="*/ 0 w 19610"/>
              <a:gd name="T5" fmla="*/ 2147483646 h 186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10" h="18679" fill="none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</a:path>
              <a:path w="19610" h="18679" stroke="0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  <a:lnTo>
                  <a:pt x="0" y="18679"/>
                </a:lnTo>
                <a:lnTo>
                  <a:pt x="10846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68" name="Arc 44"/>
          <p:cNvSpPr>
            <a:spLocks/>
          </p:cNvSpPr>
          <p:nvPr/>
        </p:nvSpPr>
        <p:spPr bwMode="auto">
          <a:xfrm>
            <a:off x="6359525" y="2717800"/>
            <a:ext cx="328613" cy="622300"/>
          </a:xfrm>
          <a:custGeom>
            <a:avLst/>
            <a:gdLst>
              <a:gd name="T0" fmla="*/ 0 w 20950"/>
              <a:gd name="T1" fmla="*/ 2147483646 h 19717"/>
              <a:gd name="T2" fmla="*/ 2147483646 w 20950"/>
              <a:gd name="T3" fmla="*/ 0 h 19717"/>
              <a:gd name="T4" fmla="*/ 2147483646 w 20950"/>
              <a:gd name="T5" fmla="*/ 2147483646 h 197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50" h="19717" fill="none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</a:path>
              <a:path w="20950" h="19717" stroke="0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  <a:lnTo>
                  <a:pt x="20950" y="19717"/>
                </a:lnTo>
                <a:lnTo>
                  <a:pt x="-1" y="1445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69" name="Line 45"/>
          <p:cNvSpPr>
            <a:spLocks noChangeShapeType="1"/>
          </p:cNvSpPr>
          <p:nvPr/>
        </p:nvSpPr>
        <p:spPr bwMode="auto">
          <a:xfrm flipV="1">
            <a:off x="5889625" y="3452813"/>
            <a:ext cx="414338" cy="738187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70" name="Arc 46"/>
          <p:cNvSpPr>
            <a:spLocks/>
          </p:cNvSpPr>
          <p:nvPr/>
        </p:nvSpPr>
        <p:spPr bwMode="auto">
          <a:xfrm>
            <a:off x="7410450" y="2973388"/>
            <a:ext cx="509588" cy="222250"/>
          </a:xfrm>
          <a:custGeom>
            <a:avLst/>
            <a:gdLst>
              <a:gd name="T0" fmla="*/ 2147483646 w 21600"/>
              <a:gd name="T1" fmla="*/ 2147483646 h 20100"/>
              <a:gd name="T2" fmla="*/ 2147483646 w 21600"/>
              <a:gd name="T3" fmla="*/ 0 h 20100"/>
              <a:gd name="T4" fmla="*/ 2147483646 w 21600"/>
              <a:gd name="T5" fmla="*/ 2147483646 h 20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100" fill="none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</a:path>
              <a:path w="21600" h="20100" stroke="0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  <a:lnTo>
                  <a:pt x="21600" y="19740"/>
                </a:lnTo>
                <a:lnTo>
                  <a:pt x="3" y="20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239" name="Line 47"/>
          <p:cNvSpPr>
            <a:spLocks noChangeShapeType="1"/>
          </p:cNvSpPr>
          <p:nvPr/>
        </p:nvSpPr>
        <p:spPr bwMode="auto">
          <a:xfrm flipH="1" flipV="1">
            <a:off x="7513638" y="3381375"/>
            <a:ext cx="68262" cy="1936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6272" name="Arc 48"/>
          <p:cNvSpPr>
            <a:spLocks/>
          </p:cNvSpPr>
          <p:nvPr/>
        </p:nvSpPr>
        <p:spPr bwMode="auto">
          <a:xfrm rot="10800000">
            <a:off x="2449513" y="4445000"/>
            <a:ext cx="377825" cy="268288"/>
          </a:xfrm>
          <a:custGeom>
            <a:avLst/>
            <a:gdLst>
              <a:gd name="T0" fmla="*/ 0 w 31937"/>
              <a:gd name="T1" fmla="*/ 2147483646 h 21600"/>
              <a:gd name="T2" fmla="*/ 2147483646 w 31937"/>
              <a:gd name="T3" fmla="*/ 2147483646 h 21600"/>
              <a:gd name="T4" fmla="*/ 2147483646 w 31937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937" h="21600" fill="none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</a:path>
              <a:path w="31937" h="21600" stroke="0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  <a:lnTo>
                  <a:pt x="20365" y="21600"/>
                </a:lnTo>
                <a:lnTo>
                  <a:pt x="-1" y="1440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73" name="Line 49"/>
          <p:cNvSpPr>
            <a:spLocks noChangeShapeType="1"/>
          </p:cNvSpPr>
          <p:nvPr/>
        </p:nvSpPr>
        <p:spPr bwMode="auto">
          <a:xfrm flipH="1">
            <a:off x="3119438" y="4637088"/>
            <a:ext cx="79375" cy="277812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74" name="Arc 50"/>
          <p:cNvSpPr>
            <a:spLocks/>
          </p:cNvSpPr>
          <p:nvPr/>
        </p:nvSpPr>
        <p:spPr bwMode="auto">
          <a:xfrm rot="10800000">
            <a:off x="3394075" y="5070475"/>
            <a:ext cx="1444625" cy="268288"/>
          </a:xfrm>
          <a:custGeom>
            <a:avLst/>
            <a:gdLst>
              <a:gd name="T0" fmla="*/ 0 w 31983"/>
              <a:gd name="T1" fmla="*/ 2147483646 h 21600"/>
              <a:gd name="T2" fmla="*/ 2147483646 w 31983"/>
              <a:gd name="T3" fmla="*/ 2147483646 h 21600"/>
              <a:gd name="T4" fmla="*/ 2147483646 w 31983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983" h="21600" fill="none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</a:path>
              <a:path w="31983" h="21600" stroke="0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  <a:lnTo>
                  <a:pt x="20357" y="21600"/>
                </a:lnTo>
                <a:lnTo>
                  <a:pt x="-1" y="1437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75" name="Arc 51"/>
          <p:cNvSpPr>
            <a:spLocks/>
          </p:cNvSpPr>
          <p:nvPr/>
        </p:nvSpPr>
        <p:spPr bwMode="auto">
          <a:xfrm>
            <a:off x="5275263" y="4824413"/>
            <a:ext cx="477837" cy="236537"/>
          </a:xfrm>
          <a:custGeom>
            <a:avLst/>
            <a:gdLst>
              <a:gd name="T0" fmla="*/ 0 w 20286"/>
              <a:gd name="T1" fmla="*/ 2147483646 h 21516"/>
              <a:gd name="T2" fmla="*/ 2147483646 w 20286"/>
              <a:gd name="T3" fmla="*/ 0 h 21516"/>
              <a:gd name="T4" fmla="*/ 2147483646 w 20286"/>
              <a:gd name="T5" fmla="*/ 2147483646 h 215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86" h="21516" fill="none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</a:path>
              <a:path w="20286" h="21516" stroke="0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  <a:lnTo>
                  <a:pt x="20286" y="21516"/>
                </a:lnTo>
                <a:lnTo>
                  <a:pt x="0" y="1409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76" name="Arc 52"/>
          <p:cNvSpPr>
            <a:spLocks/>
          </p:cNvSpPr>
          <p:nvPr/>
        </p:nvSpPr>
        <p:spPr bwMode="auto">
          <a:xfrm rot="10800000">
            <a:off x="4727575" y="4402138"/>
            <a:ext cx="874713" cy="587375"/>
          </a:xfrm>
          <a:custGeom>
            <a:avLst/>
            <a:gdLst>
              <a:gd name="T0" fmla="*/ 0 w 21385"/>
              <a:gd name="T1" fmla="*/ 2147483646 h 16647"/>
              <a:gd name="T2" fmla="*/ 2147483646 w 21385"/>
              <a:gd name="T3" fmla="*/ 0 h 16647"/>
              <a:gd name="T4" fmla="*/ 2147483646 w 21385"/>
              <a:gd name="T5" fmla="*/ 2147483646 h 166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85" h="16647" fill="none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</a:path>
              <a:path w="21385" h="16647" stroke="0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  <a:lnTo>
                  <a:pt x="21385" y="16647"/>
                </a:lnTo>
                <a:lnTo>
                  <a:pt x="-1" y="1360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77" name="Arc 53"/>
          <p:cNvSpPr>
            <a:spLocks/>
          </p:cNvSpPr>
          <p:nvPr/>
        </p:nvSpPr>
        <p:spPr bwMode="auto">
          <a:xfrm>
            <a:off x="6704013" y="1641475"/>
            <a:ext cx="508000" cy="238125"/>
          </a:xfrm>
          <a:custGeom>
            <a:avLst/>
            <a:gdLst>
              <a:gd name="T0" fmla="*/ 0 w 31541"/>
              <a:gd name="T1" fmla="*/ 2147483646 h 21600"/>
              <a:gd name="T2" fmla="*/ 2147483646 w 31541"/>
              <a:gd name="T3" fmla="*/ 2147483646 h 21600"/>
              <a:gd name="T4" fmla="*/ 2147483646 w 31541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541" h="21600" fill="none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</a:path>
              <a:path w="31541" h="21600" stroke="0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  <a:lnTo>
                  <a:pt x="10038" y="21600"/>
                </a:lnTo>
                <a:lnTo>
                  <a:pt x="0" y="2474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78" name="Arc 54">
            <a:hlinkClick r:id="rId3" action="ppaction://hlinkfile"/>
          </p:cNvPr>
          <p:cNvSpPr>
            <a:spLocks/>
          </p:cNvSpPr>
          <p:nvPr/>
        </p:nvSpPr>
        <p:spPr bwMode="auto">
          <a:xfrm>
            <a:off x="5338763" y="1227138"/>
            <a:ext cx="506412" cy="238125"/>
          </a:xfrm>
          <a:custGeom>
            <a:avLst/>
            <a:gdLst>
              <a:gd name="T0" fmla="*/ 0 w 31489"/>
              <a:gd name="T1" fmla="*/ 2147483646 h 21600"/>
              <a:gd name="T2" fmla="*/ 2147483646 w 31489"/>
              <a:gd name="T3" fmla="*/ 2147483646 h 21600"/>
              <a:gd name="T4" fmla="*/ 2147483646 w 31489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489" h="21600" fill="none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</a:path>
              <a:path w="31489" h="21600" stroke="0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  <a:lnTo>
                  <a:pt x="9985" y="21600"/>
                </a:lnTo>
                <a:lnTo>
                  <a:pt x="-1" y="24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247" name="Rectangle 55"/>
          <p:cNvSpPr>
            <a:spLocks noChangeArrowheads="1"/>
          </p:cNvSpPr>
          <p:nvPr/>
        </p:nvSpPr>
        <p:spPr bwMode="auto">
          <a:xfrm>
            <a:off x="3803650" y="2727325"/>
            <a:ext cx="17033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cytoplasme</a:t>
            </a:r>
          </a:p>
        </p:txBody>
      </p:sp>
      <p:sp>
        <p:nvSpPr>
          <p:cNvPr id="46280" name="Rectangle 56"/>
          <p:cNvSpPr>
            <a:spLocks noChangeArrowheads="1"/>
          </p:cNvSpPr>
          <p:nvPr/>
        </p:nvSpPr>
        <p:spPr bwMode="auto">
          <a:xfrm>
            <a:off x="2181225" y="2473325"/>
            <a:ext cx="1704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entury Gothic" charset="0"/>
              </a:rPr>
              <a:t>pénétration</a:t>
            </a:r>
          </a:p>
        </p:txBody>
      </p:sp>
      <p:sp>
        <p:nvSpPr>
          <p:cNvPr id="3464249" name="Rectangle 57"/>
          <p:cNvSpPr>
            <a:spLocks noChangeArrowheads="1"/>
          </p:cNvSpPr>
          <p:nvPr/>
        </p:nvSpPr>
        <p:spPr bwMode="auto">
          <a:xfrm>
            <a:off x="2697163" y="1682750"/>
            <a:ext cx="1704975" cy="2190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900" b="1">
                <a:solidFill>
                  <a:srgbClr val="FFCCFF"/>
                </a:solidFill>
                <a:latin typeface="Century Gothic" charset="0"/>
              </a:rPr>
              <a:t>Récepteur CD4</a:t>
            </a:r>
          </a:p>
        </p:txBody>
      </p:sp>
      <p:sp>
        <p:nvSpPr>
          <p:cNvPr id="46282" name="Rectangle 58"/>
          <p:cNvSpPr>
            <a:spLocks noChangeArrowheads="1"/>
          </p:cNvSpPr>
          <p:nvPr/>
        </p:nvSpPr>
        <p:spPr bwMode="auto">
          <a:xfrm>
            <a:off x="2006600" y="2220913"/>
            <a:ext cx="19764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entury Gothic" charset="0"/>
              </a:rPr>
              <a:t>Co-récepteurs </a:t>
            </a:r>
          </a:p>
        </p:txBody>
      </p:sp>
      <p:sp>
        <p:nvSpPr>
          <p:cNvPr id="46283" name="Rectangle 59"/>
          <p:cNvSpPr>
            <a:spLocks noChangeArrowheads="1"/>
          </p:cNvSpPr>
          <p:nvPr/>
        </p:nvSpPr>
        <p:spPr bwMode="auto">
          <a:xfrm>
            <a:off x="531813" y="1511300"/>
            <a:ext cx="17049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entury Gothic" charset="0"/>
              </a:rPr>
              <a:t>adhésion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entury Gothic" charset="0"/>
              </a:rPr>
              <a:t>fusion</a:t>
            </a:r>
          </a:p>
        </p:txBody>
      </p:sp>
      <p:sp>
        <p:nvSpPr>
          <p:cNvPr id="3464252" name="Rectangle 60"/>
          <p:cNvSpPr>
            <a:spLocks noChangeArrowheads="1"/>
          </p:cNvSpPr>
          <p:nvPr/>
        </p:nvSpPr>
        <p:spPr bwMode="auto">
          <a:xfrm>
            <a:off x="5060950" y="4270375"/>
            <a:ext cx="170338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800" b="1">
                <a:latin typeface="Century Gothic" charset="0"/>
                <a:ea typeface="+mn-ea"/>
              </a:rPr>
              <a:t>ARNm</a:t>
            </a:r>
          </a:p>
        </p:txBody>
      </p:sp>
      <p:sp>
        <p:nvSpPr>
          <p:cNvPr id="3464253" name="Rectangle 61"/>
          <p:cNvSpPr>
            <a:spLocks noChangeArrowheads="1"/>
          </p:cNvSpPr>
          <p:nvPr/>
        </p:nvSpPr>
        <p:spPr bwMode="auto">
          <a:xfrm>
            <a:off x="4297363" y="4946650"/>
            <a:ext cx="17049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transcription</a:t>
            </a:r>
          </a:p>
        </p:txBody>
      </p:sp>
      <p:sp>
        <p:nvSpPr>
          <p:cNvPr id="3464254" name="Rectangle 62"/>
          <p:cNvSpPr>
            <a:spLocks noChangeArrowheads="1"/>
          </p:cNvSpPr>
          <p:nvPr/>
        </p:nvSpPr>
        <p:spPr bwMode="auto">
          <a:xfrm>
            <a:off x="4873625" y="927100"/>
            <a:ext cx="19780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rgbClr val="FF7C80"/>
                </a:solidFill>
                <a:latin typeface="Century Gothic" charset="0"/>
                <a:ea typeface="+mn-ea"/>
              </a:rPr>
              <a:t>particule virale mature</a:t>
            </a:r>
          </a:p>
        </p:txBody>
      </p:sp>
      <p:sp>
        <p:nvSpPr>
          <p:cNvPr id="3464255" name="Rectangle 63"/>
          <p:cNvSpPr>
            <a:spLocks noChangeArrowheads="1"/>
          </p:cNvSpPr>
          <p:nvPr/>
        </p:nvSpPr>
        <p:spPr bwMode="auto">
          <a:xfrm>
            <a:off x="3360738" y="1890713"/>
            <a:ext cx="22606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membrane cellulaire</a:t>
            </a:r>
          </a:p>
        </p:txBody>
      </p:sp>
      <p:sp>
        <p:nvSpPr>
          <p:cNvPr id="3464256" name="Rectangle 64"/>
          <p:cNvSpPr>
            <a:spLocks noChangeArrowheads="1"/>
          </p:cNvSpPr>
          <p:nvPr/>
        </p:nvSpPr>
        <p:spPr bwMode="auto">
          <a:xfrm>
            <a:off x="3803650" y="4718050"/>
            <a:ext cx="10763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noyau</a:t>
            </a:r>
          </a:p>
        </p:txBody>
      </p:sp>
      <p:sp>
        <p:nvSpPr>
          <p:cNvPr id="3464257" name="Rectangle 65"/>
          <p:cNvSpPr>
            <a:spLocks noChangeArrowheads="1"/>
          </p:cNvSpPr>
          <p:nvPr/>
        </p:nvSpPr>
        <p:spPr bwMode="auto">
          <a:xfrm>
            <a:off x="7291388" y="2393950"/>
            <a:ext cx="1427162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assemblage</a:t>
            </a:r>
          </a:p>
        </p:txBody>
      </p:sp>
      <p:sp>
        <p:nvSpPr>
          <p:cNvPr id="3464258" name="Rectangle 66"/>
          <p:cNvSpPr>
            <a:spLocks noChangeArrowheads="1"/>
          </p:cNvSpPr>
          <p:nvPr/>
        </p:nvSpPr>
        <p:spPr bwMode="auto">
          <a:xfrm>
            <a:off x="6234113" y="3417888"/>
            <a:ext cx="14287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traduction</a:t>
            </a:r>
          </a:p>
        </p:txBody>
      </p:sp>
      <p:sp>
        <p:nvSpPr>
          <p:cNvPr id="46291" name="Rectangle 67"/>
          <p:cNvSpPr>
            <a:spLocks noChangeArrowheads="1"/>
          </p:cNvSpPr>
          <p:nvPr/>
        </p:nvSpPr>
        <p:spPr bwMode="auto">
          <a:xfrm>
            <a:off x="2151063" y="5259388"/>
            <a:ext cx="1704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entury Gothic" charset="0"/>
              </a:rPr>
              <a:t>ADN proviral intégré</a:t>
            </a:r>
          </a:p>
        </p:txBody>
      </p:sp>
      <p:sp>
        <p:nvSpPr>
          <p:cNvPr id="46292" name="Line 68"/>
          <p:cNvSpPr>
            <a:spLocks noChangeShapeType="1"/>
          </p:cNvSpPr>
          <p:nvPr/>
        </p:nvSpPr>
        <p:spPr bwMode="auto">
          <a:xfrm>
            <a:off x="1366838" y="3457575"/>
            <a:ext cx="0" cy="125413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261" name="Rectangle 69"/>
          <p:cNvSpPr>
            <a:spLocks noChangeArrowheads="1"/>
          </p:cNvSpPr>
          <p:nvPr/>
        </p:nvSpPr>
        <p:spPr bwMode="auto">
          <a:xfrm>
            <a:off x="1452563" y="1036638"/>
            <a:ext cx="11969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b="1">
                <a:solidFill>
                  <a:srgbClr val="FF9999"/>
                </a:solidFill>
                <a:latin typeface="Century Gothic" charset="0"/>
                <a:ea typeface="+mn-ea"/>
              </a:rPr>
              <a:t>VIH</a:t>
            </a:r>
          </a:p>
        </p:txBody>
      </p:sp>
      <p:sp>
        <p:nvSpPr>
          <p:cNvPr id="3464262" name="Rectangle 70"/>
          <p:cNvSpPr>
            <a:spLocks noChangeArrowheads="1"/>
          </p:cNvSpPr>
          <p:nvPr/>
        </p:nvSpPr>
        <p:spPr bwMode="auto">
          <a:xfrm>
            <a:off x="6721475" y="1422400"/>
            <a:ext cx="1535113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bourgeonnement</a:t>
            </a:r>
          </a:p>
        </p:txBody>
      </p:sp>
      <p:sp>
        <p:nvSpPr>
          <p:cNvPr id="3464263" name="Oval 71"/>
          <p:cNvSpPr>
            <a:spLocks noChangeArrowheads="1"/>
          </p:cNvSpPr>
          <p:nvPr/>
        </p:nvSpPr>
        <p:spPr bwMode="auto">
          <a:xfrm>
            <a:off x="2308225" y="1136650"/>
            <a:ext cx="576263" cy="519113"/>
          </a:xfrm>
          <a:prstGeom prst="ellipse">
            <a:avLst/>
          </a:prstGeom>
          <a:solidFill>
            <a:srgbClr val="430059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296" name="Group 72"/>
          <p:cNvGrpSpPr>
            <a:grpSpLocks/>
          </p:cNvGrpSpPr>
          <p:nvPr/>
        </p:nvGrpSpPr>
        <p:grpSpPr bwMode="auto">
          <a:xfrm>
            <a:off x="2312988" y="1131888"/>
            <a:ext cx="79375" cy="109537"/>
            <a:chOff x="3086" y="719"/>
            <a:chExt cx="56" cy="82"/>
          </a:xfrm>
        </p:grpSpPr>
        <p:grpSp>
          <p:nvGrpSpPr>
            <p:cNvPr id="46416" name="Group 73"/>
            <p:cNvGrpSpPr>
              <a:grpSpLocks/>
            </p:cNvGrpSpPr>
            <p:nvPr/>
          </p:nvGrpSpPr>
          <p:grpSpPr bwMode="auto">
            <a:xfrm>
              <a:off x="3086" y="719"/>
              <a:ext cx="50" cy="51"/>
              <a:chOff x="3086" y="719"/>
              <a:chExt cx="50" cy="51"/>
            </a:xfrm>
          </p:grpSpPr>
          <p:sp>
            <p:nvSpPr>
              <p:cNvPr id="3464266" name="Oval 74"/>
              <p:cNvSpPr>
                <a:spLocks noChangeArrowheads="1"/>
              </p:cNvSpPr>
              <p:nvPr/>
            </p:nvSpPr>
            <p:spPr bwMode="auto">
              <a:xfrm>
                <a:off x="3098" y="71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267" name="Oval 75"/>
              <p:cNvSpPr>
                <a:spLocks noChangeArrowheads="1"/>
              </p:cNvSpPr>
              <p:nvPr/>
            </p:nvSpPr>
            <p:spPr bwMode="auto">
              <a:xfrm>
                <a:off x="3086" y="734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268" name="Rectangle 76"/>
            <p:cNvSpPr>
              <a:spLocks noChangeArrowheads="1"/>
            </p:cNvSpPr>
            <p:nvPr/>
          </p:nvSpPr>
          <p:spPr bwMode="auto">
            <a:xfrm rot="19380000">
              <a:off x="3121" y="726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297" name="Group 77"/>
          <p:cNvGrpSpPr>
            <a:grpSpLocks/>
          </p:cNvGrpSpPr>
          <p:nvPr/>
        </p:nvGrpSpPr>
        <p:grpSpPr bwMode="auto">
          <a:xfrm>
            <a:off x="2447925" y="1058863"/>
            <a:ext cx="88900" cy="55562"/>
            <a:chOff x="3181" y="663"/>
            <a:chExt cx="63" cy="42"/>
          </a:xfrm>
        </p:grpSpPr>
        <p:sp>
          <p:nvSpPr>
            <p:cNvPr id="3464270" name="Oval 78"/>
            <p:cNvSpPr>
              <a:spLocks noChangeArrowheads="1"/>
            </p:cNvSpPr>
            <p:nvPr/>
          </p:nvSpPr>
          <p:spPr bwMode="auto">
            <a:xfrm>
              <a:off x="3206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71" name="Oval 79"/>
            <p:cNvSpPr>
              <a:spLocks noChangeArrowheads="1"/>
            </p:cNvSpPr>
            <p:nvPr/>
          </p:nvSpPr>
          <p:spPr bwMode="auto">
            <a:xfrm>
              <a:off x="3181" y="671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298" name="Group 80"/>
          <p:cNvGrpSpPr>
            <a:grpSpLocks/>
          </p:cNvGrpSpPr>
          <p:nvPr/>
        </p:nvGrpSpPr>
        <p:grpSpPr bwMode="auto">
          <a:xfrm>
            <a:off x="2579688" y="1058863"/>
            <a:ext cx="92075" cy="46037"/>
            <a:chOff x="3275" y="663"/>
            <a:chExt cx="65" cy="35"/>
          </a:xfrm>
        </p:grpSpPr>
        <p:sp>
          <p:nvSpPr>
            <p:cNvPr id="3464273" name="Oval 81"/>
            <p:cNvSpPr>
              <a:spLocks noChangeArrowheads="1"/>
            </p:cNvSpPr>
            <p:nvPr/>
          </p:nvSpPr>
          <p:spPr bwMode="auto">
            <a:xfrm>
              <a:off x="3302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74" name="Oval 82"/>
            <p:cNvSpPr>
              <a:spLocks noChangeArrowheads="1"/>
            </p:cNvSpPr>
            <p:nvPr/>
          </p:nvSpPr>
          <p:spPr bwMode="auto">
            <a:xfrm>
              <a:off x="3275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299" name="Group 83"/>
          <p:cNvGrpSpPr>
            <a:grpSpLocks/>
          </p:cNvGrpSpPr>
          <p:nvPr/>
        </p:nvGrpSpPr>
        <p:grpSpPr bwMode="auto">
          <a:xfrm>
            <a:off x="2736850" y="1089025"/>
            <a:ext cx="80963" cy="63500"/>
            <a:chOff x="3386" y="686"/>
            <a:chExt cx="58" cy="48"/>
          </a:xfrm>
        </p:grpSpPr>
        <p:sp>
          <p:nvSpPr>
            <p:cNvPr id="3464276" name="Oval 84"/>
            <p:cNvSpPr>
              <a:spLocks noChangeArrowheads="1"/>
            </p:cNvSpPr>
            <p:nvPr/>
          </p:nvSpPr>
          <p:spPr bwMode="auto">
            <a:xfrm>
              <a:off x="3406" y="698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77" name="Oval 85"/>
            <p:cNvSpPr>
              <a:spLocks noChangeArrowheads="1"/>
            </p:cNvSpPr>
            <p:nvPr/>
          </p:nvSpPr>
          <p:spPr bwMode="auto">
            <a:xfrm>
              <a:off x="3386" y="686"/>
              <a:ext cx="36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78" name="Oval 86"/>
          <p:cNvSpPr>
            <a:spLocks noChangeArrowheads="1"/>
          </p:cNvSpPr>
          <p:nvPr/>
        </p:nvSpPr>
        <p:spPr bwMode="auto">
          <a:xfrm>
            <a:off x="2232025" y="1270000"/>
            <a:ext cx="53975" cy="4762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79" name="Oval 87"/>
          <p:cNvSpPr>
            <a:spLocks noChangeArrowheads="1"/>
          </p:cNvSpPr>
          <p:nvPr/>
        </p:nvSpPr>
        <p:spPr bwMode="auto">
          <a:xfrm>
            <a:off x="2227263" y="1295400"/>
            <a:ext cx="52387" cy="4762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302" name="Group 88"/>
          <p:cNvGrpSpPr>
            <a:grpSpLocks/>
          </p:cNvGrpSpPr>
          <p:nvPr/>
        </p:nvGrpSpPr>
        <p:grpSpPr bwMode="auto">
          <a:xfrm>
            <a:off x="2368550" y="1655763"/>
            <a:ext cx="82550" cy="63500"/>
            <a:chOff x="3125" y="1114"/>
            <a:chExt cx="59" cy="49"/>
          </a:xfrm>
        </p:grpSpPr>
        <p:sp>
          <p:nvSpPr>
            <p:cNvPr id="3464281" name="Oval 89"/>
            <p:cNvSpPr>
              <a:spLocks noChangeArrowheads="1"/>
            </p:cNvSpPr>
            <p:nvPr/>
          </p:nvSpPr>
          <p:spPr bwMode="auto">
            <a:xfrm>
              <a:off x="3147" y="1130"/>
              <a:ext cx="37" cy="3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82" name="Oval 90"/>
            <p:cNvSpPr>
              <a:spLocks noChangeArrowheads="1"/>
            </p:cNvSpPr>
            <p:nvPr/>
          </p:nvSpPr>
          <p:spPr bwMode="auto">
            <a:xfrm>
              <a:off x="3125" y="1114"/>
              <a:ext cx="37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03" name="Group 91"/>
          <p:cNvGrpSpPr>
            <a:grpSpLocks/>
          </p:cNvGrpSpPr>
          <p:nvPr/>
        </p:nvGrpSpPr>
        <p:grpSpPr bwMode="auto">
          <a:xfrm>
            <a:off x="2673350" y="1677988"/>
            <a:ext cx="92075" cy="65087"/>
            <a:chOff x="3341" y="1131"/>
            <a:chExt cx="66" cy="50"/>
          </a:xfrm>
        </p:grpSpPr>
        <p:sp>
          <p:nvSpPr>
            <p:cNvPr id="3464284" name="Oval 92"/>
            <p:cNvSpPr>
              <a:spLocks noChangeArrowheads="1"/>
            </p:cNvSpPr>
            <p:nvPr/>
          </p:nvSpPr>
          <p:spPr bwMode="auto">
            <a:xfrm>
              <a:off x="3371" y="1131"/>
              <a:ext cx="36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85" name="Oval 93"/>
            <p:cNvSpPr>
              <a:spLocks noChangeArrowheads="1"/>
            </p:cNvSpPr>
            <p:nvPr/>
          </p:nvSpPr>
          <p:spPr bwMode="auto">
            <a:xfrm>
              <a:off x="3341" y="1147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04" name="Group 94"/>
          <p:cNvGrpSpPr>
            <a:grpSpLocks/>
          </p:cNvGrpSpPr>
          <p:nvPr/>
        </p:nvGrpSpPr>
        <p:grpSpPr bwMode="auto">
          <a:xfrm>
            <a:off x="2825750" y="1565275"/>
            <a:ext cx="84138" cy="82550"/>
            <a:chOff x="3449" y="1046"/>
            <a:chExt cx="60" cy="62"/>
          </a:xfrm>
        </p:grpSpPr>
        <p:sp>
          <p:nvSpPr>
            <p:cNvPr id="3464287" name="Oval 95"/>
            <p:cNvSpPr>
              <a:spLocks noChangeArrowheads="1"/>
            </p:cNvSpPr>
            <p:nvPr/>
          </p:nvSpPr>
          <p:spPr bwMode="auto">
            <a:xfrm>
              <a:off x="3471" y="1046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88" name="Oval 96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05" name="Group 97"/>
          <p:cNvGrpSpPr>
            <a:grpSpLocks/>
          </p:cNvGrpSpPr>
          <p:nvPr/>
        </p:nvGrpSpPr>
        <p:grpSpPr bwMode="auto">
          <a:xfrm>
            <a:off x="2922588" y="1411288"/>
            <a:ext cx="58737" cy="93662"/>
            <a:chOff x="3518" y="930"/>
            <a:chExt cx="41" cy="70"/>
          </a:xfrm>
        </p:grpSpPr>
        <p:sp>
          <p:nvSpPr>
            <p:cNvPr id="3464290" name="Oval 98"/>
            <p:cNvSpPr>
              <a:spLocks noChangeArrowheads="1"/>
            </p:cNvSpPr>
            <p:nvPr/>
          </p:nvSpPr>
          <p:spPr bwMode="auto">
            <a:xfrm>
              <a:off x="3521" y="930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91" name="Oval 99"/>
            <p:cNvSpPr>
              <a:spLocks noChangeArrowheads="1"/>
            </p:cNvSpPr>
            <p:nvPr/>
          </p:nvSpPr>
          <p:spPr bwMode="auto">
            <a:xfrm>
              <a:off x="3518" y="963"/>
              <a:ext cx="35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06" name="Group 100"/>
          <p:cNvGrpSpPr>
            <a:grpSpLocks/>
          </p:cNvGrpSpPr>
          <p:nvPr/>
        </p:nvGrpSpPr>
        <p:grpSpPr bwMode="auto">
          <a:xfrm>
            <a:off x="2901950" y="1263650"/>
            <a:ext cx="63500" cy="82550"/>
            <a:chOff x="3503" y="818"/>
            <a:chExt cx="45" cy="62"/>
          </a:xfrm>
        </p:grpSpPr>
        <p:sp>
          <p:nvSpPr>
            <p:cNvPr id="3464293" name="Oval 101"/>
            <p:cNvSpPr>
              <a:spLocks noChangeArrowheads="1"/>
            </p:cNvSpPr>
            <p:nvPr/>
          </p:nvSpPr>
          <p:spPr bwMode="auto">
            <a:xfrm>
              <a:off x="3503" y="81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94" name="Oval 102"/>
            <p:cNvSpPr>
              <a:spLocks noChangeArrowheads="1"/>
            </p:cNvSpPr>
            <p:nvPr/>
          </p:nvSpPr>
          <p:spPr bwMode="auto">
            <a:xfrm>
              <a:off x="3511" y="84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95" name="Rectangle 103"/>
          <p:cNvSpPr>
            <a:spLocks noChangeArrowheads="1"/>
          </p:cNvSpPr>
          <p:nvPr/>
        </p:nvSpPr>
        <p:spPr bwMode="auto">
          <a:xfrm rot="1920000">
            <a:off x="2752725" y="1092200"/>
            <a:ext cx="30163" cy="10953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6" name="Rectangle 104"/>
          <p:cNvSpPr>
            <a:spLocks noChangeArrowheads="1"/>
          </p:cNvSpPr>
          <p:nvPr/>
        </p:nvSpPr>
        <p:spPr bwMode="auto">
          <a:xfrm rot="1680000">
            <a:off x="2419350" y="1597025"/>
            <a:ext cx="28575" cy="1111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7" name="Rectangle 105"/>
          <p:cNvSpPr>
            <a:spLocks noChangeArrowheads="1"/>
          </p:cNvSpPr>
          <p:nvPr/>
        </p:nvSpPr>
        <p:spPr bwMode="auto">
          <a:xfrm rot="240000">
            <a:off x="2611438" y="1060450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8" name="Rectangle 106"/>
          <p:cNvSpPr>
            <a:spLocks noChangeArrowheads="1"/>
          </p:cNvSpPr>
          <p:nvPr/>
        </p:nvSpPr>
        <p:spPr bwMode="auto">
          <a:xfrm rot="6420000">
            <a:off x="2282826" y="1260475"/>
            <a:ext cx="25400" cy="117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9" name="Rectangle 107"/>
          <p:cNvSpPr>
            <a:spLocks noChangeArrowheads="1"/>
          </p:cNvSpPr>
          <p:nvPr/>
        </p:nvSpPr>
        <p:spPr bwMode="auto">
          <a:xfrm rot="20760000">
            <a:off x="2486025" y="1066800"/>
            <a:ext cx="30163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312" name="Group 108"/>
          <p:cNvGrpSpPr>
            <a:grpSpLocks/>
          </p:cNvGrpSpPr>
          <p:nvPr/>
        </p:nvGrpSpPr>
        <p:grpSpPr bwMode="auto">
          <a:xfrm>
            <a:off x="2214563" y="1441450"/>
            <a:ext cx="134937" cy="77788"/>
            <a:chOff x="3016" y="952"/>
            <a:chExt cx="96" cy="59"/>
          </a:xfrm>
        </p:grpSpPr>
        <p:grpSp>
          <p:nvGrpSpPr>
            <p:cNvPr id="46396" name="Group 109"/>
            <p:cNvGrpSpPr>
              <a:grpSpLocks/>
            </p:cNvGrpSpPr>
            <p:nvPr/>
          </p:nvGrpSpPr>
          <p:grpSpPr bwMode="auto">
            <a:xfrm>
              <a:off x="3016" y="952"/>
              <a:ext cx="49" cy="59"/>
              <a:chOff x="3016" y="952"/>
              <a:chExt cx="49" cy="59"/>
            </a:xfrm>
          </p:grpSpPr>
          <p:sp>
            <p:nvSpPr>
              <p:cNvPr id="3464302" name="Oval 110"/>
              <p:cNvSpPr>
                <a:spLocks noChangeArrowheads="1"/>
              </p:cNvSpPr>
              <p:nvPr/>
            </p:nvSpPr>
            <p:spPr bwMode="auto">
              <a:xfrm>
                <a:off x="3016" y="952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03" name="Oval 111"/>
              <p:cNvSpPr>
                <a:spLocks noChangeArrowheads="1"/>
              </p:cNvSpPr>
              <p:nvPr/>
            </p:nvSpPr>
            <p:spPr bwMode="auto">
              <a:xfrm>
                <a:off x="3027" y="977"/>
                <a:ext cx="34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04" name="Rectangle 112"/>
            <p:cNvSpPr>
              <a:spLocks noChangeArrowheads="1"/>
            </p:cNvSpPr>
            <p:nvPr/>
          </p:nvSpPr>
          <p:spPr bwMode="auto">
            <a:xfrm rot="4320000">
              <a:off x="3059" y="931"/>
              <a:ext cx="22" cy="8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13" name="Group 113"/>
          <p:cNvGrpSpPr>
            <a:grpSpLocks/>
          </p:cNvGrpSpPr>
          <p:nvPr/>
        </p:nvGrpSpPr>
        <p:grpSpPr bwMode="auto">
          <a:xfrm>
            <a:off x="2279650" y="1560513"/>
            <a:ext cx="122238" cy="69850"/>
            <a:chOff x="3062" y="1043"/>
            <a:chExt cx="87" cy="52"/>
          </a:xfrm>
        </p:grpSpPr>
        <p:grpSp>
          <p:nvGrpSpPr>
            <p:cNvPr id="46392" name="Group 114"/>
            <p:cNvGrpSpPr>
              <a:grpSpLocks/>
            </p:cNvGrpSpPr>
            <p:nvPr/>
          </p:nvGrpSpPr>
          <p:grpSpPr bwMode="auto">
            <a:xfrm>
              <a:off x="3062" y="1043"/>
              <a:ext cx="49" cy="52"/>
              <a:chOff x="3062" y="1043"/>
              <a:chExt cx="49" cy="52"/>
            </a:xfrm>
          </p:grpSpPr>
          <p:sp>
            <p:nvSpPr>
              <p:cNvPr id="3464307" name="Oval 115"/>
              <p:cNvSpPr>
                <a:spLocks noChangeArrowheads="1"/>
              </p:cNvSpPr>
              <p:nvPr/>
            </p:nvSpPr>
            <p:spPr bwMode="auto">
              <a:xfrm>
                <a:off x="3069" y="1056"/>
                <a:ext cx="35" cy="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08" name="Oval 116"/>
              <p:cNvSpPr>
                <a:spLocks noChangeArrowheads="1"/>
              </p:cNvSpPr>
              <p:nvPr/>
            </p:nvSpPr>
            <p:spPr bwMode="auto">
              <a:xfrm>
                <a:off x="3062" y="1043"/>
                <a:ext cx="2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09" name="Rectangle 117"/>
            <p:cNvSpPr>
              <a:spLocks noChangeArrowheads="1"/>
            </p:cNvSpPr>
            <p:nvPr/>
          </p:nvSpPr>
          <p:spPr bwMode="auto">
            <a:xfrm rot="3000000">
              <a:off x="3105" y="1017"/>
              <a:ext cx="19" cy="78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14" name="Group 118"/>
          <p:cNvGrpSpPr>
            <a:grpSpLocks/>
          </p:cNvGrpSpPr>
          <p:nvPr/>
        </p:nvGrpSpPr>
        <p:grpSpPr bwMode="auto">
          <a:xfrm>
            <a:off x="2498725" y="1647825"/>
            <a:ext cx="95250" cy="117475"/>
            <a:chOff x="3218" y="1109"/>
            <a:chExt cx="67" cy="88"/>
          </a:xfrm>
        </p:grpSpPr>
        <p:grpSp>
          <p:nvGrpSpPr>
            <p:cNvPr id="46388" name="Group 119"/>
            <p:cNvGrpSpPr>
              <a:grpSpLocks/>
            </p:cNvGrpSpPr>
            <p:nvPr/>
          </p:nvGrpSpPr>
          <p:grpSpPr bwMode="auto">
            <a:xfrm>
              <a:off x="3218" y="1155"/>
              <a:ext cx="67" cy="42"/>
              <a:chOff x="3218" y="1155"/>
              <a:chExt cx="67" cy="42"/>
            </a:xfrm>
          </p:grpSpPr>
          <p:sp>
            <p:nvSpPr>
              <p:cNvPr id="3464312" name="Oval 120"/>
              <p:cNvSpPr>
                <a:spLocks noChangeArrowheads="1"/>
              </p:cNvSpPr>
              <p:nvPr/>
            </p:nvSpPr>
            <p:spPr bwMode="auto">
              <a:xfrm>
                <a:off x="3247" y="1165"/>
                <a:ext cx="38" cy="3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13" name="Oval 121"/>
              <p:cNvSpPr>
                <a:spLocks noChangeArrowheads="1"/>
              </p:cNvSpPr>
              <p:nvPr/>
            </p:nvSpPr>
            <p:spPr bwMode="auto">
              <a:xfrm>
                <a:off x="3218" y="1155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14" name="Rectangle 122"/>
            <p:cNvSpPr>
              <a:spLocks noChangeArrowheads="1"/>
            </p:cNvSpPr>
            <p:nvPr/>
          </p:nvSpPr>
          <p:spPr bwMode="auto">
            <a:xfrm rot="660000">
              <a:off x="3252" y="1109"/>
              <a:ext cx="20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15" name="Group 123"/>
          <p:cNvGrpSpPr>
            <a:grpSpLocks/>
          </p:cNvGrpSpPr>
          <p:nvPr/>
        </p:nvGrpSpPr>
        <p:grpSpPr bwMode="auto">
          <a:xfrm>
            <a:off x="2798763" y="1168400"/>
            <a:ext cx="117475" cy="73025"/>
            <a:chOff x="3430" y="746"/>
            <a:chExt cx="83" cy="55"/>
          </a:xfrm>
        </p:grpSpPr>
        <p:grpSp>
          <p:nvGrpSpPr>
            <p:cNvPr id="46384" name="Group 124"/>
            <p:cNvGrpSpPr>
              <a:grpSpLocks/>
            </p:cNvGrpSpPr>
            <p:nvPr/>
          </p:nvGrpSpPr>
          <p:grpSpPr bwMode="auto">
            <a:xfrm>
              <a:off x="3461" y="746"/>
              <a:ext cx="49" cy="55"/>
              <a:chOff x="3461" y="746"/>
              <a:chExt cx="49" cy="55"/>
            </a:xfrm>
          </p:grpSpPr>
          <p:sp>
            <p:nvSpPr>
              <p:cNvPr id="3464317" name="Oval 125"/>
              <p:cNvSpPr>
                <a:spLocks noChangeArrowheads="1"/>
              </p:cNvSpPr>
              <p:nvPr/>
            </p:nvSpPr>
            <p:spPr bwMode="auto">
              <a:xfrm>
                <a:off x="34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18" name="Oval 126"/>
              <p:cNvSpPr>
                <a:spLocks noChangeArrowheads="1"/>
              </p:cNvSpPr>
              <p:nvPr/>
            </p:nvSpPr>
            <p:spPr bwMode="auto">
              <a:xfrm>
                <a:off x="3474" y="768"/>
                <a:ext cx="39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19" name="Rectangle 127"/>
            <p:cNvSpPr>
              <a:spLocks noChangeArrowheads="1"/>
            </p:cNvSpPr>
            <p:nvPr/>
          </p:nvSpPr>
          <p:spPr bwMode="auto">
            <a:xfrm rot="2880000">
              <a:off x="3461" y="745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20" name="Rectangle 128"/>
          <p:cNvSpPr>
            <a:spLocks noChangeArrowheads="1"/>
          </p:cNvSpPr>
          <p:nvPr/>
        </p:nvSpPr>
        <p:spPr bwMode="auto">
          <a:xfrm rot="4080000">
            <a:off x="2896394" y="1261269"/>
            <a:ext cx="28575" cy="11588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1" name="Rectangle 129"/>
          <p:cNvSpPr>
            <a:spLocks noChangeArrowheads="1"/>
          </p:cNvSpPr>
          <p:nvPr/>
        </p:nvSpPr>
        <p:spPr bwMode="auto">
          <a:xfrm rot="20520000">
            <a:off x="2695575" y="1617663"/>
            <a:ext cx="30163" cy="1111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2" name="Rectangle 130"/>
          <p:cNvSpPr>
            <a:spLocks noChangeArrowheads="1"/>
          </p:cNvSpPr>
          <p:nvPr/>
        </p:nvSpPr>
        <p:spPr bwMode="auto">
          <a:xfrm rot="18720000">
            <a:off x="2831307" y="1526381"/>
            <a:ext cx="26988" cy="117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3" name="Rectangle 131"/>
          <p:cNvSpPr>
            <a:spLocks noChangeArrowheads="1"/>
          </p:cNvSpPr>
          <p:nvPr/>
        </p:nvSpPr>
        <p:spPr bwMode="auto">
          <a:xfrm rot="5880000">
            <a:off x="2902744" y="1394619"/>
            <a:ext cx="28575" cy="11588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4" name="AutoShape 132"/>
          <p:cNvSpPr>
            <a:spLocks noChangeArrowheads="1"/>
          </p:cNvSpPr>
          <p:nvPr/>
        </p:nvSpPr>
        <p:spPr bwMode="auto">
          <a:xfrm rot="4800000" flipH="1" flipV="1">
            <a:off x="2453481" y="1215232"/>
            <a:ext cx="314325" cy="369888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00BC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5" name="Arc 133"/>
          <p:cNvSpPr>
            <a:spLocks/>
          </p:cNvSpPr>
          <p:nvPr/>
        </p:nvSpPr>
        <p:spPr bwMode="auto">
          <a:xfrm>
            <a:off x="2533650" y="1343025"/>
            <a:ext cx="34925" cy="349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6" name="Arc 134"/>
          <p:cNvSpPr>
            <a:spLocks/>
          </p:cNvSpPr>
          <p:nvPr/>
        </p:nvSpPr>
        <p:spPr bwMode="auto">
          <a:xfrm>
            <a:off x="2635250" y="1341438"/>
            <a:ext cx="49213" cy="3651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0974 w 21600"/>
              <a:gd name="T1" fmla="*/ 21591 h 21591"/>
              <a:gd name="T2" fmla="*/ 0 w 21600"/>
              <a:gd name="T3" fmla="*/ 0 h 21591"/>
              <a:gd name="T4" fmla="*/ 21600 w 21600"/>
              <a:gd name="T5" fmla="*/ 0 h 2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1" fill="none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</a:path>
              <a:path w="21600" h="21591" stroke="0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7" name="Arc 135"/>
          <p:cNvSpPr>
            <a:spLocks/>
          </p:cNvSpPr>
          <p:nvPr/>
        </p:nvSpPr>
        <p:spPr bwMode="auto">
          <a:xfrm>
            <a:off x="2593975" y="1306513"/>
            <a:ext cx="49213" cy="34925"/>
          </a:xfrm>
          <a:custGeom>
            <a:avLst/>
            <a:gdLst>
              <a:gd name="G0" fmla="+- 623 0 0"/>
              <a:gd name="G1" fmla="+- 21600 0 0"/>
              <a:gd name="G2" fmla="+- 21600 0 0"/>
              <a:gd name="T0" fmla="*/ 0 w 22208"/>
              <a:gd name="T1" fmla="*/ 9 h 21600"/>
              <a:gd name="T2" fmla="*/ 22208 w 22208"/>
              <a:gd name="T3" fmla="*/ 20785 h 21600"/>
              <a:gd name="T4" fmla="*/ 623 w 222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08" h="21600" fill="none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</a:path>
              <a:path w="22208" h="21600" stroke="0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  <a:lnTo>
                  <a:pt x="623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8" name="Arc 136"/>
          <p:cNvSpPr>
            <a:spLocks/>
          </p:cNvSpPr>
          <p:nvPr/>
        </p:nvSpPr>
        <p:spPr bwMode="auto">
          <a:xfrm>
            <a:off x="2565400" y="1306513"/>
            <a:ext cx="36513" cy="34925"/>
          </a:xfrm>
          <a:custGeom>
            <a:avLst/>
            <a:gdLst>
              <a:gd name="G0" fmla="+- 21600 0 0"/>
              <a:gd name="G1" fmla="+- 21583 0 0"/>
              <a:gd name="G2" fmla="+- 21600 0 0"/>
              <a:gd name="T0" fmla="*/ 0 w 21600"/>
              <a:gd name="T1" fmla="*/ 21583 h 21583"/>
              <a:gd name="T2" fmla="*/ 20754 w 21600"/>
              <a:gd name="T3" fmla="*/ 0 h 21583"/>
              <a:gd name="T4" fmla="*/ 21600 w 21600"/>
              <a:gd name="T5" fmla="*/ 21583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3" fill="none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  <a:lnTo>
                  <a:pt x="21600" y="2158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9" name="Arc 137"/>
          <p:cNvSpPr>
            <a:spLocks/>
          </p:cNvSpPr>
          <p:nvPr/>
        </p:nvSpPr>
        <p:spPr bwMode="auto">
          <a:xfrm>
            <a:off x="2493963" y="1341438"/>
            <a:ext cx="46037" cy="3651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0" name="Arc 138"/>
          <p:cNvSpPr>
            <a:spLocks/>
          </p:cNvSpPr>
          <p:nvPr/>
        </p:nvSpPr>
        <p:spPr bwMode="auto">
          <a:xfrm>
            <a:off x="2454275" y="1306513"/>
            <a:ext cx="47625" cy="34925"/>
          </a:xfrm>
          <a:custGeom>
            <a:avLst/>
            <a:gdLst>
              <a:gd name="G0" fmla="+- 654 0 0"/>
              <a:gd name="G1" fmla="+- 21600 0 0"/>
              <a:gd name="G2" fmla="+- 21600 0 0"/>
              <a:gd name="T0" fmla="*/ 0 w 22254"/>
              <a:gd name="T1" fmla="*/ 10 h 21600"/>
              <a:gd name="T2" fmla="*/ 22254 w 22254"/>
              <a:gd name="T3" fmla="*/ 21600 h 21600"/>
              <a:gd name="T4" fmla="*/ 654 w 222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54" h="21600" fill="none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</a:path>
              <a:path w="22254" h="21600" stroke="0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  <a:lnTo>
                  <a:pt x="65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1" name="Arc 139"/>
          <p:cNvSpPr>
            <a:spLocks/>
          </p:cNvSpPr>
          <p:nvPr/>
        </p:nvSpPr>
        <p:spPr bwMode="auto">
          <a:xfrm>
            <a:off x="2643188" y="1425575"/>
            <a:ext cx="47625" cy="38100"/>
          </a:xfrm>
          <a:custGeom>
            <a:avLst/>
            <a:gdLst>
              <a:gd name="G0" fmla="+- 21600 0 0"/>
              <a:gd name="G1" fmla="+- 773 0 0"/>
              <a:gd name="G2" fmla="+- 21600 0 0"/>
              <a:gd name="T0" fmla="*/ 20944 w 21600"/>
              <a:gd name="T1" fmla="*/ 22363 h 22363"/>
              <a:gd name="T2" fmla="*/ 14 w 21600"/>
              <a:gd name="T3" fmla="*/ 0 h 22363"/>
              <a:gd name="T4" fmla="*/ 21600 w 21600"/>
              <a:gd name="T5" fmla="*/ 773 h 22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363" fill="none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3" stroke="0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2" name="Arc 140"/>
          <p:cNvSpPr>
            <a:spLocks/>
          </p:cNvSpPr>
          <p:nvPr/>
        </p:nvSpPr>
        <p:spPr bwMode="auto">
          <a:xfrm>
            <a:off x="2601913" y="1390650"/>
            <a:ext cx="49212" cy="34925"/>
          </a:xfrm>
          <a:custGeom>
            <a:avLst/>
            <a:gdLst>
              <a:gd name="G0" fmla="+- 644 0 0"/>
              <a:gd name="G1" fmla="+- 21600 0 0"/>
              <a:gd name="G2" fmla="+- 21600 0 0"/>
              <a:gd name="T0" fmla="*/ 0 w 22244"/>
              <a:gd name="T1" fmla="*/ 10 h 21600"/>
              <a:gd name="T2" fmla="*/ 22244 w 22244"/>
              <a:gd name="T3" fmla="*/ 21600 h 21600"/>
              <a:gd name="T4" fmla="*/ 644 w 222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44" h="21600" fill="none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</a:path>
              <a:path w="22244" h="21600" stroke="0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  <a:lnTo>
                  <a:pt x="64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3" name="Arc 141"/>
          <p:cNvSpPr>
            <a:spLocks/>
          </p:cNvSpPr>
          <p:nvPr/>
        </p:nvSpPr>
        <p:spPr bwMode="auto">
          <a:xfrm>
            <a:off x="2543175" y="1425575"/>
            <a:ext cx="36513" cy="36513"/>
          </a:xfrm>
          <a:custGeom>
            <a:avLst/>
            <a:gdLst>
              <a:gd name="G0" fmla="+- 846 0 0"/>
              <a:gd name="G1" fmla="+- 0 0 0"/>
              <a:gd name="G2" fmla="+- 21600 0 0"/>
              <a:gd name="T0" fmla="*/ 22446 w 22446"/>
              <a:gd name="T1" fmla="*/ 0 h 21600"/>
              <a:gd name="T2" fmla="*/ 0 w 22446"/>
              <a:gd name="T3" fmla="*/ 21583 h 21600"/>
              <a:gd name="T4" fmla="*/ 846 w 2244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46" h="21600" fill="none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</a:path>
              <a:path w="22446" h="21600" stroke="0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  <a:lnTo>
                  <a:pt x="846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4" name="Arc 142"/>
          <p:cNvSpPr>
            <a:spLocks/>
          </p:cNvSpPr>
          <p:nvPr/>
        </p:nvSpPr>
        <p:spPr bwMode="auto">
          <a:xfrm>
            <a:off x="2570163" y="1390650"/>
            <a:ext cx="34925" cy="34925"/>
          </a:xfrm>
          <a:custGeom>
            <a:avLst/>
            <a:gdLst>
              <a:gd name="G0" fmla="+- 21600 0 0"/>
              <a:gd name="G1" fmla="+- 21583 0 0"/>
              <a:gd name="G2" fmla="+- 21600 0 0"/>
              <a:gd name="T0" fmla="*/ 0 w 21600"/>
              <a:gd name="T1" fmla="*/ 21583 h 21583"/>
              <a:gd name="T2" fmla="*/ 20737 w 21600"/>
              <a:gd name="T3" fmla="*/ 0 h 21583"/>
              <a:gd name="T4" fmla="*/ 21600 w 21600"/>
              <a:gd name="T5" fmla="*/ 21583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3" fill="none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  <a:lnTo>
                  <a:pt x="21600" y="2158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5" name="Arc 143"/>
          <p:cNvSpPr>
            <a:spLocks/>
          </p:cNvSpPr>
          <p:nvPr/>
        </p:nvSpPr>
        <p:spPr bwMode="auto">
          <a:xfrm>
            <a:off x="2503488" y="1425575"/>
            <a:ext cx="46037" cy="38100"/>
          </a:xfrm>
          <a:custGeom>
            <a:avLst/>
            <a:gdLst>
              <a:gd name="G0" fmla="+- 21600 0 0"/>
              <a:gd name="G1" fmla="+- 773 0 0"/>
              <a:gd name="G2" fmla="+- 21600 0 0"/>
              <a:gd name="T0" fmla="*/ 20923 w 21600"/>
              <a:gd name="T1" fmla="*/ 22362 h 22362"/>
              <a:gd name="T2" fmla="*/ 14 w 21600"/>
              <a:gd name="T3" fmla="*/ 0 h 22362"/>
              <a:gd name="T4" fmla="*/ 21600 w 21600"/>
              <a:gd name="T5" fmla="*/ 773 h 2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362" fill="none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2" stroke="0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6" name="Arc 144"/>
          <p:cNvSpPr>
            <a:spLocks/>
          </p:cNvSpPr>
          <p:nvPr/>
        </p:nvSpPr>
        <p:spPr bwMode="auto">
          <a:xfrm>
            <a:off x="2463800" y="1390650"/>
            <a:ext cx="47625" cy="34925"/>
          </a:xfrm>
          <a:custGeom>
            <a:avLst/>
            <a:gdLst>
              <a:gd name="G0" fmla="+- 664 0 0"/>
              <a:gd name="G1" fmla="+- 21600 0 0"/>
              <a:gd name="G2" fmla="+- 21600 0 0"/>
              <a:gd name="T0" fmla="*/ 0 w 22264"/>
              <a:gd name="T1" fmla="*/ 10 h 21600"/>
              <a:gd name="T2" fmla="*/ 22264 w 22264"/>
              <a:gd name="T3" fmla="*/ 21600 h 21600"/>
              <a:gd name="T4" fmla="*/ 664 w 222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64" h="21600" fill="none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</a:path>
              <a:path w="22264" h="21600" stroke="0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  <a:lnTo>
                  <a:pt x="66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7" name="Oval 145"/>
          <p:cNvSpPr>
            <a:spLocks noChangeArrowheads="1"/>
          </p:cNvSpPr>
          <p:nvPr/>
        </p:nvSpPr>
        <p:spPr bwMode="auto">
          <a:xfrm>
            <a:off x="2330450" y="1158875"/>
            <a:ext cx="531813" cy="477838"/>
          </a:xfrm>
          <a:prstGeom prst="ellipse">
            <a:avLst/>
          </a:prstGeom>
          <a:solidFill>
            <a:srgbClr val="82008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334" name="Group 146"/>
          <p:cNvGrpSpPr>
            <a:grpSpLocks/>
          </p:cNvGrpSpPr>
          <p:nvPr/>
        </p:nvGrpSpPr>
        <p:grpSpPr bwMode="auto">
          <a:xfrm>
            <a:off x="2700338" y="1430338"/>
            <a:ext cx="41275" cy="82550"/>
            <a:chOff x="3360" y="944"/>
            <a:chExt cx="30" cy="63"/>
          </a:xfrm>
        </p:grpSpPr>
        <p:grpSp>
          <p:nvGrpSpPr>
            <p:cNvPr id="46380" name="Group 147"/>
            <p:cNvGrpSpPr>
              <a:grpSpLocks/>
            </p:cNvGrpSpPr>
            <p:nvPr/>
          </p:nvGrpSpPr>
          <p:grpSpPr bwMode="auto">
            <a:xfrm>
              <a:off x="3360" y="974"/>
              <a:ext cx="30" cy="33"/>
              <a:chOff x="3360" y="974"/>
              <a:chExt cx="30" cy="33"/>
            </a:xfrm>
          </p:grpSpPr>
          <p:sp>
            <p:nvSpPr>
              <p:cNvPr id="3464340" name="Oval 148"/>
              <p:cNvSpPr>
                <a:spLocks noChangeArrowheads="1"/>
              </p:cNvSpPr>
              <p:nvPr/>
            </p:nvSpPr>
            <p:spPr bwMode="auto">
              <a:xfrm>
                <a:off x="3373" y="974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41" name="Oval 149"/>
              <p:cNvSpPr>
                <a:spLocks noChangeArrowheads="1"/>
              </p:cNvSpPr>
              <p:nvPr/>
            </p:nvSpPr>
            <p:spPr bwMode="auto">
              <a:xfrm>
                <a:off x="3360" y="985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42" name="Rectangle 150"/>
            <p:cNvSpPr>
              <a:spLocks noChangeArrowheads="1"/>
            </p:cNvSpPr>
            <p:nvPr/>
          </p:nvSpPr>
          <p:spPr bwMode="auto">
            <a:xfrm rot="20520000">
              <a:off x="3367" y="944"/>
              <a:ext cx="16" cy="5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35" name="Group 151"/>
          <p:cNvGrpSpPr>
            <a:grpSpLocks/>
          </p:cNvGrpSpPr>
          <p:nvPr/>
        </p:nvGrpSpPr>
        <p:grpSpPr bwMode="auto">
          <a:xfrm>
            <a:off x="2473325" y="1449388"/>
            <a:ext cx="76200" cy="96837"/>
            <a:chOff x="3200" y="959"/>
            <a:chExt cx="53" cy="73"/>
          </a:xfrm>
        </p:grpSpPr>
        <p:grpSp>
          <p:nvGrpSpPr>
            <p:cNvPr id="46376" name="Group 152"/>
            <p:cNvGrpSpPr>
              <a:grpSpLocks/>
            </p:cNvGrpSpPr>
            <p:nvPr/>
          </p:nvGrpSpPr>
          <p:grpSpPr bwMode="auto">
            <a:xfrm>
              <a:off x="3200" y="998"/>
              <a:ext cx="53" cy="34"/>
              <a:chOff x="3200" y="998"/>
              <a:chExt cx="53" cy="34"/>
            </a:xfrm>
          </p:grpSpPr>
          <p:sp>
            <p:nvSpPr>
              <p:cNvPr id="3464345" name="Oval 153"/>
              <p:cNvSpPr>
                <a:spLocks noChangeArrowheads="1"/>
              </p:cNvSpPr>
              <p:nvPr/>
            </p:nvSpPr>
            <p:spPr bwMode="auto">
              <a:xfrm>
                <a:off x="3223" y="1004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46" name="Oval 154"/>
              <p:cNvSpPr>
                <a:spLocks noChangeArrowheads="1"/>
              </p:cNvSpPr>
              <p:nvPr/>
            </p:nvSpPr>
            <p:spPr bwMode="auto">
              <a:xfrm>
                <a:off x="3200" y="998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47" name="Rectangle 155"/>
            <p:cNvSpPr>
              <a:spLocks noChangeArrowheads="1"/>
            </p:cNvSpPr>
            <p:nvPr/>
          </p:nvSpPr>
          <p:spPr bwMode="auto">
            <a:xfrm rot="660000">
              <a:off x="3227" y="959"/>
              <a:ext cx="23" cy="6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36" name="Group 156"/>
          <p:cNvGrpSpPr>
            <a:grpSpLocks/>
          </p:cNvGrpSpPr>
          <p:nvPr/>
        </p:nvGrpSpPr>
        <p:grpSpPr bwMode="auto">
          <a:xfrm>
            <a:off x="2401888" y="1168400"/>
            <a:ext cx="79375" cy="107950"/>
            <a:chOff x="3149" y="746"/>
            <a:chExt cx="56" cy="82"/>
          </a:xfrm>
        </p:grpSpPr>
        <p:grpSp>
          <p:nvGrpSpPr>
            <p:cNvPr id="46372" name="Group 157"/>
            <p:cNvGrpSpPr>
              <a:grpSpLocks/>
            </p:cNvGrpSpPr>
            <p:nvPr/>
          </p:nvGrpSpPr>
          <p:grpSpPr bwMode="auto">
            <a:xfrm>
              <a:off x="3149" y="746"/>
              <a:ext cx="49" cy="51"/>
              <a:chOff x="3149" y="746"/>
              <a:chExt cx="49" cy="51"/>
            </a:xfrm>
          </p:grpSpPr>
          <p:sp>
            <p:nvSpPr>
              <p:cNvPr id="3464350" name="Oval 158"/>
              <p:cNvSpPr>
                <a:spLocks noChangeArrowheads="1"/>
              </p:cNvSpPr>
              <p:nvPr/>
            </p:nvSpPr>
            <p:spPr bwMode="auto">
              <a:xfrm>
                <a:off x="31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51" name="Oval 159"/>
              <p:cNvSpPr>
                <a:spLocks noChangeArrowheads="1"/>
              </p:cNvSpPr>
              <p:nvPr/>
            </p:nvSpPr>
            <p:spPr bwMode="auto">
              <a:xfrm>
                <a:off x="3149" y="760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52" name="Rectangle 160"/>
            <p:cNvSpPr>
              <a:spLocks noChangeArrowheads="1"/>
            </p:cNvSpPr>
            <p:nvPr/>
          </p:nvSpPr>
          <p:spPr bwMode="auto">
            <a:xfrm rot="19380000">
              <a:off x="3184" y="753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37" name="Group 161"/>
          <p:cNvGrpSpPr>
            <a:grpSpLocks/>
          </p:cNvGrpSpPr>
          <p:nvPr/>
        </p:nvGrpSpPr>
        <p:grpSpPr bwMode="auto">
          <a:xfrm>
            <a:off x="2630488" y="1169988"/>
            <a:ext cx="84137" cy="109537"/>
            <a:chOff x="3311" y="747"/>
            <a:chExt cx="59" cy="83"/>
          </a:xfrm>
        </p:grpSpPr>
        <p:grpSp>
          <p:nvGrpSpPr>
            <p:cNvPr id="46368" name="Group 162"/>
            <p:cNvGrpSpPr>
              <a:grpSpLocks/>
            </p:cNvGrpSpPr>
            <p:nvPr/>
          </p:nvGrpSpPr>
          <p:grpSpPr bwMode="auto">
            <a:xfrm>
              <a:off x="3311" y="747"/>
              <a:ext cx="59" cy="45"/>
              <a:chOff x="3311" y="747"/>
              <a:chExt cx="59" cy="45"/>
            </a:xfrm>
          </p:grpSpPr>
          <p:sp>
            <p:nvSpPr>
              <p:cNvPr id="3464355" name="Oval 163"/>
              <p:cNvSpPr>
                <a:spLocks noChangeArrowheads="1"/>
              </p:cNvSpPr>
              <p:nvPr/>
            </p:nvSpPr>
            <p:spPr bwMode="auto">
              <a:xfrm rot="19500000">
                <a:off x="3311" y="747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56" name="Oval 164"/>
              <p:cNvSpPr>
                <a:spLocks noChangeArrowheads="1"/>
              </p:cNvSpPr>
              <p:nvPr/>
            </p:nvSpPr>
            <p:spPr bwMode="auto">
              <a:xfrm rot="19500000">
                <a:off x="3333" y="758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57" name="Rectangle 165"/>
            <p:cNvSpPr>
              <a:spLocks noChangeArrowheads="1"/>
            </p:cNvSpPr>
            <p:nvPr/>
          </p:nvSpPr>
          <p:spPr bwMode="auto">
            <a:xfrm rot="780000">
              <a:off x="3325" y="747"/>
              <a:ext cx="2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58" name="Freeform 166"/>
          <p:cNvSpPr>
            <a:spLocks/>
          </p:cNvSpPr>
          <p:nvPr/>
        </p:nvSpPr>
        <p:spPr bwMode="auto">
          <a:xfrm rot="84653">
            <a:off x="6526213" y="2051050"/>
            <a:ext cx="903287" cy="31750"/>
          </a:xfrm>
          <a:custGeom>
            <a:avLst/>
            <a:gdLst>
              <a:gd name="T0" fmla="*/ 6 w 569"/>
              <a:gd name="T1" fmla="*/ 12 h 24"/>
              <a:gd name="T2" fmla="*/ 46 w 569"/>
              <a:gd name="T3" fmla="*/ 12 h 24"/>
              <a:gd name="T4" fmla="*/ 182 w 569"/>
              <a:gd name="T5" fmla="*/ 24 h 24"/>
              <a:gd name="T6" fmla="*/ 486 w 569"/>
              <a:gd name="T7" fmla="*/ 0 h 24"/>
              <a:gd name="T8" fmla="*/ 534 w 569"/>
              <a:gd name="T9" fmla="*/ 4 h 24"/>
              <a:gd name="T10" fmla="*/ 566 w 569"/>
              <a:gd name="T11" fmla="*/ 12 h 24"/>
              <a:gd name="T12" fmla="*/ 566 w 569"/>
              <a:gd name="T13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9" h="24">
                <a:moveTo>
                  <a:pt x="6" y="12"/>
                </a:moveTo>
                <a:cubicBezTo>
                  <a:pt x="33" y="21"/>
                  <a:pt x="0" y="12"/>
                  <a:pt x="46" y="12"/>
                </a:cubicBezTo>
                <a:cubicBezTo>
                  <a:pt x="88" y="12"/>
                  <a:pt x="138" y="20"/>
                  <a:pt x="182" y="24"/>
                </a:cubicBezTo>
                <a:cubicBezTo>
                  <a:pt x="284" y="20"/>
                  <a:pt x="384" y="6"/>
                  <a:pt x="486" y="0"/>
                </a:cubicBezTo>
                <a:cubicBezTo>
                  <a:pt x="502" y="1"/>
                  <a:pt x="518" y="2"/>
                  <a:pt x="534" y="4"/>
                </a:cubicBezTo>
                <a:cubicBezTo>
                  <a:pt x="545" y="5"/>
                  <a:pt x="556" y="15"/>
                  <a:pt x="566" y="12"/>
                </a:cubicBezTo>
                <a:cubicBezTo>
                  <a:pt x="569" y="11"/>
                  <a:pt x="566" y="7"/>
                  <a:pt x="566" y="4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59" name="Freeform 167"/>
          <p:cNvSpPr>
            <a:spLocks/>
          </p:cNvSpPr>
          <p:nvPr/>
        </p:nvSpPr>
        <p:spPr bwMode="auto">
          <a:xfrm>
            <a:off x="7748588" y="2425700"/>
            <a:ext cx="127000" cy="122238"/>
          </a:xfrm>
          <a:custGeom>
            <a:avLst/>
            <a:gdLst>
              <a:gd name="T0" fmla="*/ 0 w 80"/>
              <a:gd name="T1" fmla="*/ 0 h 92"/>
              <a:gd name="T2" fmla="*/ 40 w 80"/>
              <a:gd name="T3" fmla="*/ 52 h 92"/>
              <a:gd name="T4" fmla="*/ 56 w 80"/>
              <a:gd name="T5" fmla="*/ 76 h 92"/>
              <a:gd name="T6" fmla="*/ 80 w 80"/>
              <a:gd name="T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92">
                <a:moveTo>
                  <a:pt x="0" y="0"/>
                </a:moveTo>
                <a:cubicBezTo>
                  <a:pt x="13" y="20"/>
                  <a:pt x="16" y="44"/>
                  <a:pt x="40" y="52"/>
                </a:cubicBezTo>
                <a:cubicBezTo>
                  <a:pt x="45" y="60"/>
                  <a:pt x="51" y="68"/>
                  <a:pt x="56" y="76"/>
                </a:cubicBezTo>
                <a:cubicBezTo>
                  <a:pt x="61" y="84"/>
                  <a:pt x="80" y="92"/>
                  <a:pt x="80" y="92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60" name="Rectangle 168"/>
          <p:cNvSpPr>
            <a:spLocks noChangeArrowheads="1"/>
          </p:cNvSpPr>
          <p:nvPr/>
        </p:nvSpPr>
        <p:spPr bwMode="auto">
          <a:xfrm rot="12480958">
            <a:off x="7748588" y="2584450"/>
            <a:ext cx="34925" cy="952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61" name="Rectangle 169"/>
          <p:cNvSpPr>
            <a:spLocks noChangeArrowheads="1"/>
          </p:cNvSpPr>
          <p:nvPr/>
        </p:nvSpPr>
        <p:spPr bwMode="auto">
          <a:xfrm rot="240000">
            <a:off x="2763838" y="1187450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62" name="Rectangle 170"/>
          <p:cNvSpPr>
            <a:spLocks noChangeArrowheads="1"/>
          </p:cNvSpPr>
          <p:nvPr/>
        </p:nvSpPr>
        <p:spPr bwMode="auto">
          <a:xfrm rot="887311">
            <a:off x="8586788" y="3230563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343" name="Group 171"/>
          <p:cNvGrpSpPr>
            <a:grpSpLocks/>
          </p:cNvGrpSpPr>
          <p:nvPr/>
        </p:nvGrpSpPr>
        <p:grpSpPr bwMode="auto">
          <a:xfrm rot="5400000">
            <a:off x="8365332" y="3031331"/>
            <a:ext cx="71438" cy="98425"/>
            <a:chOff x="3449" y="1046"/>
            <a:chExt cx="60" cy="62"/>
          </a:xfrm>
        </p:grpSpPr>
        <p:sp>
          <p:nvSpPr>
            <p:cNvPr id="3464364" name="Oval 172"/>
            <p:cNvSpPr>
              <a:spLocks noChangeArrowheads="1"/>
            </p:cNvSpPr>
            <p:nvPr/>
          </p:nvSpPr>
          <p:spPr bwMode="auto">
            <a:xfrm>
              <a:off x="3458" y="1050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65" name="Oval 173"/>
            <p:cNvSpPr>
              <a:spLocks noChangeArrowheads="1"/>
            </p:cNvSpPr>
            <p:nvPr/>
          </p:nvSpPr>
          <p:spPr bwMode="auto">
            <a:xfrm>
              <a:off x="3436" y="1082"/>
              <a:ext cx="36" cy="3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44" name="Group 174"/>
          <p:cNvGrpSpPr>
            <a:grpSpLocks/>
          </p:cNvGrpSpPr>
          <p:nvPr/>
        </p:nvGrpSpPr>
        <p:grpSpPr bwMode="auto">
          <a:xfrm rot="2488942">
            <a:off x="8358188" y="3167063"/>
            <a:ext cx="84137" cy="82550"/>
            <a:chOff x="3449" y="1046"/>
            <a:chExt cx="60" cy="62"/>
          </a:xfrm>
        </p:grpSpPr>
        <p:sp>
          <p:nvSpPr>
            <p:cNvPr id="3464367" name="Oval 175"/>
            <p:cNvSpPr>
              <a:spLocks noChangeArrowheads="1"/>
            </p:cNvSpPr>
            <p:nvPr/>
          </p:nvSpPr>
          <p:spPr bwMode="auto">
            <a:xfrm>
              <a:off x="3464" y="1044"/>
              <a:ext cx="36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68" name="Oval 176"/>
            <p:cNvSpPr>
              <a:spLocks noChangeArrowheads="1"/>
            </p:cNvSpPr>
            <p:nvPr/>
          </p:nvSpPr>
          <p:spPr bwMode="auto">
            <a:xfrm>
              <a:off x="3437" y="1072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69" name="Rectangle 177"/>
          <p:cNvSpPr>
            <a:spLocks noChangeArrowheads="1"/>
          </p:cNvSpPr>
          <p:nvPr/>
        </p:nvSpPr>
        <p:spPr bwMode="auto">
          <a:xfrm rot="11280000">
            <a:off x="6799263" y="1990725"/>
            <a:ext cx="34925" cy="9683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346" name="Group 178"/>
          <p:cNvGrpSpPr>
            <a:grpSpLocks/>
          </p:cNvGrpSpPr>
          <p:nvPr/>
        </p:nvGrpSpPr>
        <p:grpSpPr bwMode="auto">
          <a:xfrm rot="4624931">
            <a:off x="6772276" y="1970087"/>
            <a:ext cx="69850" cy="98425"/>
            <a:chOff x="3449" y="1046"/>
            <a:chExt cx="60" cy="62"/>
          </a:xfrm>
        </p:grpSpPr>
        <p:sp>
          <p:nvSpPr>
            <p:cNvPr id="3464371" name="Oval 179"/>
            <p:cNvSpPr>
              <a:spLocks noChangeArrowheads="1"/>
            </p:cNvSpPr>
            <p:nvPr/>
          </p:nvSpPr>
          <p:spPr bwMode="auto">
            <a:xfrm>
              <a:off x="3462" y="1057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72" name="Oval 180"/>
            <p:cNvSpPr>
              <a:spLocks noChangeArrowheads="1"/>
            </p:cNvSpPr>
            <p:nvPr/>
          </p:nvSpPr>
          <p:spPr bwMode="auto">
            <a:xfrm>
              <a:off x="3440" y="1077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73" name="Rectangle 181"/>
          <p:cNvSpPr>
            <a:spLocks noChangeArrowheads="1"/>
          </p:cNvSpPr>
          <p:nvPr/>
        </p:nvSpPr>
        <p:spPr bwMode="auto">
          <a:xfrm rot="11280000">
            <a:off x="6951663" y="1966913"/>
            <a:ext cx="34925" cy="9683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348" name="Group 182"/>
          <p:cNvGrpSpPr>
            <a:grpSpLocks/>
          </p:cNvGrpSpPr>
          <p:nvPr/>
        </p:nvGrpSpPr>
        <p:grpSpPr bwMode="auto">
          <a:xfrm rot="4132734">
            <a:off x="6924676" y="1946275"/>
            <a:ext cx="69850" cy="98425"/>
            <a:chOff x="3449" y="1046"/>
            <a:chExt cx="60" cy="62"/>
          </a:xfrm>
        </p:grpSpPr>
        <p:sp>
          <p:nvSpPr>
            <p:cNvPr id="3464375" name="Oval 183"/>
            <p:cNvSpPr>
              <a:spLocks noChangeArrowheads="1"/>
            </p:cNvSpPr>
            <p:nvPr/>
          </p:nvSpPr>
          <p:spPr bwMode="auto">
            <a:xfrm>
              <a:off x="3460" y="1058"/>
              <a:ext cx="34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76" name="Oval 184"/>
            <p:cNvSpPr>
              <a:spLocks noChangeArrowheads="1"/>
            </p:cNvSpPr>
            <p:nvPr/>
          </p:nvSpPr>
          <p:spPr bwMode="auto">
            <a:xfrm>
              <a:off x="3446" y="1078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46349" name="Rectangle 185"/>
          <p:cNvSpPr>
            <a:spLocks noChangeArrowheads="1"/>
          </p:cNvSpPr>
          <p:nvPr/>
        </p:nvSpPr>
        <p:spPr bwMode="auto">
          <a:xfrm>
            <a:off x="669625" y="219075"/>
            <a:ext cx="79012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417" tIns="38520" rIns="78417" bIns="385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x-none" sz="2100" b="1" dirty="0">
                <a:solidFill>
                  <a:srgbClr val="333399"/>
                </a:solidFill>
                <a:latin typeface="Tahoma" charset="0"/>
              </a:rPr>
              <a:t>Quels ARV sont prescrits en 2018 ?</a:t>
            </a:r>
          </a:p>
        </p:txBody>
      </p:sp>
      <p:sp useBgFill="1">
        <p:nvSpPr>
          <p:cNvPr id="3464378" name="Rectangle 186"/>
          <p:cNvSpPr>
            <a:spLocks noChangeArrowheads="1"/>
          </p:cNvSpPr>
          <p:nvPr/>
        </p:nvSpPr>
        <p:spPr bwMode="auto">
          <a:xfrm>
            <a:off x="444500" y="5500688"/>
            <a:ext cx="8670925" cy="214312"/>
          </a:xfrm>
          <a:prstGeom prst="rect">
            <a:avLst/>
          </a:prstGeom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79" name="Text Box 187"/>
          <p:cNvSpPr txBox="1">
            <a:spLocks noChangeArrowheads="1"/>
          </p:cNvSpPr>
          <p:nvPr/>
        </p:nvSpPr>
        <p:spPr bwMode="auto">
          <a:xfrm>
            <a:off x="1004888" y="1668463"/>
            <a:ext cx="2112962" cy="265112"/>
          </a:xfrm>
          <a:prstGeom prst="rect">
            <a:avLst/>
          </a:prstGeom>
          <a:solidFill>
            <a:srgbClr val="FAFAB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Maraviroc (CELSENTRI)</a:t>
            </a:r>
            <a:endParaRPr lang="fr-FR" sz="1200" b="1" i="1" dirty="0">
              <a:solidFill>
                <a:srgbClr val="FF66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80" name="Text Box 188"/>
          <p:cNvSpPr txBox="1">
            <a:spLocks noChangeArrowheads="1"/>
          </p:cNvSpPr>
          <p:nvPr/>
        </p:nvSpPr>
        <p:spPr bwMode="auto">
          <a:xfrm>
            <a:off x="2611438" y="2366963"/>
            <a:ext cx="2112962" cy="265112"/>
          </a:xfrm>
          <a:prstGeom prst="rect">
            <a:avLst/>
          </a:prstGeom>
          <a:solidFill>
            <a:srgbClr val="FAFAB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FUZEON</a:t>
            </a:r>
          </a:p>
        </p:txBody>
      </p:sp>
      <p:grpSp>
        <p:nvGrpSpPr>
          <p:cNvPr id="46353" name="Group 189"/>
          <p:cNvGrpSpPr>
            <a:grpSpLocks/>
          </p:cNvGrpSpPr>
          <p:nvPr/>
        </p:nvGrpSpPr>
        <p:grpSpPr bwMode="auto">
          <a:xfrm>
            <a:off x="585788" y="2932113"/>
            <a:ext cx="3619500" cy="2274887"/>
            <a:chOff x="1516" y="2251"/>
            <a:chExt cx="2565" cy="1720"/>
          </a:xfrm>
        </p:grpSpPr>
        <p:sp>
          <p:nvSpPr>
            <p:cNvPr id="3464382" name="Text Box 190"/>
            <p:cNvSpPr txBox="1">
              <a:spLocks noChangeArrowheads="1"/>
            </p:cNvSpPr>
            <p:nvPr/>
          </p:nvSpPr>
          <p:spPr bwMode="auto">
            <a:xfrm>
              <a:off x="1516" y="2296"/>
              <a:ext cx="825" cy="1675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 strike="sngStrike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Zidovudine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strike="sngStrike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Didanosine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strike="sngStrike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Stavudine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Lamivudine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Emtricitabine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Ténofovir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Abacavir</a:t>
              </a:r>
            </a:p>
            <a:p>
              <a:pPr>
                <a:spcBef>
                  <a:spcPct val="50000"/>
                </a:spcBef>
                <a:defRPr/>
              </a:pPr>
              <a:endParaRPr lang="fr-FR" sz="1200" b="1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83" name="Text Box 191"/>
            <p:cNvSpPr txBox="1">
              <a:spLocks noChangeArrowheads="1"/>
            </p:cNvSpPr>
            <p:nvPr/>
          </p:nvSpPr>
          <p:spPr bwMode="auto">
            <a:xfrm>
              <a:off x="2360" y="2296"/>
              <a:ext cx="825" cy="1605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Formes combinées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strike="sngStrike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COMBIVIR</a:t>
              </a: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®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strike="sngStrike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TRIZIVIR</a:t>
              </a: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®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KIVEXA®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TRUVADA®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ATRIPLA®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EVIPLERA®</a:t>
              </a:r>
            </a:p>
          </p:txBody>
        </p:sp>
        <p:sp>
          <p:nvSpPr>
            <p:cNvPr id="3464384" name="Text Box 192"/>
            <p:cNvSpPr txBox="1">
              <a:spLocks noChangeArrowheads="1"/>
            </p:cNvSpPr>
            <p:nvPr/>
          </p:nvSpPr>
          <p:spPr bwMode="auto">
            <a:xfrm>
              <a:off x="3203" y="2251"/>
              <a:ext cx="878" cy="1047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 strike="sngStrike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Nevirapine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Efavirenz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Etravirine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Rilpivirine</a:t>
              </a:r>
            </a:p>
            <a:p>
              <a:pPr>
                <a:spcBef>
                  <a:spcPct val="50000"/>
                </a:spcBef>
                <a:defRPr/>
              </a:pPr>
              <a:endParaRPr lang="fr-FR" sz="1200" b="1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85" name="Text Box 193"/>
          <p:cNvSpPr txBox="1">
            <a:spLocks noChangeArrowheads="1"/>
          </p:cNvSpPr>
          <p:nvPr/>
        </p:nvSpPr>
        <p:spPr bwMode="auto">
          <a:xfrm>
            <a:off x="3984625" y="4330700"/>
            <a:ext cx="2112963" cy="1372677"/>
          </a:xfrm>
          <a:prstGeom prst="rect">
            <a:avLst/>
          </a:prstGeom>
          <a:solidFill>
            <a:srgbClr val="FAFAB2"/>
          </a:solidFill>
          <a:ln>
            <a:solidFill>
              <a:schemeClr val="tx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Raltegravir (Isentress®)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Elvitegravir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Dolutegravir (Tivicay®)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i="1" dirty="0" err="1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Cabotegravir</a:t>
            </a:r>
            <a:endParaRPr lang="fr-FR" sz="1200" b="1" i="1" dirty="0">
              <a:solidFill>
                <a:srgbClr val="FF6600"/>
              </a:solidFill>
              <a:latin typeface="Arial" panose="020B0604020202020204" pitchFamily="34" charset="0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fr-FR" sz="1200" b="1" i="1" dirty="0" err="1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Bictegravir</a:t>
            </a:r>
            <a:endParaRPr lang="fr-FR" sz="1200" b="1" i="1" dirty="0">
              <a:solidFill>
                <a:srgbClr val="FF66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86" name="Text Box 194"/>
          <p:cNvSpPr txBox="1">
            <a:spLocks noChangeArrowheads="1"/>
          </p:cNvSpPr>
          <p:nvPr/>
        </p:nvSpPr>
        <p:spPr bwMode="auto">
          <a:xfrm>
            <a:off x="6572156" y="1177396"/>
            <a:ext cx="2112434" cy="2342174"/>
          </a:xfrm>
          <a:prstGeom prst="rect">
            <a:avLst/>
          </a:prstGeom>
          <a:solidFill>
            <a:srgbClr val="FAFAB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strike="sngStrike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Lopinavir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strike="sngStrike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Atazanavir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strike="sngStrike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Saquinavir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strike="sngStrike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Fosamprénavir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strike="sngStrike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Indinavir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strike="sngStrike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Tipranavir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Darunavir</a:t>
            </a:r>
          </a:p>
          <a:p>
            <a:pPr>
              <a:spcBef>
                <a:spcPct val="50000"/>
              </a:spcBef>
              <a:defRPr/>
            </a:pPr>
            <a:r>
              <a:rPr lang="fr-FR" sz="900" b="1" dirty="0" err="1">
                <a:latin typeface="Arial" panose="020B0604020202020204" pitchFamily="34" charset="0"/>
                <a:ea typeface="+mn-ea"/>
              </a:rPr>
              <a:t>Norvir</a:t>
            </a:r>
            <a:endParaRPr lang="fr-FR" sz="900" b="1" dirty="0">
              <a:latin typeface="Arial" panose="020B0604020202020204" pitchFamily="34" charset="0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fr-FR" sz="900" b="1" dirty="0">
                <a:latin typeface="Arial" panose="020B0604020202020204" pitchFamily="34" charset="0"/>
                <a:ea typeface="+mn-ea"/>
              </a:rPr>
              <a:t>Cobicistat</a:t>
            </a:r>
          </a:p>
        </p:txBody>
      </p:sp>
      <p:sp>
        <p:nvSpPr>
          <p:cNvPr id="46356" name="Text Box 193"/>
          <p:cNvSpPr txBox="1">
            <a:spLocks noChangeArrowheads="1"/>
          </p:cNvSpPr>
          <p:nvPr/>
        </p:nvSpPr>
        <p:spPr bwMode="auto">
          <a:xfrm>
            <a:off x="6270624" y="4387850"/>
            <a:ext cx="2693864" cy="818680"/>
          </a:xfrm>
          <a:prstGeom prst="rect">
            <a:avLst/>
          </a:prstGeom>
          <a:solidFill>
            <a:srgbClr val="FAFA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242" tIns="39621" rIns="79242" bIns="3962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200" b="1" dirty="0"/>
              <a:t>Formes combinées</a:t>
            </a:r>
          </a:p>
          <a:p>
            <a:pPr>
              <a:spcBef>
                <a:spcPct val="50000"/>
              </a:spcBef>
              <a:buNone/>
            </a:pPr>
            <a:r>
              <a:rPr lang="fr-FR" altLang="x-none" sz="1200" b="1" dirty="0"/>
              <a:t>STRIBILD® ou GENVOYA®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 dirty="0"/>
              <a:t>TRIUMEQ®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r>
              <a:rPr lang="fr-FR" altLang="x-none"/>
              <a:t>Les classes actuellement utilisées</a:t>
            </a:r>
          </a:p>
        </p:txBody>
      </p:sp>
      <p:sp>
        <p:nvSpPr>
          <p:cNvPr id="53250" name="Espace réservé du conten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3771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x-none" sz="1800" dirty="0"/>
              <a:t>Transcription inverse (INTI et INNTI)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x-none" sz="1600" dirty="0"/>
              <a:t>Inhibiteurs nucléosidiques ou nucléotidiques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x-none" sz="1600" dirty="0"/>
              <a:t>Utilisés : </a:t>
            </a:r>
            <a:r>
              <a:rPr lang="fr-FR" altLang="x-none" sz="1600" dirty="0" err="1"/>
              <a:t>Tenofovir</a:t>
            </a:r>
            <a:r>
              <a:rPr lang="fr-FR" altLang="x-none" sz="1600" dirty="0"/>
              <a:t>, </a:t>
            </a:r>
            <a:r>
              <a:rPr lang="fr-FR" altLang="x-none" sz="1600" dirty="0" err="1"/>
              <a:t>emtricitabine</a:t>
            </a:r>
            <a:r>
              <a:rPr lang="fr-FR" altLang="x-none" sz="1600" dirty="0"/>
              <a:t> ou lamivudine, Abacavir</a:t>
            </a:r>
          </a:p>
          <a:p>
            <a:pPr lvl="3" eaLnBrk="1" hangingPunct="1">
              <a:lnSpc>
                <a:spcPct val="90000"/>
              </a:lnSpc>
            </a:pPr>
            <a:r>
              <a:rPr lang="fr-FR" altLang="x-none" sz="1400" b="1" dirty="0"/>
              <a:t>Deux associations en « un seul comprimé »</a:t>
            </a:r>
          </a:p>
          <a:p>
            <a:pPr lvl="4" eaLnBrk="1" hangingPunct="1">
              <a:lnSpc>
                <a:spcPct val="90000"/>
              </a:lnSpc>
            </a:pPr>
            <a:r>
              <a:rPr lang="fr-FR" altLang="x-none" sz="1400" b="1" dirty="0"/>
              <a:t>Ténofovir/emtricitabine (Ex </a:t>
            </a:r>
            <a:r>
              <a:rPr lang="fr-FR" altLang="x-none" sz="1400" b="1" dirty="0" err="1"/>
              <a:t>truvada</a:t>
            </a:r>
            <a:r>
              <a:rPr lang="fr-FR" altLang="x-none" sz="1400" b="1" dirty="0"/>
              <a:t>®) « TDF/FTC »</a:t>
            </a:r>
          </a:p>
          <a:p>
            <a:pPr lvl="4" eaLnBrk="1" hangingPunct="1">
              <a:lnSpc>
                <a:spcPct val="90000"/>
              </a:lnSpc>
            </a:pPr>
            <a:r>
              <a:rPr lang="fr-FR" altLang="x-none" sz="1400" b="1" dirty="0"/>
              <a:t>Abacavir/lamivudine (Ex </a:t>
            </a:r>
            <a:r>
              <a:rPr lang="fr-FR" altLang="x-none" sz="1400" b="1" dirty="0" err="1"/>
              <a:t>Kivexa</a:t>
            </a:r>
            <a:r>
              <a:rPr lang="fr-FR" altLang="x-none" sz="1400" b="1" dirty="0"/>
              <a:t>®) « ABC/3TC » ou « ABC/LAM)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x-none" sz="1600" dirty="0"/>
              <a:t>Inhibiteurs non-nucléosidiques (4)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x-none" sz="1600" dirty="0"/>
              <a:t>Utilisés : </a:t>
            </a:r>
            <a:r>
              <a:rPr lang="fr-FR" altLang="x-none" sz="1600" dirty="0" err="1"/>
              <a:t>rilpivirine</a:t>
            </a:r>
            <a:r>
              <a:rPr lang="fr-FR" altLang="x-none" sz="1600" dirty="0"/>
              <a:t>, </a:t>
            </a:r>
            <a:r>
              <a:rPr lang="fr-FR" altLang="x-none" sz="1600" dirty="0" err="1"/>
              <a:t>efavirenz</a:t>
            </a:r>
            <a:r>
              <a:rPr lang="fr-FR" altLang="x-none" sz="1600" dirty="0"/>
              <a:t>, +/- </a:t>
            </a:r>
            <a:r>
              <a:rPr lang="fr-FR" altLang="x-none" sz="1600" dirty="0" err="1"/>
              <a:t>nevirapine</a:t>
            </a:r>
            <a:endParaRPr lang="fr-FR" altLang="x-none" sz="1600" dirty="0"/>
          </a:p>
          <a:p>
            <a:pPr lvl="3" eaLnBrk="1" hangingPunct="1">
              <a:lnSpc>
                <a:spcPct val="90000"/>
              </a:lnSpc>
            </a:pPr>
            <a:r>
              <a:rPr lang="fr-FR" altLang="x-none" sz="1400" dirty="0"/>
              <a:t>Associations en trithérapie </a:t>
            </a:r>
            <a:r>
              <a:rPr lang="fr-FR" altLang="x-none" sz="1400" b="1" dirty="0" err="1"/>
              <a:t>eviplera</a:t>
            </a:r>
            <a:r>
              <a:rPr lang="fr-FR" altLang="x-none" sz="1400" b="1" dirty="0"/>
              <a:t>® </a:t>
            </a:r>
            <a:r>
              <a:rPr lang="fr-FR" altLang="x-none" sz="1400" dirty="0"/>
              <a:t>(avec TDF/FTC), </a:t>
            </a:r>
            <a:r>
              <a:rPr lang="fr-FR" altLang="x-none" sz="1400" b="1" dirty="0"/>
              <a:t>odefsey ®</a:t>
            </a:r>
            <a:r>
              <a:rPr lang="fr-FR" altLang="x-none" sz="1400" dirty="0"/>
              <a:t> (avec TAF/FTC</a:t>
            </a:r>
            <a:r>
              <a:rPr lang="fr-FR" altLang="x-none" sz="1400" b="1" dirty="0"/>
              <a:t>) , </a:t>
            </a:r>
            <a:r>
              <a:rPr lang="fr-FR" altLang="x-none" sz="1400" dirty="0" err="1"/>
              <a:t>atripla</a:t>
            </a:r>
            <a:r>
              <a:rPr lang="fr-FR" altLang="x-none" sz="1400" dirty="0"/>
              <a:t>® (avec TDF/FTC)</a:t>
            </a:r>
          </a:p>
          <a:p>
            <a:pPr eaLnBrk="1" hangingPunct="1">
              <a:lnSpc>
                <a:spcPct val="90000"/>
              </a:lnSpc>
            </a:pPr>
            <a:r>
              <a:rPr lang="fr-FR" altLang="x-none" sz="2100" dirty="0"/>
              <a:t>Protéase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x-none" sz="1700" dirty="0"/>
              <a:t>Antiprotéases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x-none" sz="1400" dirty="0"/>
              <a:t>Utilisé : darunavir (</a:t>
            </a:r>
            <a:r>
              <a:rPr lang="fr-FR" altLang="x-none" sz="1400" b="1" dirty="0" err="1"/>
              <a:t>prezista</a:t>
            </a:r>
            <a:r>
              <a:rPr lang="fr-FR" altLang="x-none" sz="1400" b="1" dirty="0"/>
              <a:t>®</a:t>
            </a:r>
            <a:r>
              <a:rPr lang="fr-FR" altLang="x-none" sz="1400" dirty="0"/>
              <a:t>), atazanavir (</a:t>
            </a:r>
            <a:r>
              <a:rPr lang="fr-FR" altLang="x-none" sz="1400" dirty="0" err="1"/>
              <a:t>reyataz</a:t>
            </a:r>
            <a:r>
              <a:rPr lang="fr-FR" altLang="x-none" sz="1400" dirty="0"/>
              <a:t>®)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x-none" sz="1400" dirty="0"/>
              <a:t>Nécessité un « booster pharmacologique » : ritonavir ou </a:t>
            </a:r>
            <a:r>
              <a:rPr lang="fr-FR" altLang="x-none" sz="1400" dirty="0" err="1"/>
              <a:t>cobocistat</a:t>
            </a:r>
            <a:endParaRPr lang="fr-FR" altLang="x-none" sz="1400" dirty="0"/>
          </a:p>
          <a:p>
            <a:pPr eaLnBrk="1" hangingPunct="1">
              <a:lnSpc>
                <a:spcPct val="90000"/>
              </a:lnSpc>
            </a:pPr>
            <a:r>
              <a:rPr lang="fr-FR" altLang="x-none" sz="2100" dirty="0" err="1"/>
              <a:t>Intégrase</a:t>
            </a:r>
            <a:endParaRPr lang="fr-FR" altLang="x-none" sz="2100" dirty="0"/>
          </a:p>
          <a:p>
            <a:pPr lvl="1" eaLnBrk="1" hangingPunct="1">
              <a:lnSpc>
                <a:spcPct val="90000"/>
              </a:lnSpc>
            </a:pPr>
            <a:r>
              <a:rPr lang="fr-FR" altLang="x-none" sz="1700" dirty="0"/>
              <a:t>Inhibiteurs de l</a:t>
            </a:r>
            <a:r>
              <a:rPr lang="fr-FR" altLang="fr-FR" sz="1700" dirty="0"/>
              <a:t>’</a:t>
            </a:r>
            <a:r>
              <a:rPr lang="fr-FR" altLang="ja-JP" sz="1700" dirty="0"/>
              <a:t>intégrase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x-none" sz="1400" dirty="0"/>
              <a:t>Utilisés : raltegravir (</a:t>
            </a:r>
            <a:r>
              <a:rPr lang="fr-FR" altLang="x-none" sz="1400" b="1" dirty="0"/>
              <a:t>isentress®</a:t>
            </a:r>
            <a:r>
              <a:rPr lang="fr-FR" altLang="x-none" sz="1400" dirty="0"/>
              <a:t>), </a:t>
            </a:r>
            <a:r>
              <a:rPr lang="fr-FR" altLang="x-none" sz="1400" dirty="0" err="1"/>
              <a:t>elvitegravir</a:t>
            </a:r>
            <a:r>
              <a:rPr lang="fr-FR" altLang="x-none" sz="1400" dirty="0"/>
              <a:t> (dans le </a:t>
            </a:r>
            <a:r>
              <a:rPr lang="fr-FR" altLang="x-none" sz="1400" b="1" dirty="0" err="1"/>
              <a:t>stribild</a:t>
            </a:r>
            <a:r>
              <a:rPr lang="fr-FR" altLang="x-none" sz="1400" b="1" dirty="0"/>
              <a:t>® </a:t>
            </a:r>
            <a:r>
              <a:rPr lang="fr-FR" altLang="x-none" sz="1400" dirty="0"/>
              <a:t>et le </a:t>
            </a:r>
            <a:r>
              <a:rPr lang="fr-FR" altLang="x-none" sz="1400" b="1" dirty="0"/>
              <a:t>genvoya®, </a:t>
            </a:r>
            <a:r>
              <a:rPr lang="fr-FR" altLang="x-none" sz="1400" dirty="0"/>
              <a:t>qui nécessite un booster), dolutegravir (</a:t>
            </a:r>
            <a:r>
              <a:rPr lang="fr-FR" altLang="x-none" sz="1400" b="1" dirty="0" err="1"/>
              <a:t>tivicay</a:t>
            </a:r>
            <a:r>
              <a:rPr lang="fr-FR" altLang="x-none" sz="1400" b="1" dirty="0"/>
              <a:t>® </a:t>
            </a:r>
            <a:r>
              <a:rPr lang="fr-FR" altLang="x-none" sz="1400" dirty="0"/>
              <a:t>ou dans le </a:t>
            </a:r>
            <a:r>
              <a:rPr lang="fr-FR" altLang="x-none" sz="1400" b="1" dirty="0"/>
              <a:t>triumeq®</a:t>
            </a:r>
            <a:r>
              <a:rPr lang="fr-FR" altLang="x-none" sz="1400" dirty="0"/>
              <a:t>)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r>
              <a:rPr lang="fr-FR" altLang="x-none"/>
              <a:t>Les associations en monocomprimés</a:t>
            </a:r>
          </a:p>
        </p:txBody>
      </p:sp>
      <p:sp>
        <p:nvSpPr>
          <p:cNvPr id="55298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9388"/>
            <a:ext cx="8578850" cy="3256012"/>
          </a:xfrm>
        </p:spPr>
        <p:txBody>
          <a:bodyPr/>
          <a:lstStyle/>
          <a:p>
            <a:r>
              <a:rPr lang="fr-FR" altLang="x-none" sz="2000" dirty="0"/>
              <a:t>Cela bouge très vite !!</a:t>
            </a:r>
          </a:p>
          <a:p>
            <a:r>
              <a:rPr lang="fr-FR" altLang="x-none" sz="2000" dirty="0"/>
              <a:t>Actuelles</a:t>
            </a:r>
          </a:p>
          <a:p>
            <a:pPr lvl="1"/>
            <a:r>
              <a:rPr lang="fr-FR" altLang="x-none" sz="1800" dirty="0"/>
              <a:t>EVIPLERA® : </a:t>
            </a:r>
            <a:r>
              <a:rPr lang="fr-FR" altLang="x-none" sz="1800" dirty="0" err="1"/>
              <a:t>tenofovir</a:t>
            </a:r>
            <a:r>
              <a:rPr lang="fr-FR" altLang="x-none" sz="1800" dirty="0"/>
              <a:t>, emtricitabine, rilpivirine</a:t>
            </a:r>
          </a:p>
          <a:p>
            <a:pPr lvl="1"/>
            <a:r>
              <a:rPr lang="fr-FR" altLang="x-none" sz="1800" dirty="0"/>
              <a:t>STRIBILD® ou GENVOYA® : </a:t>
            </a:r>
            <a:r>
              <a:rPr lang="fr-FR" altLang="x-none" sz="1800" dirty="0" err="1"/>
              <a:t>tenofovir</a:t>
            </a:r>
            <a:r>
              <a:rPr lang="fr-FR" altLang="x-none" sz="1800" dirty="0"/>
              <a:t>, emtricitabine, </a:t>
            </a:r>
            <a:r>
              <a:rPr lang="fr-FR" altLang="x-none" sz="1800" dirty="0" err="1"/>
              <a:t>elvitegravir</a:t>
            </a:r>
            <a:r>
              <a:rPr lang="fr-FR" altLang="x-none" sz="1800" dirty="0"/>
              <a:t> + cobicistat</a:t>
            </a:r>
          </a:p>
          <a:p>
            <a:pPr lvl="1"/>
            <a:r>
              <a:rPr lang="fr-FR" altLang="x-none" sz="1800" dirty="0"/>
              <a:t>TRIUMEQ® : dolutegravir/abacavir/lamivudine</a:t>
            </a:r>
          </a:p>
          <a:p>
            <a:pPr lvl="1"/>
            <a:r>
              <a:rPr lang="fr-FR" altLang="x-none" sz="1800" dirty="0"/>
              <a:t>(ATRIPLA®: </a:t>
            </a:r>
            <a:r>
              <a:rPr lang="fr-FR" altLang="x-none" sz="1800" dirty="0" err="1"/>
              <a:t>tenofovir</a:t>
            </a:r>
            <a:r>
              <a:rPr lang="fr-FR" altLang="x-none" sz="1800" dirty="0"/>
              <a:t>, emtricitabine, efavirenz)</a:t>
            </a:r>
          </a:p>
          <a:p>
            <a:r>
              <a:rPr lang="fr-FR" altLang="x-none" sz="2200" dirty="0"/>
              <a:t>A venir</a:t>
            </a:r>
          </a:p>
          <a:p>
            <a:pPr lvl="1"/>
            <a:r>
              <a:rPr lang="fr-FR" altLang="x-none" sz="1800" dirty="0"/>
              <a:t>SYMTUZA : darunavir, cobicistat, </a:t>
            </a:r>
            <a:r>
              <a:rPr lang="fr-FR" altLang="x-none" sz="1800" dirty="0" err="1"/>
              <a:t>tenofovir</a:t>
            </a:r>
            <a:r>
              <a:rPr lang="fr-FR" altLang="x-none" sz="1800" dirty="0"/>
              <a:t>, emtricitabine</a:t>
            </a:r>
          </a:p>
          <a:p>
            <a:pPr lvl="1"/>
            <a:r>
              <a:rPr lang="fr-FR" altLang="x-none" sz="1800" dirty="0"/>
              <a:t>Bictegravir/</a:t>
            </a:r>
            <a:r>
              <a:rPr lang="fr-FR" altLang="x-none" sz="1800" dirty="0" err="1"/>
              <a:t>tenofovir</a:t>
            </a:r>
            <a:r>
              <a:rPr lang="fr-FR" altLang="x-none" sz="1800" dirty="0"/>
              <a:t>/Emtricitabine</a:t>
            </a:r>
          </a:p>
          <a:p>
            <a:pPr lvl="1">
              <a:buFontTx/>
              <a:buNone/>
            </a:pPr>
            <a:endParaRPr lang="fr-FR" altLang="x-none" sz="1800" dirty="0"/>
          </a:p>
          <a:p>
            <a:endParaRPr lang="fr-FR" altLang="x-none" sz="2000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r>
              <a:rPr lang="fr-FR" altLang="x-none"/>
              <a:t>Les indications des traitement</a:t>
            </a:r>
          </a:p>
        </p:txBody>
      </p:sp>
      <p:sp>
        <p:nvSpPr>
          <p:cNvPr id="48130" name="Espace réservé du contenu 2"/>
          <p:cNvSpPr>
            <a:spLocks noGrp="1"/>
          </p:cNvSpPr>
          <p:nvPr>
            <p:ph idx="1"/>
          </p:nvPr>
        </p:nvSpPr>
        <p:spPr>
          <a:xfrm>
            <a:off x="1116013" y="2425700"/>
            <a:ext cx="7570787" cy="2232025"/>
          </a:xfrm>
        </p:spPr>
        <p:txBody>
          <a:bodyPr/>
          <a:lstStyle/>
          <a:p>
            <a:r>
              <a:rPr lang="fr-FR" altLang="x-none"/>
              <a:t>Toute personne infectée par le VIH</a:t>
            </a:r>
          </a:p>
          <a:p>
            <a:pPr lvl="1"/>
            <a:r>
              <a:rPr lang="fr-FR" altLang="x-none"/>
              <a:t>Quel que soit le niveau de CD4</a:t>
            </a:r>
          </a:p>
          <a:p>
            <a:pPr lvl="1"/>
            <a:r>
              <a:rPr lang="fr-FR" altLang="x-none"/>
              <a:t>Quel que soit les symptômes cliniques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258763"/>
            <a:ext cx="3941762" cy="5318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850" y="265113"/>
            <a:ext cx="3941763" cy="5318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3" y="34925"/>
            <a:ext cx="4108450" cy="55419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225" y="41275"/>
            <a:ext cx="4108450" cy="55419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75" y="385763"/>
            <a:ext cx="3222625" cy="4870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0" y="385763"/>
            <a:ext cx="2727325" cy="4870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/>
          <a:lstStyle/>
          <a:p>
            <a:pPr>
              <a:defRPr/>
            </a:pPr>
            <a:r>
              <a:rPr lang="fr-FR" dirty="0"/>
              <a:t>Le contexte</a:t>
            </a:r>
          </a:p>
        </p:txBody>
      </p:sp>
      <p:sp>
        <p:nvSpPr>
          <p:cNvPr id="26626" name="Espace réservé du texte 3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/>
          <a:lstStyle/>
          <a:p>
            <a:endParaRPr lang="x-none" altLang="x-none" sz="1600"/>
          </a:p>
        </p:txBody>
      </p:sp>
      <p:pic>
        <p:nvPicPr>
          <p:cNvPr id="26627" name="Image 5" descr="Logo_Corevih_Bad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1201738"/>
            <a:ext cx="24003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indications de traitement curatif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Tout le mode, tout de suite, mais</a:t>
            </a:r>
            <a:r>
              <a:rPr lang="mr-IN" dirty="0"/>
              <a:t>…</a:t>
            </a:r>
            <a:endParaRPr lang="fr-FR" dirty="0"/>
          </a:p>
          <a:p>
            <a:pPr lvl="1"/>
            <a:r>
              <a:rPr lang="fr-FR" dirty="0"/>
              <a:t>Situations d’urgence pour prescrire</a:t>
            </a:r>
          </a:p>
          <a:p>
            <a:pPr lvl="2"/>
            <a:r>
              <a:rPr lang="fr-FR" sz="1800" b="1" dirty="0"/>
              <a:t>Primo-infection</a:t>
            </a:r>
            <a:r>
              <a:rPr lang="fr-FR" sz="1800" dirty="0"/>
              <a:t> : chaque heure compte dans la phase très précoce</a:t>
            </a:r>
          </a:p>
          <a:p>
            <a:pPr lvl="3"/>
            <a:r>
              <a:rPr lang="fr-FR" sz="1400" dirty="0"/>
              <a:t>Critère qualité dans le service : 1</a:t>
            </a:r>
            <a:r>
              <a:rPr lang="fr-FR" sz="1400" baseline="30000" dirty="0"/>
              <a:t>ère</a:t>
            </a:r>
            <a:r>
              <a:rPr lang="fr-FR" sz="1400" dirty="0"/>
              <a:t> prise &lt;12h après un appel téléphonique pour suspicion de primo</a:t>
            </a:r>
          </a:p>
          <a:p>
            <a:pPr lvl="2"/>
            <a:r>
              <a:rPr lang="fr-FR" sz="1800" dirty="0"/>
              <a:t>Grossesse : chaque jour compte pour obtenir une CV indétectable à l’accouchement</a:t>
            </a:r>
          </a:p>
          <a:p>
            <a:pPr lvl="1"/>
            <a:r>
              <a:rPr lang="fr-FR" dirty="0"/>
              <a:t>A l’inverse</a:t>
            </a:r>
          </a:p>
          <a:p>
            <a:pPr lvl="2"/>
            <a:r>
              <a:rPr lang="fr-FR" sz="1800" dirty="0"/>
              <a:t>Pas d’ARV avant le 15</a:t>
            </a:r>
            <a:r>
              <a:rPr lang="fr-FR" sz="1800" baseline="30000" dirty="0"/>
              <a:t>ème</a:t>
            </a:r>
            <a:r>
              <a:rPr lang="fr-FR" sz="1800" dirty="0"/>
              <a:t> jour de traitement d’une infection opportuniste</a:t>
            </a:r>
          </a:p>
          <a:p>
            <a:pPr lvl="2"/>
            <a:r>
              <a:rPr lang="fr-FR" sz="1800" dirty="0"/>
              <a:t>En cas de </a:t>
            </a:r>
            <a:r>
              <a:rPr lang="fr-FR" sz="1800" dirty="0" err="1"/>
              <a:t>cryptococose</a:t>
            </a:r>
            <a:r>
              <a:rPr lang="fr-FR" sz="1800" dirty="0"/>
              <a:t> méningée ou de </a:t>
            </a:r>
            <a:r>
              <a:rPr lang="fr-FR" sz="1800" dirty="0" err="1"/>
              <a:t>tuberculome</a:t>
            </a:r>
            <a:r>
              <a:rPr lang="fr-FR" sz="1800" dirty="0"/>
              <a:t> cérébral, essayer d’attendre un à deux mois.</a:t>
            </a:r>
          </a:p>
        </p:txBody>
      </p:sp>
    </p:spTree>
    <p:extLst>
      <p:ext uri="{BB962C8B-B14F-4D97-AF65-F5344CB8AC3E}">
        <p14:creationId xmlns:p14="http://schemas.microsoft.com/office/powerpoint/2010/main" val="1269773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883" y="27388"/>
            <a:ext cx="7620000" cy="592460"/>
          </a:xfrm>
        </p:spPr>
        <p:txBody>
          <a:bodyPr/>
          <a:lstStyle/>
          <a:p>
            <a:r>
              <a:rPr lang="fr-FR" sz="2333" b="1" dirty="0">
                <a:solidFill>
                  <a:srgbClr val="3A87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 d’antirétroviraux recommandées 2017</a:t>
            </a:r>
            <a:br>
              <a:rPr lang="fr-FR" sz="2333" b="1" dirty="0">
                <a:solidFill>
                  <a:srgbClr val="3A87B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67" dirty="0">
                <a:latin typeface="Arial" panose="020B0604020202020204" pitchFamily="34" charset="0"/>
                <a:cs typeface="Arial" panose="020B0604020202020204" pitchFamily="34" charset="0"/>
              </a:rPr>
              <a:t>(prix public ville TTC sur </a:t>
            </a:r>
            <a:r>
              <a:rPr lang="fr-FR" sz="1167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http://www.codage.ext.cnamts.fr/codif/bdm_it/index.php</a:t>
            </a:r>
            <a:r>
              <a:rPr lang="fr-FR" sz="1167" dirty="0">
                <a:latin typeface="Arial" panose="020B0604020202020204" pitchFamily="34" charset="0"/>
                <a:cs typeface="Arial" panose="020B0604020202020204" pitchFamily="34" charset="0"/>
              </a:rPr>
              <a:t> ; consulté le 12 octobre 2017)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930590" y="817273"/>
          <a:ext cx="7246587" cy="334925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28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Associations recommandées - Noms commerciaux (DCI)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Cout mensuel (€)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/>
                        <a:t>Coût annuel (€)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01">
                <a:tc>
                  <a:txBody>
                    <a:bodyPr/>
                    <a:lstStyle/>
                    <a:p>
                      <a:pPr marL="36195" marR="36195" indent="18034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 err="1"/>
                        <a:t>TénofovirDF</a:t>
                      </a:r>
                      <a:r>
                        <a:rPr lang="fr-FR" sz="1200" dirty="0"/>
                        <a:t>/</a:t>
                      </a:r>
                      <a:r>
                        <a:rPr lang="fr-FR" sz="1200" dirty="0" err="1"/>
                        <a:t>emtricitabine</a:t>
                      </a:r>
                      <a:r>
                        <a:rPr lang="fr-FR" sz="1200" dirty="0"/>
                        <a:t> (Gé) + </a:t>
                      </a:r>
                      <a:r>
                        <a:rPr lang="fr-FR" sz="1200" dirty="0" err="1"/>
                        <a:t>Edurant</a:t>
                      </a:r>
                      <a:r>
                        <a:rPr lang="fr-FR" sz="1200" dirty="0"/>
                        <a:t>® (</a:t>
                      </a:r>
                      <a:r>
                        <a:rPr lang="fr-FR" sz="1200" dirty="0" err="1"/>
                        <a:t>rilpivirine</a:t>
                      </a:r>
                      <a:r>
                        <a:rPr lang="fr-FR" sz="1200" dirty="0"/>
                        <a:t>)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446,43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5 357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01">
                <a:tc>
                  <a:txBody>
                    <a:bodyPr/>
                    <a:lstStyle/>
                    <a:p>
                      <a:pPr marL="36195" marR="36195" indent="18034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 err="1"/>
                        <a:t>TénofovirDF</a:t>
                      </a:r>
                      <a:r>
                        <a:rPr lang="fr-FR" sz="1200" dirty="0"/>
                        <a:t>/</a:t>
                      </a:r>
                      <a:r>
                        <a:rPr lang="fr-FR" sz="1200" dirty="0" err="1"/>
                        <a:t>emtricitabine</a:t>
                      </a:r>
                      <a:r>
                        <a:rPr lang="fr-FR" sz="1200" dirty="0"/>
                        <a:t> (Gé) + </a:t>
                      </a:r>
                      <a:r>
                        <a:rPr lang="pt-BR" sz="1200" dirty="0"/>
                        <a:t>Prezista®/Norvir® </a:t>
                      </a:r>
                      <a:r>
                        <a:rPr lang="fr-FR" sz="1200" dirty="0"/>
                        <a:t>(</a:t>
                      </a:r>
                      <a:r>
                        <a:rPr lang="fr-FR" sz="1200" dirty="0" err="1"/>
                        <a:t>darunavir</a:t>
                      </a:r>
                      <a:r>
                        <a:rPr lang="fr-FR" sz="1200" dirty="0"/>
                        <a:t>/r)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627,29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7 527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01">
                <a:tc>
                  <a:txBody>
                    <a:bodyPr/>
                    <a:lstStyle/>
                    <a:p>
                      <a:pPr marL="36195" marR="36195" indent="18034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 err="1"/>
                        <a:t>Eviplera</a:t>
                      </a:r>
                      <a:r>
                        <a:rPr lang="fr-FR" sz="1200" dirty="0"/>
                        <a:t>® (</a:t>
                      </a:r>
                      <a:r>
                        <a:rPr lang="fr-FR" sz="1200" dirty="0" err="1"/>
                        <a:t>ténofovirDF</a:t>
                      </a:r>
                      <a:r>
                        <a:rPr lang="fr-FR" sz="1200" dirty="0"/>
                        <a:t>/</a:t>
                      </a:r>
                      <a:r>
                        <a:rPr lang="fr-FR" sz="1200" dirty="0" err="1"/>
                        <a:t>emtricitabine</a:t>
                      </a:r>
                      <a:r>
                        <a:rPr lang="fr-FR" sz="1200" dirty="0"/>
                        <a:t>/</a:t>
                      </a:r>
                      <a:r>
                        <a:rPr lang="fr-FR" sz="1200" dirty="0" err="1"/>
                        <a:t>rilpivirine</a:t>
                      </a:r>
                      <a:r>
                        <a:rPr lang="fr-FR" sz="1200" dirty="0"/>
                        <a:t>)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681,90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/>
                        <a:t>8 183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01">
                <a:tc>
                  <a:txBody>
                    <a:bodyPr/>
                    <a:lstStyle/>
                    <a:p>
                      <a:pPr marL="36195" marR="36195" indent="18034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 err="1"/>
                        <a:t>TénofovirDF</a:t>
                      </a:r>
                      <a:r>
                        <a:rPr lang="fr-FR" sz="1200" dirty="0"/>
                        <a:t>/</a:t>
                      </a:r>
                      <a:r>
                        <a:rPr lang="fr-FR" sz="1200" dirty="0" err="1"/>
                        <a:t>emtricitabine</a:t>
                      </a:r>
                      <a:r>
                        <a:rPr lang="fr-FR" sz="1200" dirty="0"/>
                        <a:t> (Gé) + </a:t>
                      </a:r>
                      <a:r>
                        <a:rPr lang="fr-FR" sz="1200" dirty="0" err="1"/>
                        <a:t>Isentress</a:t>
                      </a:r>
                      <a:r>
                        <a:rPr lang="fr-FR" sz="1200" dirty="0"/>
                        <a:t>® (</a:t>
                      </a:r>
                      <a:r>
                        <a:rPr lang="fr-FR" sz="1200" dirty="0" err="1"/>
                        <a:t>raltégravir</a:t>
                      </a:r>
                      <a:r>
                        <a:rPr lang="fr-FR" sz="1200" dirty="0"/>
                        <a:t>)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736,65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/>
                        <a:t>8 840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36195" marR="36195" indent="18034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 err="1"/>
                        <a:t>Abacavir</a:t>
                      </a:r>
                      <a:r>
                        <a:rPr lang="fr-FR" sz="1200" dirty="0"/>
                        <a:t>/</a:t>
                      </a:r>
                      <a:r>
                        <a:rPr lang="fr-FR" sz="1200" dirty="0" err="1"/>
                        <a:t>lamivudine</a:t>
                      </a:r>
                      <a:r>
                        <a:rPr lang="fr-FR" sz="1200" dirty="0"/>
                        <a:t> (Gé) + </a:t>
                      </a:r>
                      <a:r>
                        <a:rPr lang="fr-FR" sz="1200" dirty="0" err="1"/>
                        <a:t>Tivicay</a:t>
                      </a:r>
                      <a:r>
                        <a:rPr lang="fr-FR" sz="1200" dirty="0"/>
                        <a:t>® (</a:t>
                      </a:r>
                      <a:r>
                        <a:rPr lang="fr-FR" sz="1200" dirty="0" err="1"/>
                        <a:t>dolutégravir</a:t>
                      </a:r>
                      <a:r>
                        <a:rPr lang="fr-FR" sz="1200" dirty="0"/>
                        <a:t>)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769,92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/>
                        <a:t>9 239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01">
                <a:tc>
                  <a:txBody>
                    <a:bodyPr/>
                    <a:lstStyle/>
                    <a:p>
                      <a:pPr marL="36195" marR="36195" indent="18034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 err="1"/>
                        <a:t>TénofovirDF</a:t>
                      </a:r>
                      <a:r>
                        <a:rPr lang="fr-FR" sz="1200" dirty="0"/>
                        <a:t>/</a:t>
                      </a:r>
                      <a:r>
                        <a:rPr lang="fr-FR" sz="1200" dirty="0" err="1"/>
                        <a:t>emtricitabine</a:t>
                      </a:r>
                      <a:r>
                        <a:rPr lang="fr-FR" sz="1200" dirty="0"/>
                        <a:t> (Gé) + </a:t>
                      </a:r>
                      <a:r>
                        <a:rPr lang="fr-FR" sz="1200" dirty="0" err="1"/>
                        <a:t>Tivicay</a:t>
                      </a:r>
                      <a:r>
                        <a:rPr lang="fr-FR" sz="1200" dirty="0"/>
                        <a:t>® (</a:t>
                      </a:r>
                      <a:r>
                        <a:rPr lang="fr-FR" sz="1200" dirty="0" err="1"/>
                        <a:t>dolutégravir</a:t>
                      </a:r>
                      <a:r>
                        <a:rPr lang="fr-FR" sz="1200" dirty="0"/>
                        <a:t>)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788,93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9 467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001">
                <a:tc>
                  <a:txBody>
                    <a:bodyPr/>
                    <a:lstStyle/>
                    <a:p>
                      <a:pPr marL="36195" marR="36195" indent="18034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/>
                        <a:t>Truvada® + Prezista®/Norvir® (ténofovirDF/emtricitabine + darunavir/r)</a:t>
                      </a:r>
                      <a:endParaRPr lang="fr-FR" sz="1200" dirty="0"/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/>
                        <a:t>854,26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10 251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501">
                <a:tc>
                  <a:txBody>
                    <a:bodyPr/>
                    <a:lstStyle/>
                    <a:p>
                      <a:pPr marL="36195" marR="36195" indent="18034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 err="1"/>
                        <a:t>Genvoya</a:t>
                      </a:r>
                      <a:r>
                        <a:rPr lang="fr-FR" sz="1200" dirty="0"/>
                        <a:t>® (ténofovir AF/</a:t>
                      </a:r>
                      <a:r>
                        <a:rPr lang="fr-FR" sz="1200" dirty="0" err="1"/>
                        <a:t>emtricitabine</a:t>
                      </a:r>
                      <a:r>
                        <a:rPr lang="fr-FR" sz="1200" dirty="0"/>
                        <a:t>/</a:t>
                      </a:r>
                      <a:r>
                        <a:rPr lang="fr-FR" sz="1200" dirty="0" err="1"/>
                        <a:t>elvitégravir</a:t>
                      </a:r>
                      <a:r>
                        <a:rPr lang="fr-FR" sz="1200" dirty="0"/>
                        <a:t>//</a:t>
                      </a:r>
                      <a:r>
                        <a:rPr lang="fr-FR" sz="1200" dirty="0" err="1"/>
                        <a:t>cobicistat</a:t>
                      </a:r>
                      <a:r>
                        <a:rPr lang="fr-FR" sz="1200" dirty="0"/>
                        <a:t>)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/>
                        <a:t>882,16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R="36195" indent="180340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10 586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01">
                <a:tc>
                  <a:txBody>
                    <a:bodyPr/>
                    <a:lstStyle/>
                    <a:p>
                      <a:pPr marL="36195" marR="36195" indent="18034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 err="1"/>
                        <a:t>Triumeq</a:t>
                      </a:r>
                      <a:r>
                        <a:rPr lang="pt-BR" sz="1200" dirty="0"/>
                        <a:t>® </a:t>
                      </a:r>
                      <a:r>
                        <a:rPr lang="fr-FR" sz="1200" dirty="0"/>
                        <a:t>(</a:t>
                      </a:r>
                      <a:r>
                        <a:rPr lang="fr-FR" sz="1200" dirty="0" err="1"/>
                        <a:t>abacavir</a:t>
                      </a:r>
                      <a:r>
                        <a:rPr lang="fr-FR" sz="1200" dirty="0"/>
                        <a:t>/</a:t>
                      </a:r>
                      <a:r>
                        <a:rPr lang="fr-FR" sz="1200" dirty="0" err="1"/>
                        <a:t>lamivudine</a:t>
                      </a:r>
                      <a:r>
                        <a:rPr lang="fr-FR" sz="1200" dirty="0"/>
                        <a:t>/</a:t>
                      </a:r>
                      <a:r>
                        <a:rPr lang="fr-FR" sz="1200" dirty="0" err="1"/>
                        <a:t>dolutégravir</a:t>
                      </a:r>
                      <a:r>
                        <a:rPr lang="fr-FR" sz="1200" dirty="0"/>
                        <a:t>)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928,43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11 141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001">
                <a:tc>
                  <a:txBody>
                    <a:bodyPr/>
                    <a:lstStyle/>
                    <a:p>
                      <a:pPr marL="36195" marR="36195" indent="18034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 err="1"/>
                        <a:t>Truvada</a:t>
                      </a:r>
                      <a:r>
                        <a:rPr lang="fr-FR" sz="1200" dirty="0"/>
                        <a:t>® + </a:t>
                      </a:r>
                      <a:r>
                        <a:rPr lang="fr-FR" sz="1200" dirty="0" err="1"/>
                        <a:t>Isentress</a:t>
                      </a:r>
                      <a:r>
                        <a:rPr lang="fr-FR" sz="1200" dirty="0"/>
                        <a:t>® (</a:t>
                      </a:r>
                      <a:r>
                        <a:rPr lang="fr-FR" sz="1200" dirty="0" err="1"/>
                        <a:t>ténofovirDF</a:t>
                      </a:r>
                      <a:r>
                        <a:rPr lang="fr-FR" sz="1200" dirty="0"/>
                        <a:t>/</a:t>
                      </a:r>
                      <a:r>
                        <a:rPr lang="fr-FR" sz="1200" dirty="0" err="1"/>
                        <a:t>emtricitabine</a:t>
                      </a:r>
                      <a:r>
                        <a:rPr lang="fr-FR" sz="1200" dirty="0"/>
                        <a:t> + </a:t>
                      </a:r>
                      <a:r>
                        <a:rPr lang="fr-FR" sz="1200" dirty="0" err="1"/>
                        <a:t>raltégravir</a:t>
                      </a:r>
                      <a:r>
                        <a:rPr lang="fr-FR" sz="1200" dirty="0"/>
                        <a:t>)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/>
                        <a:t>963,62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11 563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109">
                <a:tc>
                  <a:txBody>
                    <a:bodyPr/>
                    <a:lstStyle/>
                    <a:p>
                      <a:pPr marL="36195" marR="36195" indent="18034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 err="1"/>
                        <a:t>Truvada</a:t>
                      </a:r>
                      <a:r>
                        <a:rPr lang="fr-FR" sz="1200" dirty="0"/>
                        <a:t>® + </a:t>
                      </a:r>
                      <a:r>
                        <a:rPr lang="fr-FR" sz="1200" dirty="0" err="1"/>
                        <a:t>Tivicay</a:t>
                      </a:r>
                      <a:r>
                        <a:rPr lang="fr-FR" sz="1200" dirty="0"/>
                        <a:t>®  (</a:t>
                      </a:r>
                      <a:r>
                        <a:rPr lang="fr-FR" sz="1200" dirty="0" err="1"/>
                        <a:t>ténofovirDF</a:t>
                      </a:r>
                      <a:r>
                        <a:rPr lang="fr-FR" sz="1200" dirty="0"/>
                        <a:t>/</a:t>
                      </a:r>
                      <a:r>
                        <a:rPr lang="fr-FR" sz="1200" dirty="0" err="1"/>
                        <a:t>emtricitabine</a:t>
                      </a:r>
                      <a:r>
                        <a:rPr lang="fr-FR" sz="1200" dirty="0"/>
                        <a:t> + </a:t>
                      </a:r>
                      <a:r>
                        <a:rPr lang="fr-FR" sz="1200" dirty="0" err="1"/>
                        <a:t>dolutégravir</a:t>
                      </a:r>
                      <a:r>
                        <a:rPr lang="fr-FR" sz="1200" dirty="0"/>
                        <a:t>)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1015,90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36195" marR="36195" indent="1803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/>
                        <a:t>12 191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78845" y="1667769"/>
            <a:ext cx="3058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>
            <a:lvl1pPr indent="1809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150806" defTabSz="761970" eaLnBrk="1" hangingPunct="1"/>
            <a:endParaRPr lang="fr-FR" altLang="fr-FR" sz="150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Parenthèse fermante 2">
            <a:extLst>
              <a:ext uri="{FF2B5EF4-FFF2-40B4-BE49-F238E27FC236}">
                <a16:creationId xmlns:a16="http://schemas.microsoft.com/office/drawing/2014/main" id="{BAFED18D-7B78-B842-A979-0D8264377DE5}"/>
              </a:ext>
            </a:extLst>
          </p:cNvPr>
          <p:cNvSpPr/>
          <p:nvPr/>
        </p:nvSpPr>
        <p:spPr>
          <a:xfrm>
            <a:off x="8244408" y="1345332"/>
            <a:ext cx="45719" cy="504056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enthèse fermante 5">
            <a:extLst>
              <a:ext uri="{FF2B5EF4-FFF2-40B4-BE49-F238E27FC236}">
                <a16:creationId xmlns:a16="http://schemas.microsoft.com/office/drawing/2014/main" id="{BF44AA45-D78D-E744-8C77-BC1EC71B4869}"/>
              </a:ext>
            </a:extLst>
          </p:cNvPr>
          <p:cNvSpPr/>
          <p:nvPr/>
        </p:nvSpPr>
        <p:spPr>
          <a:xfrm>
            <a:off x="8290128" y="2281436"/>
            <a:ext cx="90740" cy="122413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 fermante 6">
            <a:extLst>
              <a:ext uri="{FF2B5EF4-FFF2-40B4-BE49-F238E27FC236}">
                <a16:creationId xmlns:a16="http://schemas.microsoft.com/office/drawing/2014/main" id="{D81987D9-CAE0-254B-9F13-65C20B451689}"/>
              </a:ext>
            </a:extLst>
          </p:cNvPr>
          <p:cNvSpPr/>
          <p:nvPr/>
        </p:nvSpPr>
        <p:spPr>
          <a:xfrm>
            <a:off x="8532440" y="2065412"/>
            <a:ext cx="72008" cy="1656184"/>
          </a:xfrm>
          <a:prstGeom prst="rightBracket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enthèse fermante 7">
            <a:extLst>
              <a:ext uri="{FF2B5EF4-FFF2-40B4-BE49-F238E27FC236}">
                <a16:creationId xmlns:a16="http://schemas.microsoft.com/office/drawing/2014/main" id="{F0BEF34B-1637-BE47-A7BB-D9EA16B9BDED}"/>
              </a:ext>
            </a:extLst>
          </p:cNvPr>
          <p:cNvSpPr/>
          <p:nvPr/>
        </p:nvSpPr>
        <p:spPr>
          <a:xfrm>
            <a:off x="8736130" y="2510347"/>
            <a:ext cx="55893" cy="1499281"/>
          </a:xfrm>
          <a:prstGeom prst="rightBracket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886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x-none" sz="2400" b="1" dirty="0"/>
              <a:t>Les traitements utilisés à Rennes en 2016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478FA2E-0484-8847-8679-F27F48C8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25" y="985292"/>
            <a:ext cx="7892175" cy="4972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4B0277-B42E-3B43-A3FE-87BEB580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Monocomprimés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90734B-573D-D344-8F0A-9DBFC8853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1830" b="9677"/>
          <a:stretch/>
        </p:blipFill>
        <p:spPr>
          <a:xfrm>
            <a:off x="1144427" y="1129308"/>
            <a:ext cx="703137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77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D34B7D-ED23-DF42-B028-8B08DE35A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interactions importantes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1FC297-C0E5-2148-A3F9-0894AB049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Ritonavir, cobicistat</a:t>
            </a:r>
          </a:p>
          <a:p>
            <a:pPr lvl="1"/>
            <a:r>
              <a:rPr lang="fr-FR" sz="1800" dirty="0"/>
              <a:t>« = anti rifampicine »</a:t>
            </a:r>
          </a:p>
          <a:p>
            <a:pPr lvl="1"/>
            <a:r>
              <a:rPr lang="fr-FR" sz="1800" dirty="0"/>
              <a:t>Inhibiteur +++ Cytochrome 3A4</a:t>
            </a:r>
          </a:p>
          <a:p>
            <a:pPr lvl="2"/>
            <a:r>
              <a:rPr lang="fr-FR" sz="1800" dirty="0"/>
              <a:t>Augmente la ½ vie des molécules utilisant la voie de métabolisation concernée</a:t>
            </a:r>
          </a:p>
          <a:p>
            <a:pPr lvl="2"/>
            <a:r>
              <a:rPr lang="fr-FR" sz="1800" dirty="0"/>
              <a:t>Liste très longue…</a:t>
            </a:r>
          </a:p>
          <a:p>
            <a:r>
              <a:rPr lang="fr-FR" sz="2000" dirty="0"/>
              <a:t>Modificateurs de l’acidité gastrique</a:t>
            </a:r>
          </a:p>
          <a:p>
            <a:pPr lvl="1"/>
            <a:r>
              <a:rPr lang="fr-FR" sz="1800" dirty="0"/>
              <a:t>Diminue +++ l’AUC de certains </a:t>
            </a:r>
            <a:r>
              <a:rPr lang="fr-FR" sz="1800" dirty="0" err="1"/>
              <a:t>ARVs</a:t>
            </a:r>
            <a:endParaRPr lang="fr-FR" sz="1800" dirty="0"/>
          </a:p>
          <a:p>
            <a:pPr lvl="2"/>
            <a:r>
              <a:rPr lang="fr-FR" sz="1800" dirty="0"/>
              <a:t>Rilpivirine (dans l’</a:t>
            </a:r>
            <a:r>
              <a:rPr lang="fr-FR" sz="1800" dirty="0" err="1"/>
              <a:t>eviplera</a:t>
            </a:r>
            <a:r>
              <a:rPr lang="fr-FR" sz="1800" dirty="0"/>
              <a:t>)</a:t>
            </a:r>
          </a:p>
          <a:p>
            <a:pPr lvl="2"/>
            <a:r>
              <a:rPr lang="fr-FR" sz="1800" dirty="0"/>
              <a:t>Atazanavir</a:t>
            </a:r>
          </a:p>
          <a:p>
            <a:r>
              <a:rPr lang="fr-FR" sz="2000" dirty="0"/>
              <a:t>Ions</a:t>
            </a:r>
          </a:p>
          <a:p>
            <a:pPr lvl="1"/>
            <a:r>
              <a:rPr lang="fr-FR" sz="1600" dirty="0"/>
              <a:t>Chélateurs : inhibent l’absorption</a:t>
            </a:r>
          </a:p>
          <a:p>
            <a:pPr lvl="2"/>
            <a:r>
              <a:rPr lang="fr-FR" sz="1300" dirty="0"/>
              <a:t>Magnésium ++++ et antiprotéases, mais vrai pour tous les ions</a:t>
            </a:r>
          </a:p>
          <a:p>
            <a:pPr lvl="2"/>
            <a:endParaRPr lang="fr-FR" sz="1800" dirty="0"/>
          </a:p>
          <a:p>
            <a:pPr lvl="2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46262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choses à savoir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7792" y="1273324"/>
            <a:ext cx="8588704" cy="3771636"/>
          </a:xfrm>
        </p:spPr>
        <p:txBody>
          <a:bodyPr/>
          <a:lstStyle/>
          <a:p>
            <a:r>
              <a:rPr lang="fr-FR" sz="2400" dirty="0"/>
              <a:t>Plusieurs ARV sont des inhibiteurs de la sécrétion tubulaire de la créatinine</a:t>
            </a:r>
          </a:p>
          <a:p>
            <a:pPr lvl="1"/>
            <a:r>
              <a:rPr lang="fr-FR" sz="2300" dirty="0"/>
              <a:t>Fausse la mesure de la clearance</a:t>
            </a:r>
          </a:p>
          <a:p>
            <a:pPr lvl="2"/>
            <a:r>
              <a:rPr lang="fr-FR" sz="2000" dirty="0"/>
              <a:t>DFG diminue de 7 à 15 points</a:t>
            </a:r>
          </a:p>
          <a:p>
            <a:pPr lvl="2"/>
            <a:r>
              <a:rPr lang="fr-FR" sz="2000" dirty="0" err="1"/>
              <a:t>Rilpivirine</a:t>
            </a:r>
            <a:r>
              <a:rPr lang="fr-FR" sz="2000" dirty="0"/>
              <a:t>, </a:t>
            </a:r>
            <a:r>
              <a:rPr lang="fr-FR" sz="2000" dirty="0" err="1"/>
              <a:t>dolutegravir</a:t>
            </a:r>
            <a:r>
              <a:rPr lang="fr-FR" sz="2000" dirty="0"/>
              <a:t>, </a:t>
            </a:r>
            <a:r>
              <a:rPr lang="fr-FR" sz="2000" dirty="0" err="1"/>
              <a:t>elvitegravir</a:t>
            </a:r>
            <a:r>
              <a:rPr lang="fr-FR" sz="2000" dirty="0"/>
              <a:t>/c</a:t>
            </a:r>
            <a:r>
              <a:rPr lang="mr-IN" sz="2000" dirty="0"/>
              <a:t>…</a:t>
            </a:r>
            <a:r>
              <a:rPr lang="fr-FR" sz="2000" dirty="0"/>
              <a:t> mais aussi le cotrimoxazole…</a:t>
            </a:r>
          </a:p>
          <a:p>
            <a:pPr marL="792163" lvl="2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2708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principaux effets secondaires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4585692"/>
          </a:xfrm>
        </p:spPr>
        <p:txBody>
          <a:bodyPr/>
          <a:lstStyle/>
          <a:p>
            <a:r>
              <a:rPr lang="fr-FR" sz="1800" dirty="0"/>
              <a:t>Ténofovir </a:t>
            </a:r>
            <a:r>
              <a:rPr lang="fr-FR" sz="1800" dirty="0" err="1"/>
              <a:t>disoproxyl</a:t>
            </a:r>
            <a:r>
              <a:rPr lang="fr-FR" sz="1800" dirty="0"/>
              <a:t> (dans l’</a:t>
            </a:r>
            <a:r>
              <a:rPr lang="fr-FR" sz="1800" dirty="0" err="1"/>
              <a:t>éviplera</a:t>
            </a:r>
            <a:r>
              <a:rPr lang="fr-FR" sz="1800" dirty="0"/>
              <a:t>®, le </a:t>
            </a:r>
            <a:r>
              <a:rPr lang="fr-FR" sz="1800" dirty="0" err="1"/>
              <a:t>stribild</a:t>
            </a:r>
            <a:r>
              <a:rPr lang="fr-FR" sz="1800" dirty="0"/>
              <a:t>®)</a:t>
            </a:r>
          </a:p>
          <a:p>
            <a:pPr lvl="1"/>
            <a:r>
              <a:rPr lang="fr-FR" sz="1600" dirty="0" err="1"/>
              <a:t>Tubulopathie</a:t>
            </a:r>
            <a:r>
              <a:rPr lang="fr-FR" sz="1600" dirty="0"/>
              <a:t> et insuffisance rénale, ostéopénie/</a:t>
            </a:r>
            <a:r>
              <a:rPr lang="fr-FR" sz="1600" dirty="0" err="1"/>
              <a:t>porose</a:t>
            </a:r>
            <a:r>
              <a:rPr lang="fr-FR" sz="1600" dirty="0"/>
              <a:t>.</a:t>
            </a:r>
          </a:p>
          <a:p>
            <a:pPr lvl="1"/>
            <a:r>
              <a:rPr lang="fr-FR" sz="1600" dirty="0"/>
              <a:t>Théoriquement moins avec la forme </a:t>
            </a:r>
            <a:r>
              <a:rPr lang="fr-FR" sz="1600" dirty="0" err="1"/>
              <a:t>tenofovir</a:t>
            </a:r>
            <a:r>
              <a:rPr lang="fr-FR" sz="1600" dirty="0"/>
              <a:t> </a:t>
            </a:r>
            <a:r>
              <a:rPr lang="fr-FR" sz="1600" dirty="0" err="1"/>
              <a:t>alafenamide</a:t>
            </a:r>
            <a:r>
              <a:rPr lang="fr-FR" sz="1600" dirty="0"/>
              <a:t> (dans le Genvoya®, l’Odefsey®, le </a:t>
            </a:r>
            <a:r>
              <a:rPr lang="fr-FR" sz="1600" dirty="0" err="1"/>
              <a:t>Symtuza</a:t>
            </a:r>
            <a:r>
              <a:rPr lang="fr-FR" sz="1600" dirty="0"/>
              <a:t>®)</a:t>
            </a:r>
          </a:p>
          <a:p>
            <a:r>
              <a:rPr lang="fr-FR" sz="1800" dirty="0"/>
              <a:t>Abacavir</a:t>
            </a:r>
          </a:p>
          <a:p>
            <a:pPr lvl="1"/>
            <a:r>
              <a:rPr lang="fr-FR" sz="1600" dirty="0"/>
              <a:t>Risque allergique « théorique »</a:t>
            </a:r>
          </a:p>
          <a:p>
            <a:pPr lvl="2"/>
            <a:r>
              <a:rPr lang="fr-FR" sz="1600" dirty="0"/>
              <a:t>+/- Disparu avec la recherche de l’HLA B5701</a:t>
            </a:r>
          </a:p>
          <a:p>
            <a:r>
              <a:rPr lang="fr-FR" sz="1800" dirty="0"/>
              <a:t>Rilpivirine (dans l’Eviplera®)</a:t>
            </a:r>
          </a:p>
          <a:p>
            <a:pPr lvl="1"/>
            <a:r>
              <a:rPr lang="fr-FR" sz="1600" dirty="0"/>
              <a:t>Inconfort digestif</a:t>
            </a:r>
          </a:p>
          <a:p>
            <a:pPr lvl="1"/>
            <a:r>
              <a:rPr lang="fr-FR" sz="1600" dirty="0"/>
              <a:t>Nécessité de prise pendant les repas</a:t>
            </a:r>
          </a:p>
          <a:p>
            <a:r>
              <a:rPr lang="fr-FR" sz="1800" dirty="0"/>
              <a:t>Darunavir/r (</a:t>
            </a:r>
            <a:r>
              <a:rPr lang="fr-FR" sz="1800" dirty="0" err="1"/>
              <a:t>Prezista</a:t>
            </a:r>
            <a:r>
              <a:rPr lang="fr-FR" sz="1800" dirty="0"/>
              <a:t>®)</a:t>
            </a:r>
          </a:p>
          <a:p>
            <a:pPr lvl="1"/>
            <a:r>
              <a:rPr lang="fr-FR" sz="1600" dirty="0"/>
              <a:t>Interactions médicamenteuses nombreuses (avec le ritonavir)</a:t>
            </a:r>
          </a:p>
          <a:p>
            <a:pPr lvl="1"/>
            <a:r>
              <a:rPr lang="fr-FR" sz="1600" dirty="0"/>
              <a:t>Troubles digestifs (diarrhées)</a:t>
            </a:r>
          </a:p>
          <a:p>
            <a:r>
              <a:rPr lang="fr-FR" sz="1800" dirty="0" err="1"/>
              <a:t>Dolutegravir</a:t>
            </a:r>
            <a:r>
              <a:rPr lang="fr-FR" sz="1800" dirty="0"/>
              <a:t> (dans le </a:t>
            </a:r>
            <a:r>
              <a:rPr lang="fr-FR" sz="1800" dirty="0" err="1"/>
              <a:t>triumeq</a:t>
            </a:r>
            <a:r>
              <a:rPr lang="fr-FR" sz="1800" dirty="0"/>
              <a:t> ®, </a:t>
            </a:r>
            <a:r>
              <a:rPr lang="fr-FR" sz="1800" dirty="0" err="1"/>
              <a:t>tivicay</a:t>
            </a:r>
            <a:r>
              <a:rPr lang="fr-FR" sz="1800" dirty="0"/>
              <a:t> ®)</a:t>
            </a:r>
          </a:p>
          <a:p>
            <a:pPr lvl="1"/>
            <a:r>
              <a:rPr lang="fr-FR" sz="1400" dirty="0"/>
              <a:t>Troubles du sommeil, concentration</a:t>
            </a:r>
            <a:r>
              <a:rPr lang="mr-IN" sz="1400" dirty="0"/>
              <a:t>…</a:t>
            </a:r>
            <a:endParaRPr lang="fr-FR" sz="1400" dirty="0"/>
          </a:p>
          <a:p>
            <a:pPr lvl="1"/>
            <a:endParaRPr lang="fr-FR" sz="1600" dirty="0"/>
          </a:p>
          <a:p>
            <a:endParaRPr lang="fr-FR" sz="20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946808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3" descr="Lipoatrophie visage copie copi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5" y="1460501"/>
            <a:ext cx="3313906" cy="398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Rectangle 4"/>
          <p:cNvSpPr>
            <a:spLocks noChangeArrowheads="1"/>
          </p:cNvSpPr>
          <p:nvPr/>
        </p:nvSpPr>
        <p:spPr bwMode="auto">
          <a:xfrm>
            <a:off x="1746251" y="2794000"/>
            <a:ext cx="1924844" cy="3492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80227" name="Text Box 5"/>
          <p:cNvSpPr txBox="1">
            <a:spLocks noChangeArrowheads="1"/>
          </p:cNvSpPr>
          <p:nvPr/>
        </p:nvSpPr>
        <p:spPr bwMode="auto">
          <a:xfrm>
            <a:off x="1034521" y="5384271"/>
            <a:ext cx="3071813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sz="1667"/>
              <a:t>Lipoatrophie du visage  </a:t>
            </a:r>
          </a:p>
        </p:txBody>
      </p:sp>
      <p:pic>
        <p:nvPicPr>
          <p:cNvPr id="180228" name="Picture 6" descr="Lipo atrophie + hypertrophi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720" y="1460500"/>
            <a:ext cx="3425031" cy="395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9" name="Text Box 7"/>
          <p:cNvSpPr txBox="1">
            <a:spLocks noChangeArrowheads="1"/>
          </p:cNvSpPr>
          <p:nvPr/>
        </p:nvSpPr>
        <p:spPr bwMode="auto">
          <a:xfrm>
            <a:off x="4730750" y="5384271"/>
            <a:ext cx="369093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sz="1667"/>
              <a:t>Augmentation du tour de taille  </a:t>
            </a:r>
          </a:p>
        </p:txBody>
      </p:sp>
      <p:sp>
        <p:nvSpPr>
          <p:cNvPr id="30566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dirty="0">
                <a:cs typeface="+mj-cs"/>
              </a:rPr>
              <a:t>Un effet secondaire sévère des traitements anciens : la </a:t>
            </a:r>
            <a:r>
              <a:rPr lang="fr-FR" sz="2800" dirty="0" err="1">
                <a:cs typeface="+mj-cs"/>
              </a:rPr>
              <a:t>lipodystrophie</a:t>
            </a:r>
            <a:endParaRPr lang="fr-FR" sz="2800" dirty="0"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87624" y="1057300"/>
            <a:ext cx="6972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Apoptose des adipocytes périphériques : irréversible</a:t>
            </a:r>
            <a:r>
              <a:rPr lang="mr-IN" sz="1600" i="1" dirty="0"/>
              <a:t>…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58720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/>
          <a:lstStyle/>
          <a:p>
            <a:pPr>
              <a:defRPr/>
            </a:pPr>
            <a:r>
              <a:rPr lang="fr-FR" altLang="x-none" dirty="0"/>
              <a:t>Les « autres » modalités de traitement</a:t>
            </a:r>
          </a:p>
        </p:txBody>
      </p:sp>
      <p:sp>
        <p:nvSpPr>
          <p:cNvPr id="65538" name="Espace réservé du contenu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/>
          <a:lstStyle/>
          <a:p>
            <a:r>
              <a:rPr lang="fr-FR" altLang="x-none"/>
              <a:t>PrEP : prophylaxie pré exposition</a:t>
            </a:r>
          </a:p>
          <a:p>
            <a:r>
              <a:rPr lang="fr-FR" altLang="x-none"/>
              <a:t>TPE ou « PEP »: traitement post-exposition</a:t>
            </a:r>
          </a:p>
          <a:p>
            <a:r>
              <a:rPr lang="fr-FR" altLang="x-none"/>
              <a:t>TasP : traitement comme prévention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/>
          <a:lstStyle/>
          <a:p>
            <a:pPr>
              <a:defRPr/>
            </a:pPr>
            <a:r>
              <a:rPr lang="fr-FR" dirty="0"/>
              <a:t>TasP</a:t>
            </a:r>
          </a:p>
        </p:txBody>
      </p:sp>
      <p:sp>
        <p:nvSpPr>
          <p:cNvPr id="66562" name="Espace réservé du texte 4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>
          <a:xfrm>
            <a:off x="457200" y="79375"/>
            <a:ext cx="8229600" cy="762000"/>
          </a:xfrm>
        </p:spPr>
        <p:txBody>
          <a:bodyPr/>
          <a:lstStyle/>
          <a:p>
            <a:r>
              <a:rPr lang="fr-FR" altLang="x-none" sz="2800" b="1" dirty="0">
                <a:latin typeface="Arial Narrow" charset="0"/>
              </a:rPr>
              <a:t>Environ 6 000 personnes </a:t>
            </a:r>
            <a:br>
              <a:rPr lang="fr-FR" altLang="x-none" sz="2800" b="1" dirty="0">
                <a:latin typeface="Arial Narrow" charset="0"/>
              </a:rPr>
            </a:br>
            <a:r>
              <a:rPr lang="fr-FR" altLang="x-none" sz="2800" b="1" dirty="0">
                <a:latin typeface="Arial Narrow" charset="0"/>
              </a:rPr>
              <a:t>ont découvert leur séropositivité en France en 2016</a:t>
            </a:r>
            <a:endParaRPr lang="fr-FR" altLang="x-none" dirty="0"/>
          </a:p>
        </p:txBody>
      </p:sp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900113" y="5378450"/>
            <a:ext cx="7356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2" rIns="91387" bIns="4569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200" b="1" dirty="0">
                <a:solidFill>
                  <a:srgbClr val="000000"/>
                </a:solidFill>
                <a:latin typeface="Arial Narrow" charset="0"/>
              </a:rPr>
              <a:t>Source : </a:t>
            </a:r>
            <a:r>
              <a:rPr lang="fr-FR" altLang="x-none" sz="1200" dirty="0">
                <a:solidFill>
                  <a:srgbClr val="000000"/>
                </a:solidFill>
                <a:latin typeface="Arial Narrow" charset="0"/>
              </a:rPr>
              <a:t>InVS, données DO VIH au 31/12/2016 corrigées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A6DA3D-625C-594C-8309-32E6E415E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14597"/>
            <a:ext cx="6408191" cy="41418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er 6"/>
          <p:cNvGrpSpPr>
            <a:grpSpLocks/>
          </p:cNvGrpSpPr>
          <p:nvPr/>
        </p:nvGrpSpPr>
        <p:grpSpPr bwMode="auto">
          <a:xfrm>
            <a:off x="1944688" y="168275"/>
            <a:ext cx="5219700" cy="1689100"/>
            <a:chOff x="611560" y="1057300"/>
            <a:chExt cx="5220072" cy="168825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057300"/>
              <a:ext cx="5220072" cy="1688251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122968" y="1057300"/>
              <a:ext cx="2935496" cy="215791"/>
            </a:xfrm>
            <a:prstGeom prst="rect">
              <a:avLst/>
            </a:prstGeom>
            <a:solidFill>
              <a:schemeClr val="accent5"/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800" b="1" dirty="0">
                  <a:solidFill>
                    <a:srgbClr val="191619"/>
                  </a:solidFill>
                  <a:latin typeface="GuardianSans" charset="0"/>
                </a:rPr>
                <a:t>JAMA </a:t>
              </a:r>
              <a:r>
                <a:rPr lang="en-US" sz="800" dirty="0">
                  <a:solidFill>
                    <a:srgbClr val="191619"/>
                  </a:solidFill>
                  <a:latin typeface="GuardianSansGR" charset="0"/>
                </a:rPr>
                <a:t>July 12, 2016 Volume 316, </a:t>
              </a:r>
              <a:r>
                <a:rPr lang="en-US" sz="800">
                  <a:solidFill>
                    <a:srgbClr val="191619"/>
                  </a:solidFill>
                  <a:latin typeface="GuardianSansGR" charset="0"/>
                </a:rPr>
                <a:t>Number 2</a:t>
              </a:r>
              <a:endParaRPr lang="en-US" dirty="0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588" y="1993900"/>
            <a:ext cx="5040312" cy="35274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itre 1"/>
          <p:cNvSpPr>
            <a:spLocks noGrp="1"/>
          </p:cNvSpPr>
          <p:nvPr>
            <p:ph type="title" idx="4294967295"/>
          </p:nvPr>
        </p:nvSpPr>
        <p:spPr>
          <a:xfrm rot="16200000">
            <a:off x="-101599" y="2346325"/>
            <a:ext cx="2722562" cy="719137"/>
          </a:xfrm>
        </p:spPr>
        <p:txBody>
          <a:bodyPr/>
          <a:lstStyle/>
          <a:p>
            <a:r>
              <a:rPr lang="fr-FR" altLang="x-none" sz="2400"/>
              <a:t>Essai Partner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195513" y="3433763"/>
            <a:ext cx="4608512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x-none" dirty="0">
                <a:solidFill>
                  <a:schemeClr val="bg1"/>
                </a:solidFill>
              </a:rPr>
              <a:t>ZERO TRANSMISSION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6038"/>
            <a:ext cx="8204200" cy="901700"/>
          </a:xfrm>
        </p:spPr>
        <p:txBody>
          <a:bodyPr/>
          <a:lstStyle/>
          <a:p>
            <a:pPr eaLnBrk="1" hangingPunct="1"/>
            <a:r>
              <a:rPr lang="fr-FR" altLang="x-none" sz="2100" b="1"/>
              <a:t>Un des meilleurs exemples de TasP : la prévention de la transmission mère enfant</a:t>
            </a:r>
          </a:p>
        </p:txBody>
      </p:sp>
      <p:sp>
        <p:nvSpPr>
          <p:cNvPr id="68610" name="Espace réservé du contenu 3"/>
          <p:cNvSpPr>
            <a:spLocks noGrp="1"/>
          </p:cNvSpPr>
          <p:nvPr>
            <p:ph sz="half" idx="1"/>
          </p:nvPr>
        </p:nvSpPr>
        <p:spPr>
          <a:xfrm>
            <a:off x="4725988" y="4883150"/>
            <a:ext cx="4337050" cy="720725"/>
          </a:xfrm>
          <a:ln>
            <a:solidFill>
              <a:srgbClr val="222268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fr-FR" altLang="fr-FR" sz="1700"/>
              <a:t>ARV débutés avant conception et CV &lt;50 : TME = 0% [0.0 - 0.1]</a:t>
            </a:r>
          </a:p>
        </p:txBody>
      </p:sp>
      <p:grpSp>
        <p:nvGrpSpPr>
          <p:cNvPr id="68611" name="Group 69"/>
          <p:cNvGrpSpPr>
            <a:grpSpLocks/>
          </p:cNvGrpSpPr>
          <p:nvPr/>
        </p:nvGrpSpPr>
        <p:grpSpPr bwMode="auto">
          <a:xfrm>
            <a:off x="7334250" y="1235075"/>
            <a:ext cx="741363" cy="666750"/>
            <a:chOff x="4750" y="737"/>
            <a:chExt cx="762" cy="697"/>
          </a:xfrm>
        </p:grpSpPr>
        <p:pic>
          <p:nvPicPr>
            <p:cNvPr id="37904" name="Picture 70" descr="anrs9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" y="911"/>
              <a:ext cx="383" cy="16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25" name="Rectangle 71"/>
            <p:cNvSpPr>
              <a:spLocks noChangeArrowheads="1"/>
            </p:cNvSpPr>
            <p:nvPr/>
          </p:nvSpPr>
          <p:spPr bwMode="auto">
            <a:xfrm>
              <a:off x="4750" y="1079"/>
              <a:ext cx="762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x-none" sz="800" b="1" i="1">
                  <a:solidFill>
                    <a:srgbClr val="020202"/>
                  </a:solidFill>
                </a:rPr>
                <a:t>INSERM</a:t>
              </a:r>
            </a:p>
            <a:p>
              <a:pPr algn="ctr"/>
              <a:r>
                <a:rPr lang="fr-FR" altLang="x-none" sz="800" b="1" i="1">
                  <a:solidFill>
                    <a:srgbClr val="020202"/>
                  </a:solidFill>
                </a:rPr>
                <a:t>CESP 1018</a:t>
              </a:r>
            </a:p>
          </p:txBody>
        </p:sp>
        <p:sp>
          <p:nvSpPr>
            <p:cNvPr id="68626" name="Rectangle 72"/>
            <p:cNvSpPr>
              <a:spLocks noChangeArrowheads="1"/>
            </p:cNvSpPr>
            <p:nvPr/>
          </p:nvSpPr>
          <p:spPr bwMode="auto">
            <a:xfrm>
              <a:off x="4858" y="737"/>
              <a:ext cx="47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x-none" sz="1000" b="1" i="1">
                  <a:solidFill>
                    <a:srgbClr val="020202"/>
                  </a:solidFill>
                </a:rPr>
                <a:t>EPF</a:t>
              </a:r>
              <a:endParaRPr lang="fr-FR" altLang="x-none" sz="900" b="1" i="1">
                <a:solidFill>
                  <a:srgbClr val="020202"/>
                </a:solidFill>
              </a:endParaRPr>
            </a:p>
          </p:txBody>
        </p:sp>
      </p:grpSp>
      <p:sp>
        <p:nvSpPr>
          <p:cNvPr id="68612" name="ZoneTexte 1"/>
          <p:cNvSpPr txBox="1">
            <a:spLocks noChangeArrowheads="1"/>
          </p:cNvSpPr>
          <p:nvPr/>
        </p:nvSpPr>
        <p:spPr bwMode="auto">
          <a:xfrm>
            <a:off x="2124075" y="5378450"/>
            <a:ext cx="16859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42" tIns="39621" rIns="79242" bIns="396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000" i="1">
                <a:solidFill>
                  <a:srgbClr val="000000"/>
                </a:solidFill>
              </a:rPr>
              <a:t>Mandelbrot et al.CID 2015</a:t>
            </a:r>
          </a:p>
        </p:txBody>
      </p:sp>
      <p:grpSp>
        <p:nvGrpSpPr>
          <p:cNvPr id="68613" name="Grouper 12"/>
          <p:cNvGrpSpPr>
            <a:grpSpLocks/>
          </p:cNvGrpSpPr>
          <p:nvPr/>
        </p:nvGrpSpPr>
        <p:grpSpPr bwMode="auto">
          <a:xfrm>
            <a:off x="927100" y="1627188"/>
            <a:ext cx="5472113" cy="2640012"/>
            <a:chOff x="2051720" y="1844824"/>
            <a:chExt cx="6192688" cy="3384376"/>
          </a:xfrm>
        </p:grpSpPr>
        <p:grpSp>
          <p:nvGrpSpPr>
            <p:cNvPr id="68620" name="Grouper 13"/>
            <p:cNvGrpSpPr>
              <a:grpSpLocks/>
            </p:cNvGrpSpPr>
            <p:nvPr/>
          </p:nvGrpSpPr>
          <p:grpSpPr bwMode="auto">
            <a:xfrm>
              <a:off x="2700338" y="2636838"/>
              <a:ext cx="1008062" cy="1729312"/>
              <a:chOff x="2700338" y="2636838"/>
              <a:chExt cx="1008062" cy="1729312"/>
            </a:xfrm>
          </p:grpSpPr>
          <p:sp>
            <p:nvSpPr>
              <p:cNvPr id="68622" name="ZoneTexte 11"/>
              <p:cNvSpPr txBox="1">
                <a:spLocks noChangeArrowheads="1"/>
              </p:cNvSpPr>
              <p:nvPr/>
            </p:nvSpPr>
            <p:spPr bwMode="auto">
              <a:xfrm>
                <a:off x="2700338" y="2636838"/>
                <a:ext cx="1008062" cy="394477"/>
              </a:xfrm>
              <a:prstGeom prst="rect">
                <a:avLst/>
              </a:prstGeom>
              <a:solidFill>
                <a:srgbClr val="FFF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x-none" sz="1400" b="1" i="1">
                    <a:solidFill>
                      <a:srgbClr val="FF0000"/>
                    </a:solidFill>
                    <a:latin typeface="Calibri" charset="0"/>
                  </a:rPr>
                  <a:t>N=2676</a:t>
                </a:r>
              </a:p>
            </p:txBody>
          </p:sp>
          <p:cxnSp>
            <p:nvCxnSpPr>
              <p:cNvPr id="68623" name="Connecteur droit avec flèche 6"/>
              <p:cNvCxnSpPr>
                <a:cxnSpLocks noChangeShapeType="1"/>
              </p:cNvCxnSpPr>
              <p:nvPr/>
            </p:nvCxnSpPr>
            <p:spPr bwMode="auto">
              <a:xfrm>
                <a:off x="3059582" y="2996693"/>
                <a:ext cx="0" cy="13696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16" name="Espace réservé du contenu 17"/>
            <p:cNvGraphicFramePr>
              <a:graphicFrameLocks/>
            </p:cNvGraphicFramePr>
            <p:nvPr/>
          </p:nvGraphicFramePr>
          <p:xfrm>
            <a:off x="2051720" y="1844824"/>
            <a:ext cx="6192688" cy="3384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cxnSp>
        <p:nvCxnSpPr>
          <p:cNvPr id="5" name="Connecteur droit avec flèche 4"/>
          <p:cNvCxnSpPr>
            <a:cxnSpLocks noChangeShapeType="1"/>
          </p:cNvCxnSpPr>
          <p:nvPr/>
        </p:nvCxnSpPr>
        <p:spPr bwMode="auto">
          <a:xfrm>
            <a:off x="4006850" y="4506913"/>
            <a:ext cx="71913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avec flèche 19"/>
          <p:cNvCxnSpPr>
            <a:cxnSpLocks noChangeShapeType="1"/>
          </p:cNvCxnSpPr>
          <p:nvPr/>
        </p:nvCxnSpPr>
        <p:spPr bwMode="auto">
          <a:xfrm flipV="1">
            <a:off x="6216650" y="2166938"/>
            <a:ext cx="0" cy="7207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6" name="Rectangle 6"/>
          <p:cNvSpPr>
            <a:spLocks noChangeArrowheads="1"/>
          </p:cNvSpPr>
          <p:nvPr/>
        </p:nvSpPr>
        <p:spPr bwMode="auto">
          <a:xfrm>
            <a:off x="1730375" y="4327525"/>
            <a:ext cx="237966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242" tIns="39621" rIns="79242" bIns="396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fr-FR" altLang="x-none" sz="1600" i="1">
                <a:solidFill>
                  <a:srgbClr val="000000"/>
                </a:solidFill>
                <a:latin typeface="Calibri" charset="0"/>
              </a:rPr>
              <a:t>Effet délai de traitement</a:t>
            </a:r>
          </a:p>
        </p:txBody>
      </p:sp>
      <p:sp>
        <p:nvSpPr>
          <p:cNvPr id="68617" name="Rectangle 7"/>
          <p:cNvSpPr>
            <a:spLocks noChangeArrowheads="1"/>
          </p:cNvSpPr>
          <p:nvPr/>
        </p:nvSpPr>
        <p:spPr bwMode="auto">
          <a:xfrm>
            <a:off x="6205538" y="2917825"/>
            <a:ext cx="17176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42" tIns="39621" rIns="79242" bIns="39621"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600" i="1">
                <a:latin typeface="Calibri" charset="0"/>
              </a:rPr>
              <a:t>Effet charge virale</a:t>
            </a:r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927100" y="1566863"/>
            <a:ext cx="323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42" tIns="39621" rIns="79242" bIns="396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600" i="1">
                <a:latin typeface="Calibri" charset="0"/>
              </a:rPr>
              <a:t>%</a:t>
            </a:r>
            <a:endParaRPr lang="fr-FR" altLang="x-none" sz="1600"/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411163" y="2903538"/>
            <a:ext cx="5319712" cy="646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x-none">
                <a:solidFill>
                  <a:schemeClr val="bg1"/>
                </a:solidFill>
              </a:rPr>
              <a:t>ZERO TRANSMISSION</a:t>
            </a:r>
          </a:p>
          <a:p>
            <a:pPr algn="ctr" eaLnBrk="1" hangingPunct="1"/>
            <a:r>
              <a:rPr lang="fr-FR" altLang="x-none" sz="1200">
                <a:solidFill>
                  <a:schemeClr val="bg1"/>
                </a:solidFill>
              </a:rPr>
              <a:t>Si la CV est indétectable à la conception et le reste jusqu’à l’accouchement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/>
          <a:lstStyle/>
          <a:p>
            <a:pPr>
              <a:defRPr/>
            </a:pPr>
            <a:r>
              <a:rPr lang="fr-FR" dirty="0"/>
              <a:t>PrEP</a:t>
            </a:r>
          </a:p>
        </p:txBody>
      </p:sp>
      <p:sp>
        <p:nvSpPr>
          <p:cNvPr id="70658" name="Espace réservé du texte 4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20650"/>
            <a:ext cx="3789362" cy="51149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93675"/>
            <a:ext cx="3914775" cy="51339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979613" y="5305425"/>
            <a:ext cx="1173162" cy="277813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Arial" panose="020B0604020202020204" pitchFamily="34" charset="0"/>
                <a:ea typeface="+mn-ea"/>
              </a:rPr>
              <a:t>PROUD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372225" y="5305425"/>
            <a:ext cx="1123950" cy="277813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Arial" panose="020B0604020202020204" pitchFamily="34" charset="0"/>
                <a:ea typeface="+mn-ea"/>
              </a:rPr>
              <a:t>IPERGAY</a:t>
            </a: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ce réservé du contenu 11"/>
          <p:cNvSpPr>
            <a:spLocks noGrp="1"/>
          </p:cNvSpPr>
          <p:nvPr>
            <p:ph idx="1"/>
          </p:nvPr>
        </p:nvSpPr>
        <p:spPr>
          <a:xfrm>
            <a:off x="936625" y="1806575"/>
            <a:ext cx="3959225" cy="1811338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x-none"/>
              <a:t>Truvada®</a:t>
            </a:r>
          </a:p>
          <a:p>
            <a:r>
              <a:rPr lang="fr-FR" altLang="x-none"/>
              <a:t>Randomisée</a:t>
            </a:r>
          </a:p>
          <a:p>
            <a:r>
              <a:rPr lang="fr-FR" altLang="x-none"/>
              <a:t>Placebo</a:t>
            </a:r>
          </a:p>
          <a:p>
            <a:r>
              <a:rPr lang="fr-FR" altLang="x-none"/>
              <a:t>France/Québec</a:t>
            </a:r>
          </a:p>
          <a:p>
            <a:r>
              <a:rPr lang="fr-FR" altLang="x-none" b="1"/>
              <a:t>PrEP au « coup par coup »</a:t>
            </a:r>
          </a:p>
          <a:p>
            <a:endParaRPr lang="fr-FR" altLang="x-none"/>
          </a:p>
        </p:txBody>
      </p:sp>
      <p:sp>
        <p:nvSpPr>
          <p:cNvPr id="72706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936625" y="1058863"/>
            <a:ext cx="3959225" cy="528637"/>
          </a:xfrm>
        </p:spPr>
        <p:txBody>
          <a:bodyPr/>
          <a:lstStyle/>
          <a:p>
            <a:pPr algn="ctr"/>
            <a:r>
              <a:rPr lang="fr-FR" altLang="x-none"/>
              <a:t>IPERGAY</a:t>
            </a:r>
          </a:p>
        </p:txBody>
      </p:sp>
      <p:sp>
        <p:nvSpPr>
          <p:cNvPr id="72707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1503363" y="3784600"/>
            <a:ext cx="2560637" cy="442913"/>
          </a:xfrm>
        </p:spPr>
        <p:txBody>
          <a:bodyPr/>
          <a:lstStyle/>
          <a:p>
            <a:pPr>
              <a:buFontTx/>
              <a:buChar char="•"/>
            </a:pPr>
            <a:r>
              <a:rPr lang="fr-FR" altLang="x-none" sz="1400"/>
              <a:t>Ça marche très bien !</a:t>
            </a:r>
          </a:p>
          <a:p>
            <a:pPr lvl="1">
              <a:buFont typeface="Arial" charset="0"/>
              <a:buChar char="•"/>
            </a:pPr>
            <a:r>
              <a:rPr lang="fr-FR" altLang="x-none" sz="1400"/>
              <a:t>- 86% d</a:t>
            </a:r>
            <a:r>
              <a:rPr lang="fr-FR" altLang="fr-FR" sz="1400"/>
              <a:t>’</a:t>
            </a:r>
            <a:r>
              <a:rPr lang="fr-FR" altLang="x-none" sz="1400"/>
              <a:t>infection VIH</a:t>
            </a:r>
          </a:p>
          <a:p>
            <a:pPr lvl="1">
              <a:buFont typeface="Arial" charset="0"/>
              <a:buChar char="•"/>
            </a:pPr>
            <a:r>
              <a:rPr lang="fr-FR" altLang="x-none" sz="1400"/>
              <a:t>NPT = 18</a:t>
            </a:r>
          </a:p>
        </p:txBody>
      </p:sp>
      <p:sp>
        <p:nvSpPr>
          <p:cNvPr id="72708" name="Titre 7"/>
          <p:cNvSpPr>
            <a:spLocks noGrp="1"/>
          </p:cNvSpPr>
          <p:nvPr>
            <p:ph type="title"/>
          </p:nvPr>
        </p:nvSpPr>
        <p:spPr>
          <a:xfrm>
            <a:off x="1042988" y="265113"/>
            <a:ext cx="7521575" cy="506412"/>
          </a:xfrm>
          <a:ln/>
        </p:spPr>
        <p:txBody>
          <a:bodyPr/>
          <a:lstStyle/>
          <a:p>
            <a:r>
              <a:rPr lang="fr-FR" altLang="x-none" sz="3200" b="1"/>
              <a:t>PrEP : deux essais essentiels</a:t>
            </a:r>
          </a:p>
        </p:txBody>
      </p:sp>
      <p:sp>
        <p:nvSpPr>
          <p:cNvPr id="72709" name="Espace réservé du numéro de diapositive 1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D2E2F0-D440-9341-BFE9-1F9B1020BF33}" type="slidenum">
              <a:rPr lang="fr-FR" altLang="x-none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fr-FR" altLang="x-none" sz="1200">
              <a:solidFill>
                <a:schemeClr val="bg1"/>
              </a:solidFill>
            </a:endParaRPr>
          </a:p>
        </p:txBody>
      </p:sp>
      <p:sp>
        <p:nvSpPr>
          <p:cNvPr id="72710" name="Espace réservé du contenu 13"/>
          <p:cNvSpPr>
            <a:spLocks noGrp="1"/>
          </p:cNvSpPr>
          <p:nvPr>
            <p:ph idx="17"/>
          </p:nvPr>
        </p:nvSpPr>
        <p:spPr>
          <a:xfrm>
            <a:off x="5083175" y="1806575"/>
            <a:ext cx="3957638" cy="1811338"/>
          </a:xfrm>
          <a:ln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x-none"/>
              <a:t>Truvada®</a:t>
            </a:r>
          </a:p>
          <a:p>
            <a:r>
              <a:rPr lang="fr-FR" altLang="x-none"/>
              <a:t>Randomisée</a:t>
            </a:r>
          </a:p>
          <a:p>
            <a:r>
              <a:rPr lang="fr-FR" altLang="x-none"/>
              <a:t>PrEP immédiate versus retardée</a:t>
            </a:r>
          </a:p>
          <a:p>
            <a:r>
              <a:rPr lang="fr-FR" altLang="x-none"/>
              <a:t>UK</a:t>
            </a:r>
          </a:p>
          <a:p>
            <a:r>
              <a:rPr lang="fr-FR" altLang="x-none" b="1"/>
              <a:t>PrEP continue</a:t>
            </a:r>
          </a:p>
          <a:p>
            <a:pPr lvl="1">
              <a:buFont typeface="Arial" charset="0"/>
              <a:buChar char="•"/>
            </a:pPr>
            <a:endParaRPr lang="fr-FR" altLang="x-none"/>
          </a:p>
        </p:txBody>
      </p:sp>
      <p:sp>
        <p:nvSpPr>
          <p:cNvPr id="72711" name="Espace réservé du texte 14"/>
          <p:cNvSpPr>
            <a:spLocks noGrp="1"/>
          </p:cNvSpPr>
          <p:nvPr>
            <p:ph type="body" sz="quarter" idx="18"/>
          </p:nvPr>
        </p:nvSpPr>
        <p:spPr>
          <a:xfrm>
            <a:off x="5083175" y="1058863"/>
            <a:ext cx="3957638" cy="528637"/>
          </a:xfrm>
        </p:spPr>
        <p:txBody>
          <a:bodyPr/>
          <a:lstStyle/>
          <a:p>
            <a:pPr algn="ctr"/>
            <a:r>
              <a:rPr lang="fr-FR" altLang="x-none"/>
              <a:t>PROUD</a:t>
            </a:r>
          </a:p>
        </p:txBody>
      </p:sp>
      <p:sp>
        <p:nvSpPr>
          <p:cNvPr id="72712" name="Espace réservé du texte 15"/>
          <p:cNvSpPr>
            <a:spLocks noGrp="1"/>
          </p:cNvSpPr>
          <p:nvPr>
            <p:ph type="body" sz="quarter" idx="19"/>
          </p:nvPr>
        </p:nvSpPr>
        <p:spPr>
          <a:xfrm>
            <a:off x="5629275" y="3784600"/>
            <a:ext cx="2616200" cy="442913"/>
          </a:xfrm>
        </p:spPr>
        <p:txBody>
          <a:bodyPr/>
          <a:lstStyle/>
          <a:p>
            <a:pPr>
              <a:buFontTx/>
              <a:buChar char="•"/>
            </a:pPr>
            <a:r>
              <a:rPr lang="fr-FR" altLang="x-none" sz="1400"/>
              <a:t>Ça marche très bien !</a:t>
            </a:r>
          </a:p>
          <a:p>
            <a:pPr lvl="1">
              <a:buFont typeface="Arial" charset="0"/>
              <a:buChar char="•"/>
            </a:pPr>
            <a:r>
              <a:rPr lang="fr-FR" altLang="x-none" sz="1400"/>
              <a:t>- 86% d</a:t>
            </a:r>
            <a:r>
              <a:rPr lang="fr-FR" altLang="fr-FR" sz="1400"/>
              <a:t>’</a:t>
            </a:r>
            <a:r>
              <a:rPr lang="fr-FR" altLang="x-none" sz="1400"/>
              <a:t>infection VIH</a:t>
            </a:r>
          </a:p>
          <a:p>
            <a:pPr lvl="1">
              <a:buFont typeface="Arial" charset="0"/>
              <a:buChar char="•"/>
            </a:pPr>
            <a:r>
              <a:rPr lang="fr-FR" altLang="x-none" sz="1400"/>
              <a:t>NPT = 13</a:t>
            </a:r>
          </a:p>
          <a:p>
            <a:pPr>
              <a:buFontTx/>
              <a:buChar char="•"/>
            </a:pPr>
            <a:endParaRPr lang="fr-FR" altLang="x-none" sz="1400"/>
          </a:p>
        </p:txBody>
      </p:sp>
      <p:sp>
        <p:nvSpPr>
          <p:cNvPr id="72713" name="Espace réservé du pied de page 35"/>
          <p:cNvSpPr>
            <a:spLocks noGrp="1"/>
          </p:cNvSpPr>
          <p:nvPr>
            <p:ph type="ftr" sz="quarter" idx="4294967295"/>
          </p:nvPr>
        </p:nvSpPr>
        <p:spPr bwMode="auto">
          <a:xfrm>
            <a:off x="1712913" y="5334000"/>
            <a:ext cx="7431087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FR" altLang="x-none" sz="1100"/>
              <a:t>Mc Cormack S et al. Lancet 10 septembre 2015 -  Molina JM et al. NEJM 1</a:t>
            </a:r>
            <a:r>
              <a:rPr lang="fr-FR" altLang="x-none" sz="1100" baseline="30000"/>
              <a:t>er</a:t>
            </a:r>
            <a:r>
              <a:rPr lang="fr-FR" altLang="x-none" sz="1100"/>
              <a:t> décembre 2015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/>
          <a:lstStyle/>
          <a:p>
            <a:pPr>
              <a:defRPr/>
            </a:pPr>
            <a:r>
              <a:rPr lang="fr-FR" dirty="0"/>
              <a:t>Exercices pratiques</a:t>
            </a:r>
          </a:p>
        </p:txBody>
      </p:sp>
      <p:sp>
        <p:nvSpPr>
          <p:cNvPr id="61442" name="Espace réservé du texte 7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r>
              <a:rPr lang="fr-FR" altLang="x-none"/>
              <a:t>Annabelle</a:t>
            </a:r>
          </a:p>
        </p:txBody>
      </p:sp>
      <p:sp>
        <p:nvSpPr>
          <p:cNvPr id="60418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r>
              <a:rPr lang="fr-FR" altLang="x-none"/>
              <a:t>Annabelle découvre sa séropositivité lors d’un dépistage systématique. Sa charge virale est à 50 000 cop/mL et ses CD4 à 500/mm</a:t>
            </a:r>
            <a:r>
              <a:rPr lang="fr-FR" altLang="x-none" baseline="30000"/>
              <a:t>3 </a:t>
            </a:r>
            <a:r>
              <a:rPr lang="fr-FR" altLang="x-none"/>
              <a:t>, le virus est sensible à tout.</a:t>
            </a:r>
            <a:endParaRPr lang="fr-FR" altLang="x-none" baseline="30000"/>
          </a:p>
          <a:p>
            <a:endParaRPr lang="fr-FR" altLang="x-none" baseline="30000"/>
          </a:p>
          <a:p>
            <a:r>
              <a:rPr lang="fr-FR" altLang="x-none"/>
              <a:t>Quel traitement de 1</a:t>
            </a:r>
            <a:r>
              <a:rPr lang="fr-FR" altLang="x-none" baseline="30000"/>
              <a:t>ère</a:t>
            </a:r>
            <a:r>
              <a:rPr lang="fr-FR" altLang="x-none"/>
              <a:t> intention ? Sur quels critères de choix 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r>
              <a:rPr lang="fr-FR" altLang="x-none"/>
              <a:t>Gérard</a:t>
            </a:r>
          </a:p>
        </p:txBody>
      </p:sp>
      <p:sp>
        <p:nvSpPr>
          <p:cNvPr id="62466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r>
              <a:rPr lang="fr-FR" altLang="x-none"/>
              <a:t>Gérard découvre sa séropositivité mais n’est pas très réactif. Deux ans plus tard il vient pour une pneumocystose.</a:t>
            </a:r>
          </a:p>
          <a:p>
            <a:pPr lvl="1"/>
            <a:r>
              <a:rPr lang="fr-FR" altLang="x-none"/>
              <a:t>Charge virale : 390 000 cop/mL</a:t>
            </a:r>
          </a:p>
          <a:p>
            <a:pPr lvl="1"/>
            <a:r>
              <a:rPr lang="fr-FR" altLang="x-none"/>
              <a:t>CD4 : 180/mm</a:t>
            </a:r>
            <a:r>
              <a:rPr lang="fr-FR" altLang="x-none" baseline="30000"/>
              <a:t>3</a:t>
            </a:r>
            <a:r>
              <a:rPr lang="fr-FR" altLang="x-none"/>
              <a:t> </a:t>
            </a:r>
          </a:p>
          <a:p>
            <a:pPr lvl="1"/>
            <a:endParaRPr lang="fr-FR" altLang="x-none"/>
          </a:p>
          <a:p>
            <a:r>
              <a:rPr lang="fr-FR" altLang="x-none"/>
              <a:t>Quel traitement antiviral pour Gérard, et quand 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r>
              <a:rPr lang="fr-FR" altLang="x-none"/>
              <a:t>Youssef</a:t>
            </a:r>
          </a:p>
        </p:txBody>
      </p:sp>
      <p:sp>
        <p:nvSpPr>
          <p:cNvPr id="63490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r>
              <a:rPr lang="fr-FR" altLang="x-none" sz="2400" dirty="0"/>
              <a:t>Youssef arrive en France après le périple Soudan/Lybie/Turquie/Grèce</a:t>
            </a:r>
            <a:r>
              <a:rPr lang="mr-IN" altLang="x-none" sz="2400" dirty="0"/>
              <a:t>…</a:t>
            </a:r>
            <a:endParaRPr lang="fr-FR" altLang="x-none" sz="2400" dirty="0"/>
          </a:p>
          <a:p>
            <a:r>
              <a:rPr lang="fr-FR" altLang="x-none" sz="2400" dirty="0"/>
              <a:t>Lors de l’examen médical, on découvre une infection VIH, une cachexie et une tuberculose multisensible</a:t>
            </a:r>
          </a:p>
          <a:p>
            <a:pPr lvl="1"/>
            <a:r>
              <a:rPr lang="fr-FR" altLang="x-none" sz="2000" dirty="0"/>
              <a:t>CV : 500 000 cop/mL</a:t>
            </a:r>
          </a:p>
          <a:p>
            <a:pPr lvl="1"/>
            <a:r>
              <a:rPr lang="fr-FR" altLang="x-none" sz="2000" dirty="0"/>
              <a:t>CD4 : 20/mm</a:t>
            </a:r>
            <a:r>
              <a:rPr lang="fr-FR" altLang="x-none" sz="2000" baseline="30000" dirty="0"/>
              <a:t>3</a:t>
            </a:r>
          </a:p>
          <a:p>
            <a:endParaRPr lang="fr-FR" altLang="x-none" sz="2400" dirty="0"/>
          </a:p>
          <a:p>
            <a:r>
              <a:rPr lang="fr-FR" altLang="x-none" sz="2400" dirty="0"/>
              <a:t>Quels traitements pour Youssef et dans quel ordre 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r>
              <a:rPr lang="fr-FR" altLang="x-none"/>
              <a:t>Cindy</a:t>
            </a:r>
          </a:p>
        </p:txBody>
      </p:sp>
      <p:sp>
        <p:nvSpPr>
          <p:cNvPr id="64514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r>
              <a:rPr lang="fr-FR" altLang="x-none"/>
              <a:t>Cindy est enceinte, à 10 SA. Le test VIH systématique revient positif</a:t>
            </a:r>
          </a:p>
          <a:p>
            <a:endParaRPr lang="fr-FR" altLang="x-none"/>
          </a:p>
          <a:p>
            <a:r>
              <a:rPr lang="fr-FR" altLang="x-none"/>
              <a:t>Quel choix de traitement antirétroviral ?</a:t>
            </a:r>
          </a:p>
          <a:p>
            <a:r>
              <a:rPr lang="fr-FR" altLang="x-none"/>
              <a:t>Quand est-ce qu’on l’introduit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7004" y="126432"/>
            <a:ext cx="7178353" cy="8036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250" b="1" dirty="0">
                <a:latin typeface="Arial Narrow"/>
              </a:rPr>
              <a:t>Découvertes de séropositivité par mode de  contamination</a:t>
            </a:r>
            <a:endParaRPr lang="fr-FR" sz="225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F3D257-04D4-5348-93D6-01A923707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34" y="1112935"/>
            <a:ext cx="7180923" cy="4539664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20991" y="5360091"/>
            <a:ext cx="5819924" cy="20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173" tIns="37087" rIns="74173" bIns="3708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sz="844" kern="0" dirty="0">
                <a:solidFill>
                  <a:srgbClr val="000000"/>
                </a:solidFill>
              </a:rPr>
              <a:t>Source : </a:t>
            </a:r>
            <a:r>
              <a:rPr lang="fr-FR" sz="844" b="0" kern="0" dirty="0">
                <a:solidFill>
                  <a:srgbClr val="000000"/>
                </a:solidFill>
              </a:rPr>
              <a:t>InVS, données DO VIH au 31/12/2016</a:t>
            </a:r>
          </a:p>
        </p:txBody>
      </p:sp>
      <p:sp>
        <p:nvSpPr>
          <p:cNvPr id="4" name="Flèche droite rayée 3"/>
          <p:cNvSpPr/>
          <p:nvPr/>
        </p:nvSpPr>
        <p:spPr bwMode="auto">
          <a:xfrm rot="20975505">
            <a:off x="2161026" y="2100170"/>
            <a:ext cx="4726978" cy="332706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50"/>
            <a:endParaRPr lang="fr-FR" sz="1687">
              <a:solidFill>
                <a:srgbClr val="000000"/>
              </a:solidFill>
            </a:endParaRPr>
          </a:p>
        </p:txBody>
      </p:sp>
      <p:sp>
        <p:nvSpPr>
          <p:cNvPr id="6" name="Flèche droite rayée 5"/>
          <p:cNvSpPr/>
          <p:nvPr/>
        </p:nvSpPr>
        <p:spPr bwMode="auto">
          <a:xfrm rot="998607">
            <a:off x="2769320" y="2348207"/>
            <a:ext cx="3510390" cy="300470"/>
          </a:xfrm>
          <a:prstGeom prst="stripedRigh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50"/>
            <a:endParaRPr lang="fr-FR" sz="168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4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692716"/>
            <a:ext cx="8784976" cy="1524000"/>
          </a:xfrm>
        </p:spPr>
        <p:txBody>
          <a:bodyPr/>
          <a:lstStyle/>
          <a:p>
            <a:pPr>
              <a:defRPr/>
            </a:pPr>
            <a:r>
              <a:rPr lang="fr-FR" dirty="0"/>
              <a:t>Le site du COREVIH Bretagne</a:t>
            </a:r>
            <a:br>
              <a:rPr lang="fr-FR" dirty="0"/>
            </a:br>
            <a:endParaRPr lang="fr-FR" sz="16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Données </a:t>
            </a:r>
            <a:r>
              <a:rPr lang="fr-FR" dirty="0" err="1"/>
              <a:t>épidémio</a:t>
            </a:r>
            <a:r>
              <a:rPr lang="fr-FR" dirty="0"/>
              <a:t>, diaporamas, CR de congrès</a:t>
            </a:r>
            <a:r>
              <a:rPr lang="mr-IN" dirty="0"/>
              <a:t>…</a:t>
            </a:r>
            <a:endParaRPr lang="fr-FR" dirty="0"/>
          </a:p>
        </p:txBody>
      </p:sp>
      <p:sp>
        <p:nvSpPr>
          <p:cNvPr id="75780" name="ZoneTexte 4"/>
          <p:cNvSpPr txBox="1">
            <a:spLocks noChangeArrowheads="1"/>
          </p:cNvSpPr>
          <p:nvPr/>
        </p:nvSpPr>
        <p:spPr bwMode="auto">
          <a:xfrm>
            <a:off x="179512" y="3937620"/>
            <a:ext cx="325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8" rIns="91398" bIns="4569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x-none" sz="1800">
                <a:latin typeface="Arial" charset="0"/>
                <a:hlinkClick r:id="rId2"/>
              </a:rPr>
              <a:t>http://</a:t>
            </a:r>
            <a:r>
              <a:rPr lang="fr-FR" altLang="x-none" sz="1800" dirty="0">
                <a:latin typeface="Arial" charset="0"/>
                <a:hlinkClick r:id="rId2"/>
              </a:rPr>
              <a:t>www.corevih-bretagne.fr</a:t>
            </a:r>
            <a:endParaRPr lang="fr-FR" altLang="x-none" sz="18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br>
              <a:rPr lang="fr-FR" altLang="x-none" sz="1800" dirty="0">
                <a:latin typeface="Arial" charset="0"/>
              </a:rPr>
            </a:br>
            <a:endParaRPr lang="fr-FR" altLang="x-none" sz="18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x-none" sz="1800" dirty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27038"/>
          </a:xfrm>
        </p:spPr>
        <p:txBody>
          <a:bodyPr/>
          <a:lstStyle/>
          <a:p>
            <a:r>
              <a:rPr lang="fr-FR" altLang="x-none"/>
              <a:t>Syphilis 2000-2015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850" y="985838"/>
            <a:ext cx="6464300" cy="46085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09075" cy="952500"/>
          </a:xfrm>
        </p:spPr>
        <p:txBody>
          <a:bodyPr/>
          <a:lstStyle/>
          <a:p>
            <a:pPr eaLnBrk="1" hangingPunct="1"/>
            <a:r>
              <a:rPr lang="fr-FR" altLang="x-none" sz="4600" b="1">
                <a:ea typeface="ＭＳ Ｐゴシック" charset="-128"/>
              </a:rPr>
              <a:t>Prévalence du VIH en 2010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44463" y="1100138"/>
          <a:ext cx="8899525" cy="4549774"/>
        </p:xfrm>
        <a:graphic>
          <a:graphicData uri="http://schemas.openxmlformats.org/drawingml/2006/table">
            <a:tbl>
              <a:tblPr/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02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Nb de PVVIH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Taille pop. 18-64 ans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Taux de prévalence(%)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02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149 500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(143000-155800)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39 566 800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0,37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(0,36-0,39)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44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Total Hommes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100 600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19 517 600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0,51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5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Total Femmes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48 800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20 049 200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0,24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02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HSH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53 100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(51200-55600)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312 300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17,00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(16,39-17,80)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02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UDI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14 200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(12900-16700)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81 000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17,53</a:t>
                      </a: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(15,93-20,62)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02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Femmes hétérosexuelles étrangères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20 300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(18600-22600)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1 296 400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1,57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(1,43-1,74)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02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Hommes hétérosexuels étrangers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13 700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(11400-16400)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1 312 900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1,04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(0,87-1,25)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02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Femmes hétérosexuelles françaises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22 300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(19700-24600)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18 752 800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0,12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(0,11-0,13)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02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Hommes hétérosexuels français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22 000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(18400-26500)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17 811 400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0,12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(0,10-0,15)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2020">
                <a:tc>
                  <a:txBody>
                    <a:bodyPr/>
                    <a:lstStyle>
                      <a:lvl1pPr defTabSz="457200"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Autres (transfusion sanguine, hémophilie, transmission périnatale)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3 800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(3000-4700)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Cadre 1"/>
          <p:cNvSpPr>
            <a:spLocks/>
          </p:cNvSpPr>
          <p:nvPr/>
        </p:nvSpPr>
        <p:spPr bwMode="auto">
          <a:xfrm>
            <a:off x="7337425" y="2406650"/>
            <a:ext cx="1670050" cy="1106488"/>
          </a:xfrm>
          <a:custGeom>
            <a:avLst/>
            <a:gdLst>
              <a:gd name="T0" fmla="*/ 0 w 1670050"/>
              <a:gd name="T1" fmla="*/ 0 h 1106488"/>
              <a:gd name="T2" fmla="*/ 1670050 w 1670050"/>
              <a:gd name="T3" fmla="*/ 0 h 1106488"/>
              <a:gd name="T4" fmla="*/ 1670050 w 1670050"/>
              <a:gd name="T5" fmla="*/ 1106488 h 1106488"/>
              <a:gd name="T6" fmla="*/ 0 w 1670050"/>
              <a:gd name="T7" fmla="*/ 1106488 h 1106488"/>
              <a:gd name="T8" fmla="*/ 0 w 1670050"/>
              <a:gd name="T9" fmla="*/ 0 h 1106488"/>
              <a:gd name="T10" fmla="*/ 72254 w 1670050"/>
              <a:gd name="T11" fmla="*/ 72254 h 1106488"/>
              <a:gd name="T12" fmla="*/ 72254 w 1670050"/>
              <a:gd name="T13" fmla="*/ 1034234 h 1106488"/>
              <a:gd name="T14" fmla="*/ 1597796 w 1670050"/>
              <a:gd name="T15" fmla="*/ 1034234 h 1106488"/>
              <a:gd name="T16" fmla="*/ 1597796 w 1670050"/>
              <a:gd name="T17" fmla="*/ 72254 h 1106488"/>
              <a:gd name="T18" fmla="*/ 72254 w 1670050"/>
              <a:gd name="T19" fmla="*/ 72254 h 11064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70050" h="1106488">
                <a:moveTo>
                  <a:pt x="0" y="0"/>
                </a:moveTo>
                <a:lnTo>
                  <a:pt x="1670050" y="0"/>
                </a:lnTo>
                <a:lnTo>
                  <a:pt x="1670050" y="1106488"/>
                </a:lnTo>
                <a:lnTo>
                  <a:pt x="0" y="1106488"/>
                </a:lnTo>
                <a:lnTo>
                  <a:pt x="0" y="0"/>
                </a:lnTo>
                <a:close/>
                <a:moveTo>
                  <a:pt x="72254" y="72254"/>
                </a:moveTo>
                <a:lnTo>
                  <a:pt x="72254" y="1034234"/>
                </a:lnTo>
                <a:lnTo>
                  <a:pt x="1597796" y="1034234"/>
                </a:lnTo>
                <a:lnTo>
                  <a:pt x="1597796" y="72254"/>
                </a:lnTo>
                <a:lnTo>
                  <a:pt x="72254" y="72254"/>
                </a:lnTo>
                <a:close/>
              </a:path>
            </a:pathLst>
          </a:custGeom>
          <a:solidFill>
            <a:srgbClr val="FF0000"/>
          </a:solidFill>
          <a:ln w="100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105431" tIns="52714" rIns="105431" bIns="52714" anchor="ctr"/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>
          <a:xfrm>
            <a:off x="790575" y="-14288"/>
            <a:ext cx="7696200" cy="9525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sz="2917" b="1" dirty="0"/>
              <a:t>Cascade de la prise en charge en France en 2013*</a:t>
            </a:r>
          </a:p>
        </p:txBody>
      </p:sp>
      <p:sp>
        <p:nvSpPr>
          <p:cNvPr id="34818" name="ZoneTexte 3"/>
          <p:cNvSpPr txBox="1">
            <a:spLocks noChangeArrowheads="1"/>
          </p:cNvSpPr>
          <p:nvPr/>
        </p:nvSpPr>
        <p:spPr bwMode="auto">
          <a:xfrm>
            <a:off x="790575" y="5178425"/>
            <a:ext cx="2735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altLang="x-none" sz="2000"/>
              <a:t>* Résultats provisoires</a:t>
            </a:r>
          </a:p>
        </p:txBody>
      </p:sp>
      <p:grpSp>
        <p:nvGrpSpPr>
          <p:cNvPr id="34819" name="Grouper 6"/>
          <p:cNvGrpSpPr>
            <a:grpSpLocks/>
          </p:cNvGrpSpPr>
          <p:nvPr/>
        </p:nvGrpSpPr>
        <p:grpSpPr bwMode="auto">
          <a:xfrm>
            <a:off x="762000" y="1165225"/>
            <a:ext cx="7620000" cy="3838575"/>
            <a:chOff x="0" y="1398953"/>
            <a:chExt cx="9144000" cy="4605673"/>
          </a:xfrm>
        </p:grpSpPr>
        <p:pic>
          <p:nvPicPr>
            <p:cNvPr id="34827" name="Imag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98953"/>
              <a:ext cx="9144000" cy="460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8" name="ZoneTexte 4"/>
            <p:cNvSpPr txBox="1">
              <a:spLocks noChangeArrowheads="1"/>
            </p:cNvSpPr>
            <p:nvPr/>
          </p:nvSpPr>
          <p:spPr bwMode="auto">
            <a:xfrm>
              <a:off x="3587261" y="1899137"/>
              <a:ext cx="837152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altLang="x-none" sz="2000"/>
                <a:t>84%</a:t>
              </a:r>
            </a:p>
          </p:txBody>
        </p:sp>
        <p:sp>
          <p:nvSpPr>
            <p:cNvPr id="34829" name="ZoneTexte 8"/>
            <p:cNvSpPr txBox="1">
              <a:spLocks noChangeArrowheads="1"/>
            </p:cNvSpPr>
            <p:nvPr/>
          </p:nvSpPr>
          <p:spPr bwMode="auto">
            <a:xfrm>
              <a:off x="5512190" y="2217934"/>
              <a:ext cx="837152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altLang="x-none" sz="2000"/>
                <a:t>75%</a:t>
              </a:r>
            </a:p>
          </p:txBody>
        </p:sp>
        <p:sp>
          <p:nvSpPr>
            <p:cNvPr id="34830" name="ZoneTexte 9"/>
            <p:cNvSpPr txBox="1">
              <a:spLocks noChangeArrowheads="1"/>
            </p:cNvSpPr>
            <p:nvPr/>
          </p:nvSpPr>
          <p:spPr bwMode="auto">
            <a:xfrm>
              <a:off x="7477129" y="2448766"/>
              <a:ext cx="837152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altLang="x-none" sz="2000"/>
                <a:t>68%</a:t>
              </a:r>
            </a:p>
          </p:txBody>
        </p:sp>
      </p:grp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07950" y="711200"/>
            <a:ext cx="1881188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76201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b="1">
                <a:solidFill>
                  <a:schemeClr val="bg1"/>
                </a:solidFill>
              </a:rPr>
              <a:t>153 000</a:t>
            </a:r>
          </a:p>
        </p:txBody>
      </p:sp>
      <p:sp>
        <p:nvSpPr>
          <p:cNvPr id="3" name="Virage 2"/>
          <p:cNvSpPr/>
          <p:nvPr/>
        </p:nvSpPr>
        <p:spPr>
          <a:xfrm rot="5400000">
            <a:off x="1943894" y="872332"/>
            <a:ext cx="687387" cy="5969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16" name="Flèche vers la droite 4"/>
          <p:cNvSpPr>
            <a:spLocks noChangeArrowheads="1"/>
          </p:cNvSpPr>
          <p:nvPr/>
        </p:nvSpPr>
        <p:spPr bwMode="auto">
          <a:xfrm>
            <a:off x="4458342" y="2956584"/>
            <a:ext cx="829362" cy="702468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fr-FR" sz="1600" b="1" spc="42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90%</a:t>
            </a:r>
          </a:p>
        </p:txBody>
      </p:sp>
      <p:sp>
        <p:nvSpPr>
          <p:cNvPr id="18" name="Flèche vers la droite 4"/>
          <p:cNvSpPr>
            <a:spLocks noChangeArrowheads="1"/>
          </p:cNvSpPr>
          <p:nvPr/>
        </p:nvSpPr>
        <p:spPr bwMode="auto">
          <a:xfrm>
            <a:off x="2798271" y="1967335"/>
            <a:ext cx="829362" cy="702468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fr-FR" sz="1600" b="1" spc="42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84%</a:t>
            </a:r>
          </a:p>
        </p:txBody>
      </p:sp>
      <p:sp>
        <p:nvSpPr>
          <p:cNvPr id="19" name="Flèche vers la droite 4"/>
          <p:cNvSpPr>
            <a:spLocks noChangeArrowheads="1"/>
          </p:cNvSpPr>
          <p:nvPr/>
        </p:nvSpPr>
        <p:spPr bwMode="auto">
          <a:xfrm>
            <a:off x="6091199" y="3655084"/>
            <a:ext cx="829362" cy="702468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fr-FR" sz="1600" b="1" spc="42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90%</a:t>
            </a:r>
          </a:p>
        </p:txBody>
      </p:sp>
      <p:sp>
        <p:nvSpPr>
          <p:cNvPr id="34826" name="ZoneTexte 19"/>
          <p:cNvSpPr txBox="1">
            <a:spLocks noChangeArrowheads="1"/>
          </p:cNvSpPr>
          <p:nvPr/>
        </p:nvSpPr>
        <p:spPr bwMode="auto">
          <a:xfrm>
            <a:off x="790575" y="5484813"/>
            <a:ext cx="75914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x-none" sz="1000" i="1"/>
              <a:t>Virginie Supervie - UMR S 1136, Inserm, UPMC, Paris  - SFLS </a:t>
            </a:r>
            <a:r>
              <a:rPr lang="mr-IN" altLang="x-none" sz="1000" i="1">
                <a:ea typeface="Mangal" charset="0"/>
              </a:rPr>
              <a:t>–</a:t>
            </a:r>
            <a:r>
              <a:rPr lang="fr-FR" altLang="x-none" sz="1000" i="1"/>
              <a:t> Montpellier, 7 octobre 2016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98488"/>
            <a:ext cx="7620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762000" y="-84138"/>
            <a:ext cx="7710488" cy="954088"/>
          </a:xfrm>
        </p:spPr>
        <p:txBody>
          <a:bodyPr/>
          <a:lstStyle/>
          <a:p>
            <a:r>
              <a:rPr lang="fr-FR" altLang="fr-FR" sz="2000" b="1">
                <a:ea typeface="ＭＳ Ｐゴシック" charset="-128"/>
              </a:rPr>
              <a:t>Temps médian en années entre les étapes de la prise en charge du VIH en France en 2013*</a:t>
            </a:r>
          </a:p>
        </p:txBody>
      </p:sp>
      <p:sp>
        <p:nvSpPr>
          <p:cNvPr id="58371" name="ZoneTexte 2"/>
          <p:cNvSpPr txBox="1">
            <a:spLocks noChangeArrowheads="1"/>
          </p:cNvSpPr>
          <p:nvPr/>
        </p:nvSpPr>
        <p:spPr bwMode="auto">
          <a:xfrm>
            <a:off x="3130550" y="876300"/>
            <a:ext cx="4397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3,7</a:t>
            </a:r>
          </a:p>
        </p:txBody>
      </p:sp>
      <p:sp>
        <p:nvSpPr>
          <p:cNvPr id="58372" name="ZoneTexte 36"/>
          <p:cNvSpPr txBox="1">
            <a:spLocks noChangeArrowheads="1"/>
          </p:cNvSpPr>
          <p:nvPr/>
        </p:nvSpPr>
        <p:spPr bwMode="auto">
          <a:xfrm>
            <a:off x="3130550" y="1400175"/>
            <a:ext cx="4397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4,3</a:t>
            </a:r>
          </a:p>
        </p:txBody>
      </p:sp>
      <p:sp>
        <p:nvSpPr>
          <p:cNvPr id="58373" name="ZoneTexte 37"/>
          <p:cNvSpPr txBox="1">
            <a:spLocks noChangeArrowheads="1"/>
          </p:cNvSpPr>
          <p:nvPr/>
        </p:nvSpPr>
        <p:spPr bwMode="auto">
          <a:xfrm>
            <a:off x="3130550" y="1906588"/>
            <a:ext cx="4397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4,4</a:t>
            </a:r>
          </a:p>
        </p:txBody>
      </p:sp>
      <p:sp>
        <p:nvSpPr>
          <p:cNvPr id="58374" name="ZoneTexte 38"/>
          <p:cNvSpPr txBox="1">
            <a:spLocks noChangeArrowheads="1"/>
          </p:cNvSpPr>
          <p:nvPr/>
        </p:nvSpPr>
        <p:spPr bwMode="auto">
          <a:xfrm>
            <a:off x="3130550" y="2406650"/>
            <a:ext cx="4397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3,0</a:t>
            </a:r>
          </a:p>
        </p:txBody>
      </p:sp>
      <p:sp>
        <p:nvSpPr>
          <p:cNvPr id="58375" name="ZoneTexte 39"/>
          <p:cNvSpPr txBox="1">
            <a:spLocks noChangeArrowheads="1"/>
          </p:cNvSpPr>
          <p:nvPr/>
        </p:nvSpPr>
        <p:spPr bwMode="auto">
          <a:xfrm>
            <a:off x="3130550" y="2908300"/>
            <a:ext cx="4397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>
                <a:solidFill>
                  <a:srgbClr val="0432FF"/>
                </a:solidFill>
                <a:latin typeface="+mj-lt"/>
              </a:rPr>
              <a:t>3,0</a:t>
            </a:r>
          </a:p>
        </p:txBody>
      </p:sp>
      <p:sp>
        <p:nvSpPr>
          <p:cNvPr id="58376" name="ZoneTexte 40"/>
          <p:cNvSpPr txBox="1">
            <a:spLocks noChangeArrowheads="1"/>
          </p:cNvSpPr>
          <p:nvPr/>
        </p:nvSpPr>
        <p:spPr bwMode="auto">
          <a:xfrm>
            <a:off x="3130550" y="3414713"/>
            <a:ext cx="4397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2,8</a:t>
            </a:r>
          </a:p>
        </p:txBody>
      </p:sp>
      <p:sp>
        <p:nvSpPr>
          <p:cNvPr id="58377" name="ZoneTexte 41"/>
          <p:cNvSpPr txBox="1">
            <a:spLocks noChangeArrowheads="1"/>
          </p:cNvSpPr>
          <p:nvPr/>
        </p:nvSpPr>
        <p:spPr bwMode="auto">
          <a:xfrm>
            <a:off x="3130550" y="3906838"/>
            <a:ext cx="43973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3,2</a:t>
            </a:r>
          </a:p>
        </p:txBody>
      </p:sp>
      <p:sp>
        <p:nvSpPr>
          <p:cNvPr id="58378" name="ZoneTexte 49"/>
          <p:cNvSpPr txBox="1">
            <a:spLocks noChangeArrowheads="1"/>
          </p:cNvSpPr>
          <p:nvPr/>
        </p:nvSpPr>
        <p:spPr bwMode="auto">
          <a:xfrm>
            <a:off x="5878513" y="682625"/>
            <a:ext cx="438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79" name="ZoneTexte 50"/>
          <p:cNvSpPr txBox="1">
            <a:spLocks noChangeArrowheads="1"/>
          </p:cNvSpPr>
          <p:nvPr/>
        </p:nvSpPr>
        <p:spPr bwMode="auto">
          <a:xfrm>
            <a:off x="6345238" y="1190625"/>
            <a:ext cx="439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1" name="ZoneTexte 52"/>
          <p:cNvSpPr txBox="1">
            <a:spLocks noChangeArrowheads="1"/>
          </p:cNvSpPr>
          <p:nvPr/>
        </p:nvSpPr>
        <p:spPr bwMode="auto">
          <a:xfrm>
            <a:off x="5126038" y="2162175"/>
            <a:ext cx="439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2" name="ZoneTexte 53"/>
          <p:cNvSpPr txBox="1">
            <a:spLocks noChangeArrowheads="1"/>
          </p:cNvSpPr>
          <p:nvPr/>
        </p:nvSpPr>
        <p:spPr bwMode="auto">
          <a:xfrm>
            <a:off x="5151438" y="2689225"/>
            <a:ext cx="439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5" name="ZoneTexte 56"/>
          <p:cNvSpPr txBox="1">
            <a:spLocks noChangeArrowheads="1"/>
          </p:cNvSpPr>
          <p:nvPr/>
        </p:nvSpPr>
        <p:spPr bwMode="auto">
          <a:xfrm>
            <a:off x="6180138" y="690563"/>
            <a:ext cx="428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7" name="ZoneTexte 58"/>
          <p:cNvSpPr txBox="1">
            <a:spLocks noChangeArrowheads="1"/>
          </p:cNvSpPr>
          <p:nvPr/>
        </p:nvSpPr>
        <p:spPr bwMode="auto">
          <a:xfrm>
            <a:off x="6443663" y="1697038"/>
            <a:ext cx="439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90" name="ZoneTexte 61"/>
          <p:cNvSpPr txBox="1">
            <a:spLocks noChangeArrowheads="1"/>
          </p:cNvSpPr>
          <p:nvPr/>
        </p:nvSpPr>
        <p:spPr bwMode="auto">
          <a:xfrm>
            <a:off x="4953000" y="3178175"/>
            <a:ext cx="439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0,1</a:t>
            </a:r>
          </a:p>
          <a:p>
            <a:pPr eaLnBrk="1" hangingPunct="1">
              <a:defRPr/>
            </a:pPr>
            <a:endParaRPr lang="fr-FR" altLang="fr-FR" sz="15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91" name="ZoneTexte 62"/>
          <p:cNvSpPr txBox="1">
            <a:spLocks noChangeArrowheads="1"/>
          </p:cNvSpPr>
          <p:nvPr/>
        </p:nvSpPr>
        <p:spPr bwMode="auto">
          <a:xfrm>
            <a:off x="5322888" y="3705225"/>
            <a:ext cx="439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92" name="ZoneTexte 63"/>
          <p:cNvSpPr txBox="1">
            <a:spLocks noChangeArrowheads="1"/>
          </p:cNvSpPr>
          <p:nvPr/>
        </p:nvSpPr>
        <p:spPr bwMode="auto">
          <a:xfrm>
            <a:off x="6423025" y="887413"/>
            <a:ext cx="4381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3" name="ZoneTexte 64"/>
          <p:cNvSpPr txBox="1">
            <a:spLocks noChangeArrowheads="1"/>
          </p:cNvSpPr>
          <p:nvPr/>
        </p:nvSpPr>
        <p:spPr bwMode="auto">
          <a:xfrm>
            <a:off x="6619875" y="1387475"/>
            <a:ext cx="4397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4" name="ZoneTexte 65"/>
          <p:cNvSpPr txBox="1">
            <a:spLocks noChangeArrowheads="1"/>
          </p:cNvSpPr>
          <p:nvPr/>
        </p:nvSpPr>
        <p:spPr bwMode="auto">
          <a:xfrm>
            <a:off x="6735763" y="1892300"/>
            <a:ext cx="4381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5" name="ZoneTexte 66"/>
          <p:cNvSpPr txBox="1">
            <a:spLocks noChangeArrowheads="1"/>
          </p:cNvSpPr>
          <p:nvPr/>
        </p:nvSpPr>
        <p:spPr bwMode="auto">
          <a:xfrm>
            <a:off x="5287963" y="2397125"/>
            <a:ext cx="4397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6" name="ZoneTexte 67"/>
          <p:cNvSpPr txBox="1">
            <a:spLocks noChangeArrowheads="1"/>
          </p:cNvSpPr>
          <p:nvPr/>
        </p:nvSpPr>
        <p:spPr bwMode="auto">
          <a:xfrm>
            <a:off x="5376863" y="2921000"/>
            <a:ext cx="4397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7" name="ZoneTexte 68"/>
          <p:cNvSpPr txBox="1">
            <a:spLocks noChangeArrowheads="1"/>
          </p:cNvSpPr>
          <p:nvPr/>
        </p:nvSpPr>
        <p:spPr bwMode="auto">
          <a:xfrm>
            <a:off x="5195888" y="3403600"/>
            <a:ext cx="439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8" name="ZoneTexte 69"/>
          <p:cNvSpPr txBox="1">
            <a:spLocks noChangeArrowheads="1"/>
          </p:cNvSpPr>
          <p:nvPr/>
        </p:nvSpPr>
        <p:spPr bwMode="auto">
          <a:xfrm>
            <a:off x="5535613" y="3908425"/>
            <a:ext cx="4381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35865" name="ZoneTexte 26"/>
          <p:cNvSpPr txBox="1">
            <a:spLocks noChangeArrowheads="1"/>
          </p:cNvSpPr>
          <p:nvPr/>
        </p:nvSpPr>
        <p:spPr bwMode="auto">
          <a:xfrm>
            <a:off x="30163" y="5208588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altLang="x-none" sz="1200"/>
              <a:t>* Résultats provisoires</a:t>
            </a:r>
          </a:p>
        </p:txBody>
      </p:sp>
      <p:sp>
        <p:nvSpPr>
          <p:cNvPr id="35866" name="ZoneTexte 27"/>
          <p:cNvSpPr txBox="1">
            <a:spLocks noChangeArrowheads="1"/>
          </p:cNvSpPr>
          <p:nvPr/>
        </p:nvSpPr>
        <p:spPr bwMode="auto">
          <a:xfrm>
            <a:off x="790575" y="5484813"/>
            <a:ext cx="75914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x-none" sz="1000" i="1"/>
              <a:t>Virginie Supervie - UMR S 1136, Inserm, UPMC, Paris  - SFLS </a:t>
            </a:r>
            <a:r>
              <a:rPr lang="mr-IN" altLang="x-none" sz="1000" i="1">
                <a:ea typeface="Mangal" charset="0"/>
              </a:rPr>
              <a:t>–</a:t>
            </a:r>
            <a:r>
              <a:rPr lang="fr-FR" altLang="x-none" sz="1000" i="1"/>
              <a:t> Montpellier, 7 octobre 2016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3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fr-FR" altLang="x-none" dirty="0"/>
              <a:t>Antirétroviraux en 2017</a:t>
            </a:r>
          </a:p>
        </p:txBody>
      </p:sp>
      <p:sp>
        <p:nvSpPr>
          <p:cNvPr id="36866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altLang="x-none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Modèle par défaut">
  <a:themeElements>
    <a:clrScheme name="4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4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Modèle par défaut">
  <a:themeElements>
    <a:clrScheme name="4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4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é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Pixel 7">
    <a:dk1>
      <a:srgbClr val="000000"/>
    </a:dk1>
    <a:lt1>
      <a:srgbClr val="FFFFFF"/>
    </a:lt1>
    <a:dk2>
      <a:srgbClr val="000000"/>
    </a:dk2>
    <a:lt2>
      <a:srgbClr val="CC3300"/>
    </a:lt2>
    <a:accent1>
      <a:srgbClr val="FFCC00"/>
    </a:accent1>
    <a:accent2>
      <a:srgbClr val="CC6600"/>
    </a:accent2>
    <a:accent3>
      <a:srgbClr val="FFFFFF"/>
    </a:accent3>
    <a:accent4>
      <a:srgbClr val="000000"/>
    </a:accent4>
    <a:accent5>
      <a:srgbClr val="FFE2AA"/>
    </a:accent5>
    <a:accent6>
      <a:srgbClr val="B95C00"/>
    </a:accent6>
    <a:hlink>
      <a:srgbClr val="663300"/>
    </a:hlink>
    <a:folHlink>
      <a:srgbClr val="CC9900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1590</Words>
  <Application>Microsoft Macintosh PowerPoint</Application>
  <PresentationFormat>Affichage à l'écran (16:10)</PresentationFormat>
  <Paragraphs>510</Paragraphs>
  <Slides>40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40</vt:i4>
      </vt:variant>
    </vt:vector>
  </HeadingPairs>
  <TitlesOfParts>
    <vt:vector size="58" baseType="lpstr">
      <vt:lpstr>ＭＳ Ｐゴシック</vt:lpstr>
      <vt:lpstr>Arial</vt:lpstr>
      <vt:lpstr>Arial Narrow</vt:lpstr>
      <vt:lpstr>Calibri</vt:lpstr>
      <vt:lpstr>Century Gothic</vt:lpstr>
      <vt:lpstr>GuardianSans</vt:lpstr>
      <vt:lpstr>GuardianSansGR</vt:lpstr>
      <vt:lpstr>Lucida Grande</vt:lpstr>
      <vt:lpstr>Mangal</vt:lpstr>
      <vt:lpstr>Tahoma</vt:lpstr>
      <vt:lpstr>Times New Roman</vt:lpstr>
      <vt:lpstr>Tw Cen MT</vt:lpstr>
      <vt:lpstr>Wingdings</vt:lpstr>
      <vt:lpstr>Wingdings 2</vt:lpstr>
      <vt:lpstr>4_Modèle par défaut</vt:lpstr>
      <vt:lpstr>Médian</vt:lpstr>
      <vt:lpstr>5_Modèle par défaut</vt:lpstr>
      <vt:lpstr>Thème Office</vt:lpstr>
      <vt:lpstr>Antirétroviraux en 2018 – Molécules, utilisation en pratique, effets secondaires</vt:lpstr>
      <vt:lpstr>Le contexte</vt:lpstr>
      <vt:lpstr>Environ 6 000 personnes  ont découvert leur séropositivité en France en 2016</vt:lpstr>
      <vt:lpstr>Découvertes de séropositivité par mode de  contamination</vt:lpstr>
      <vt:lpstr>Syphilis 2000-2015</vt:lpstr>
      <vt:lpstr>Prévalence du VIH en 2010</vt:lpstr>
      <vt:lpstr>Cascade de la prise en charge en France en 2013*</vt:lpstr>
      <vt:lpstr>Temps médian en années entre les étapes de la prise en charge du VIH en France en 2013*</vt:lpstr>
      <vt:lpstr>Antirétroviraux en 2017</vt:lpstr>
      <vt:lpstr>Quizz – Quels sont les deux intrus… qui ne sont pas des antirétroviraux ?</vt:lpstr>
      <vt:lpstr>Quizz – Quels sont les deux intrus… qui ne sont pas des antirétroviraux ?</vt:lpstr>
      <vt:lpstr>Présentation PowerPoint</vt:lpstr>
      <vt:lpstr>Présentation PowerPoint</vt:lpstr>
      <vt:lpstr>Présentation PowerPoint</vt:lpstr>
      <vt:lpstr>Les classes actuellement utilisées</vt:lpstr>
      <vt:lpstr>Les associations en monocomprimés</vt:lpstr>
      <vt:lpstr>Les indications des traitement</vt:lpstr>
      <vt:lpstr>Présentation PowerPoint</vt:lpstr>
      <vt:lpstr>Présentation PowerPoint</vt:lpstr>
      <vt:lpstr>Les indications de traitement curatif</vt:lpstr>
      <vt:lpstr>Associations d’antirétroviraux recommandées 2017 (prix public ville TTC sur http://www.codage.ext.cnamts.fr/codif/bdm_it/index.php ; consulté le 12 octobre 2017)</vt:lpstr>
      <vt:lpstr>Les traitements utilisés à Rennes en 2016</vt:lpstr>
      <vt:lpstr>Monocomprimés</vt:lpstr>
      <vt:lpstr>Les interactions importantes</vt:lpstr>
      <vt:lpstr>Les choses à savoir</vt:lpstr>
      <vt:lpstr>Les principaux effets secondaires</vt:lpstr>
      <vt:lpstr>Un effet secondaire sévère des traitements anciens : la lipodystrophie</vt:lpstr>
      <vt:lpstr>Les « autres » modalités de traitement</vt:lpstr>
      <vt:lpstr>TasP</vt:lpstr>
      <vt:lpstr>Essai Partner</vt:lpstr>
      <vt:lpstr>Un des meilleurs exemples de TasP : la prévention de la transmission mère enfant</vt:lpstr>
      <vt:lpstr>PrEP</vt:lpstr>
      <vt:lpstr>Présentation PowerPoint</vt:lpstr>
      <vt:lpstr>PrEP : deux essais essentiels</vt:lpstr>
      <vt:lpstr>Exercices pratiques</vt:lpstr>
      <vt:lpstr>Annabelle</vt:lpstr>
      <vt:lpstr>Gérard</vt:lpstr>
      <vt:lpstr>Youssef</vt:lpstr>
      <vt:lpstr>Cindy</vt:lpstr>
      <vt:lpstr>Le site du COREVIH Bretagne </vt:lpstr>
    </vt:vector>
  </TitlesOfParts>
  <Company>MSS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Julien Bressy</dc:creator>
  <cp:lastModifiedBy/>
  <cp:revision>117</cp:revision>
  <dcterms:created xsi:type="dcterms:W3CDTF">2013-07-02T11:21:15Z</dcterms:created>
  <dcterms:modified xsi:type="dcterms:W3CDTF">2018-05-15T14:03:03Z</dcterms:modified>
</cp:coreProperties>
</file>